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7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2BE53-B4A9-4732-A4F1-AAEBC94F9F42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010E8B8-0250-4C9F-99BD-6BAD7B8C8704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E54C3AC-60F7-49DB-9560-A4E89100D827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4149D10-34A0-4600-9B51-2D0751DFD04E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C24B6F9-6280-4F12-8981-2F53CA1E51EA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4FBC460-C36B-4F8B-9689-A0A41DBBC4BB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F8D6336-70E0-4501-B974-9A59B25FC405}" type="sibTrans" cxnId="{C6B08037-50B8-4251-A022-1D38DF2CCE50}">
      <dgm:prSet/>
      <dgm:spPr/>
      <dgm:t>
        <a:bodyPr/>
        <a:lstStyle/>
        <a:p>
          <a:endParaRPr lang="en-US"/>
        </a:p>
      </dgm:t>
    </dgm:pt>
    <dgm:pt modelId="{8D698711-E38C-4498-A738-5F28765C953E}" type="parTrans" cxnId="{C6B08037-50B8-4251-A022-1D38DF2CCE50}">
      <dgm:prSet/>
      <dgm:spPr/>
      <dgm:t>
        <a:bodyPr/>
        <a:lstStyle/>
        <a:p>
          <a:endParaRPr lang="en-US"/>
        </a:p>
      </dgm:t>
    </dgm:pt>
    <dgm:pt modelId="{4B013E2D-81D3-4809-93C4-3EF6A400E43A}" type="sibTrans" cxnId="{07415896-906B-4024-8144-5DFB8D492A25}">
      <dgm:prSet/>
      <dgm:spPr/>
      <dgm:t>
        <a:bodyPr/>
        <a:lstStyle/>
        <a:p>
          <a:endParaRPr lang="en-US"/>
        </a:p>
      </dgm:t>
    </dgm:pt>
    <dgm:pt modelId="{1EB28F35-24C0-402C-9F55-E73B84D06418}" type="parTrans" cxnId="{07415896-906B-4024-8144-5DFB8D492A25}">
      <dgm:prSet/>
      <dgm:spPr/>
      <dgm:t>
        <a:bodyPr/>
        <a:lstStyle/>
        <a:p>
          <a:endParaRPr lang="en-US"/>
        </a:p>
      </dgm:t>
    </dgm:pt>
    <dgm:pt modelId="{E5D45E93-C90E-4021-A889-4DA293609ABA}" type="sibTrans" cxnId="{A3CF14DF-EA7B-4017-8121-B54E9008C1E6}">
      <dgm:prSet/>
      <dgm:spPr/>
      <dgm:t>
        <a:bodyPr/>
        <a:lstStyle/>
        <a:p>
          <a:endParaRPr lang="en-US"/>
        </a:p>
      </dgm:t>
    </dgm:pt>
    <dgm:pt modelId="{5C681DB0-0983-4141-BD5A-D18BE7164161}" type="parTrans" cxnId="{A3CF14DF-EA7B-4017-8121-B54E9008C1E6}">
      <dgm:prSet/>
      <dgm:spPr/>
      <dgm:t>
        <a:bodyPr/>
        <a:lstStyle/>
        <a:p>
          <a:endParaRPr lang="en-US"/>
        </a:p>
      </dgm:t>
    </dgm:pt>
    <dgm:pt modelId="{FA1D8A7D-0F4C-49F2-BD1B-ACD529569C97}" type="sibTrans" cxnId="{A8F2474C-845F-44CE-94E7-6DB3C9D115CC}">
      <dgm:prSet/>
      <dgm:spPr/>
      <dgm:t>
        <a:bodyPr/>
        <a:lstStyle/>
        <a:p>
          <a:endParaRPr lang="en-US"/>
        </a:p>
      </dgm:t>
    </dgm:pt>
    <dgm:pt modelId="{072F2BBA-A4C8-4472-878A-24BD62150E03}" type="parTrans" cxnId="{A8F2474C-845F-44CE-94E7-6DB3C9D115CC}">
      <dgm:prSet/>
      <dgm:spPr/>
      <dgm:t>
        <a:bodyPr/>
        <a:lstStyle/>
        <a:p>
          <a:endParaRPr lang="en-US"/>
        </a:p>
      </dgm:t>
    </dgm:pt>
    <dgm:pt modelId="{32835C3C-76DF-47C5-AAF4-0D0E63C8A52C}" type="sibTrans" cxnId="{C057BA16-752D-4D8E-B7EF-7B6A33A8B005}">
      <dgm:prSet/>
      <dgm:spPr/>
      <dgm:t>
        <a:bodyPr/>
        <a:lstStyle/>
        <a:p>
          <a:endParaRPr lang="en-US"/>
        </a:p>
      </dgm:t>
    </dgm:pt>
    <dgm:pt modelId="{E23A6906-3B04-4372-BE9D-8EE6E4854147}" type="parTrans" cxnId="{C057BA16-752D-4D8E-B7EF-7B6A33A8B005}">
      <dgm:prSet/>
      <dgm:spPr/>
      <dgm:t>
        <a:bodyPr/>
        <a:lstStyle/>
        <a:p>
          <a:endParaRPr lang="en-US"/>
        </a:p>
      </dgm:t>
    </dgm:pt>
    <dgm:pt modelId="{DA7767B2-9D8A-492F-A9C7-673B0D468740}" type="pres">
      <dgm:prSet presAssocID="{25A2BE53-B4A9-4732-A4F1-AAEBC94F9F4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895BBCC-9484-44A8-9697-6B8986F0B72A}" type="pres">
      <dgm:prSet presAssocID="{64FBC460-C36B-4F8B-9689-A0A41DBBC4BB}" presName="centerShape" presStyleLbl="node0" presStyleIdx="0" presStyleCnt="1" custScaleX="129784"/>
      <dgm:spPr>
        <a:prstGeom prst="rect">
          <a:avLst/>
        </a:prstGeom>
      </dgm:spPr>
    </dgm:pt>
    <dgm:pt modelId="{B8B7C321-6331-4924-AE29-BE907F606D85}" type="pres">
      <dgm:prSet presAssocID="{CC24B6F9-6280-4F12-8981-2F53CA1E51EA}" presName="node" presStyleLbl="node1" presStyleIdx="0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BF938244-64B7-4BFA-9599-FE931E1D6BCF}" type="pres">
      <dgm:prSet presAssocID="{CC24B6F9-6280-4F12-8981-2F53CA1E51EA}" presName="dummy" presStyleCnt="0"/>
      <dgm:spPr/>
    </dgm:pt>
    <dgm:pt modelId="{82165858-B5CF-4539-9980-E5933BA361A0}" type="pres">
      <dgm:prSet presAssocID="{32835C3C-76DF-47C5-AAF4-0D0E63C8A52C}" presName="sibTrans" presStyleLbl="sibTrans2D1" presStyleIdx="0" presStyleCnt="4"/>
      <dgm:spPr/>
    </dgm:pt>
    <dgm:pt modelId="{55B6E542-2C33-4991-8768-D21C7B07B770}" type="pres">
      <dgm:prSet presAssocID="{14149D10-34A0-4600-9B51-2D0751DFD04E}" presName="node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6A4A6F78-22B6-4624-860F-C6A09D381F83}" type="pres">
      <dgm:prSet presAssocID="{14149D10-34A0-4600-9B51-2D0751DFD04E}" presName="dummy" presStyleCnt="0"/>
      <dgm:spPr/>
    </dgm:pt>
    <dgm:pt modelId="{E6E11E84-D16B-4849-B340-9C262E603C5E}" type="pres">
      <dgm:prSet presAssocID="{FA1D8A7D-0F4C-49F2-BD1B-ACD529569C97}" presName="sibTrans" presStyleLbl="sibTrans2D1" presStyleIdx="1" presStyleCnt="4"/>
      <dgm:spPr/>
    </dgm:pt>
    <dgm:pt modelId="{A09C1ABD-FDAA-4452-9923-A3DB976EEE8F}" type="pres">
      <dgm:prSet presAssocID="{3E54C3AC-60F7-49DB-9560-A4E89100D827}" presName="node" presStyleLbl="node1" presStyleIdx="2" presStyleCnt="4" custScaleX="241029">
        <dgm:presLayoutVars>
          <dgm:bulletEnabled val="1"/>
        </dgm:presLayoutVars>
      </dgm:prSet>
      <dgm:spPr>
        <a:prstGeom prst="rect">
          <a:avLst/>
        </a:prstGeom>
      </dgm:spPr>
    </dgm:pt>
    <dgm:pt modelId="{51B3FF36-025E-44F7-A1A3-04EF16069C94}" type="pres">
      <dgm:prSet presAssocID="{3E54C3AC-60F7-49DB-9560-A4E89100D827}" presName="dummy" presStyleCnt="0"/>
      <dgm:spPr/>
    </dgm:pt>
    <dgm:pt modelId="{4DAD32C4-67D7-41E0-8C95-9F70AA394054}" type="pres">
      <dgm:prSet presAssocID="{E5D45E93-C90E-4021-A889-4DA293609ABA}" presName="sibTrans" presStyleLbl="sibTrans2D1" presStyleIdx="2" presStyleCnt="4"/>
      <dgm:spPr/>
    </dgm:pt>
    <dgm:pt modelId="{B065ED4C-62EB-453B-98D8-D790EB0DB6CD}" type="pres">
      <dgm:prSet presAssocID="{0010E8B8-0250-4C9F-99BD-6BAD7B8C8704}" presName="node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C9334138-4633-4C22-9E39-8BFA75EBCF9E}" type="pres">
      <dgm:prSet presAssocID="{0010E8B8-0250-4C9F-99BD-6BAD7B8C8704}" presName="dummy" presStyleCnt="0"/>
      <dgm:spPr/>
    </dgm:pt>
    <dgm:pt modelId="{DC8C9DE3-A091-4CC4-A379-4ED8AC6A1DE9}" type="pres">
      <dgm:prSet presAssocID="{4B013E2D-81D3-4809-93C4-3EF6A400E43A}" presName="sibTrans" presStyleLbl="sibTrans2D1" presStyleIdx="3" presStyleCnt="4"/>
      <dgm:spPr/>
    </dgm:pt>
  </dgm:ptLst>
  <dgm:cxnLst>
    <dgm:cxn modelId="{C057BA16-752D-4D8E-B7EF-7B6A33A8B005}" srcId="{64FBC460-C36B-4F8B-9689-A0A41DBBC4BB}" destId="{CC24B6F9-6280-4F12-8981-2F53CA1E51EA}" srcOrd="0" destOrd="0" parTransId="{E23A6906-3B04-4372-BE9D-8EE6E4854147}" sibTransId="{32835C3C-76DF-47C5-AAF4-0D0E63C8A52C}"/>
    <dgm:cxn modelId="{72338C1D-E447-422A-8E29-AE5B805848ED}" type="presOf" srcId="{25A2BE53-B4A9-4732-A4F1-AAEBC94F9F42}" destId="{DA7767B2-9D8A-492F-A9C7-673B0D468740}" srcOrd="0" destOrd="0" presId="urn:microsoft.com/office/officeart/2005/8/layout/radial6"/>
    <dgm:cxn modelId="{7A05051F-5604-42DE-8458-C02257631458}" type="presOf" srcId="{CC24B6F9-6280-4F12-8981-2F53CA1E51EA}" destId="{B8B7C321-6331-4924-AE29-BE907F606D85}" srcOrd="0" destOrd="0" presId="urn:microsoft.com/office/officeart/2005/8/layout/radial6"/>
    <dgm:cxn modelId="{C4162E29-48CA-4D95-8A9C-C6F4508F6C0F}" type="presOf" srcId="{3E54C3AC-60F7-49DB-9560-A4E89100D827}" destId="{A09C1ABD-FDAA-4452-9923-A3DB976EEE8F}" srcOrd="0" destOrd="0" presId="urn:microsoft.com/office/officeart/2005/8/layout/radial6"/>
    <dgm:cxn modelId="{C6B08037-50B8-4251-A022-1D38DF2CCE50}" srcId="{25A2BE53-B4A9-4732-A4F1-AAEBC94F9F42}" destId="{64FBC460-C36B-4F8B-9689-A0A41DBBC4BB}" srcOrd="0" destOrd="0" parTransId="{8D698711-E38C-4498-A738-5F28765C953E}" sibTransId="{BF8D6336-70E0-4501-B974-9A59B25FC405}"/>
    <dgm:cxn modelId="{FA299463-70E1-4D28-A667-6E7F578C079A}" type="presOf" srcId="{32835C3C-76DF-47C5-AAF4-0D0E63C8A52C}" destId="{82165858-B5CF-4539-9980-E5933BA361A0}" srcOrd="0" destOrd="0" presId="urn:microsoft.com/office/officeart/2005/8/layout/radial6"/>
    <dgm:cxn modelId="{A8F2474C-845F-44CE-94E7-6DB3C9D115CC}" srcId="{64FBC460-C36B-4F8B-9689-A0A41DBBC4BB}" destId="{14149D10-34A0-4600-9B51-2D0751DFD04E}" srcOrd="1" destOrd="0" parTransId="{072F2BBA-A4C8-4472-878A-24BD62150E03}" sibTransId="{FA1D8A7D-0F4C-49F2-BD1B-ACD529569C97}"/>
    <dgm:cxn modelId="{1644BA6E-9528-403A-B62C-2823189B1A59}" type="presOf" srcId="{4B013E2D-81D3-4809-93C4-3EF6A400E43A}" destId="{DC8C9DE3-A091-4CC4-A379-4ED8AC6A1DE9}" srcOrd="0" destOrd="0" presId="urn:microsoft.com/office/officeart/2005/8/layout/radial6"/>
    <dgm:cxn modelId="{70FFCB71-18D4-4FA1-A54D-70435F35A036}" type="presOf" srcId="{14149D10-34A0-4600-9B51-2D0751DFD04E}" destId="{55B6E542-2C33-4991-8768-D21C7B07B770}" srcOrd="0" destOrd="0" presId="urn:microsoft.com/office/officeart/2005/8/layout/radial6"/>
    <dgm:cxn modelId="{808F7E57-14CC-427E-9D4C-AECC545B45A0}" type="presOf" srcId="{FA1D8A7D-0F4C-49F2-BD1B-ACD529569C97}" destId="{E6E11E84-D16B-4849-B340-9C262E603C5E}" srcOrd="0" destOrd="0" presId="urn:microsoft.com/office/officeart/2005/8/layout/radial6"/>
    <dgm:cxn modelId="{5BC93B7B-BD87-4EC8-A213-47A70AFF7DC1}" type="presOf" srcId="{0010E8B8-0250-4C9F-99BD-6BAD7B8C8704}" destId="{B065ED4C-62EB-453B-98D8-D790EB0DB6CD}" srcOrd="0" destOrd="0" presId="urn:microsoft.com/office/officeart/2005/8/layout/radial6"/>
    <dgm:cxn modelId="{07415896-906B-4024-8144-5DFB8D492A25}" srcId="{64FBC460-C36B-4F8B-9689-A0A41DBBC4BB}" destId="{0010E8B8-0250-4C9F-99BD-6BAD7B8C8704}" srcOrd="3" destOrd="0" parTransId="{1EB28F35-24C0-402C-9F55-E73B84D06418}" sibTransId="{4B013E2D-81D3-4809-93C4-3EF6A400E43A}"/>
    <dgm:cxn modelId="{96CFABDA-619D-4269-B488-9F0245A92EBC}" type="presOf" srcId="{64FBC460-C36B-4F8B-9689-A0A41DBBC4BB}" destId="{F895BBCC-9484-44A8-9697-6B8986F0B72A}" srcOrd="0" destOrd="0" presId="urn:microsoft.com/office/officeart/2005/8/layout/radial6"/>
    <dgm:cxn modelId="{A3CF14DF-EA7B-4017-8121-B54E9008C1E6}" srcId="{64FBC460-C36B-4F8B-9689-A0A41DBBC4BB}" destId="{3E54C3AC-60F7-49DB-9560-A4E89100D827}" srcOrd="2" destOrd="0" parTransId="{5C681DB0-0983-4141-BD5A-D18BE7164161}" sibTransId="{E5D45E93-C90E-4021-A889-4DA293609ABA}"/>
    <dgm:cxn modelId="{DC2569F0-BC28-4CF9-8C01-2DB88EEBFD63}" type="presOf" srcId="{E5D45E93-C90E-4021-A889-4DA293609ABA}" destId="{4DAD32C4-67D7-41E0-8C95-9F70AA394054}" srcOrd="0" destOrd="0" presId="urn:microsoft.com/office/officeart/2005/8/layout/radial6"/>
    <dgm:cxn modelId="{C32C29D5-F2C5-443E-B41C-DD268DDD542A}" type="presParOf" srcId="{DA7767B2-9D8A-492F-A9C7-673B0D468740}" destId="{F895BBCC-9484-44A8-9697-6B8986F0B72A}" srcOrd="0" destOrd="0" presId="urn:microsoft.com/office/officeart/2005/8/layout/radial6"/>
    <dgm:cxn modelId="{6B49D4AA-EA6E-452C-B4ED-AB1B3D2F01D8}" type="presParOf" srcId="{DA7767B2-9D8A-492F-A9C7-673B0D468740}" destId="{B8B7C321-6331-4924-AE29-BE907F606D85}" srcOrd="1" destOrd="0" presId="urn:microsoft.com/office/officeart/2005/8/layout/radial6"/>
    <dgm:cxn modelId="{3745503D-93F6-48E4-86CC-49D85B0FDEB9}" type="presParOf" srcId="{DA7767B2-9D8A-492F-A9C7-673B0D468740}" destId="{BF938244-64B7-4BFA-9599-FE931E1D6BCF}" srcOrd="2" destOrd="0" presId="urn:microsoft.com/office/officeart/2005/8/layout/radial6"/>
    <dgm:cxn modelId="{F4FB34A8-613D-4D37-AA98-A09980DCF1FB}" type="presParOf" srcId="{DA7767B2-9D8A-492F-A9C7-673B0D468740}" destId="{82165858-B5CF-4539-9980-E5933BA361A0}" srcOrd="3" destOrd="0" presId="urn:microsoft.com/office/officeart/2005/8/layout/radial6"/>
    <dgm:cxn modelId="{CD85BFDF-6848-4F91-9A93-168ED5EEAF9C}" type="presParOf" srcId="{DA7767B2-9D8A-492F-A9C7-673B0D468740}" destId="{55B6E542-2C33-4991-8768-D21C7B07B770}" srcOrd="4" destOrd="0" presId="urn:microsoft.com/office/officeart/2005/8/layout/radial6"/>
    <dgm:cxn modelId="{BC68212E-0173-44DD-98D2-AB3ACF2B020D}" type="presParOf" srcId="{DA7767B2-9D8A-492F-A9C7-673B0D468740}" destId="{6A4A6F78-22B6-4624-860F-C6A09D381F83}" srcOrd="5" destOrd="0" presId="urn:microsoft.com/office/officeart/2005/8/layout/radial6"/>
    <dgm:cxn modelId="{24A42836-2E21-4851-A782-06980CC62F86}" type="presParOf" srcId="{DA7767B2-9D8A-492F-A9C7-673B0D468740}" destId="{E6E11E84-D16B-4849-B340-9C262E603C5E}" srcOrd="6" destOrd="0" presId="urn:microsoft.com/office/officeart/2005/8/layout/radial6"/>
    <dgm:cxn modelId="{85589267-156C-44BC-AE82-17024A331956}" type="presParOf" srcId="{DA7767B2-9D8A-492F-A9C7-673B0D468740}" destId="{A09C1ABD-FDAA-4452-9923-A3DB976EEE8F}" srcOrd="7" destOrd="0" presId="urn:microsoft.com/office/officeart/2005/8/layout/radial6"/>
    <dgm:cxn modelId="{4033325F-4182-4A45-BE8E-8FE27CBD2352}" type="presParOf" srcId="{DA7767B2-9D8A-492F-A9C7-673B0D468740}" destId="{51B3FF36-025E-44F7-A1A3-04EF16069C94}" srcOrd="8" destOrd="0" presId="urn:microsoft.com/office/officeart/2005/8/layout/radial6"/>
    <dgm:cxn modelId="{C07DC42B-D9BA-49FA-9A7B-5B7FA06D8EA8}" type="presParOf" srcId="{DA7767B2-9D8A-492F-A9C7-673B0D468740}" destId="{4DAD32C4-67D7-41E0-8C95-9F70AA394054}" srcOrd="9" destOrd="0" presId="urn:microsoft.com/office/officeart/2005/8/layout/radial6"/>
    <dgm:cxn modelId="{DA904739-658C-4DAE-BFF7-561BA5692E51}" type="presParOf" srcId="{DA7767B2-9D8A-492F-A9C7-673B0D468740}" destId="{B065ED4C-62EB-453B-98D8-D790EB0DB6CD}" srcOrd="10" destOrd="0" presId="urn:microsoft.com/office/officeart/2005/8/layout/radial6"/>
    <dgm:cxn modelId="{A0C0D7F5-13E9-482A-BFE9-828DB000D014}" type="presParOf" srcId="{DA7767B2-9D8A-492F-A9C7-673B0D468740}" destId="{C9334138-4633-4C22-9E39-8BFA75EBCF9E}" srcOrd="11" destOrd="0" presId="urn:microsoft.com/office/officeart/2005/8/layout/radial6"/>
    <dgm:cxn modelId="{39FA524E-6DA6-40E1-890B-A7E5E72A75A3}" type="presParOf" srcId="{DA7767B2-9D8A-492F-A9C7-673B0D468740}" destId="{DC8C9DE3-A091-4CC4-A379-4ED8AC6A1DE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C9DE3-A091-4CC4-A379-4ED8AC6A1DE9}">
      <dsp:nvSpPr>
        <dsp:cNvPr id="0" name=""/>
        <dsp:cNvSpPr/>
      </dsp:nvSpPr>
      <dsp:spPr>
        <a:xfrm>
          <a:off x="2083884" y="652656"/>
          <a:ext cx="4363317" cy="4363317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D32C4-67D7-41E0-8C95-9F70AA394054}">
      <dsp:nvSpPr>
        <dsp:cNvPr id="0" name=""/>
        <dsp:cNvSpPr/>
      </dsp:nvSpPr>
      <dsp:spPr>
        <a:xfrm>
          <a:off x="2083884" y="652656"/>
          <a:ext cx="4363317" cy="4363317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11E84-D16B-4849-B340-9C262E603C5E}">
      <dsp:nvSpPr>
        <dsp:cNvPr id="0" name=""/>
        <dsp:cNvSpPr/>
      </dsp:nvSpPr>
      <dsp:spPr>
        <a:xfrm>
          <a:off x="2083884" y="652656"/>
          <a:ext cx="4363317" cy="4363317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65858-B5CF-4539-9980-E5933BA361A0}">
      <dsp:nvSpPr>
        <dsp:cNvPr id="0" name=""/>
        <dsp:cNvSpPr/>
      </dsp:nvSpPr>
      <dsp:spPr>
        <a:xfrm>
          <a:off x="2083884" y="652656"/>
          <a:ext cx="4363317" cy="4363317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5BBCC-9484-44A8-9697-6B8986F0B72A}">
      <dsp:nvSpPr>
        <dsp:cNvPr id="0" name=""/>
        <dsp:cNvSpPr/>
      </dsp:nvSpPr>
      <dsp:spPr>
        <a:xfrm>
          <a:off x="2962638" y="1830412"/>
          <a:ext cx="2605809" cy="200780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962638" y="1830412"/>
        <a:ext cx="2605809" cy="2007804"/>
      </dsp:txXfrm>
    </dsp:sp>
    <dsp:sp modelId="{B8B7C321-6331-4924-AE29-BE907F606D85}">
      <dsp:nvSpPr>
        <dsp:cNvPr id="0" name=""/>
        <dsp:cNvSpPr/>
      </dsp:nvSpPr>
      <dsp:spPr>
        <a:xfrm>
          <a:off x="3562811" y="521"/>
          <a:ext cx="1405463" cy="1405463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3562811" y="521"/>
        <a:ext cx="1405463" cy="1405463"/>
      </dsp:txXfrm>
    </dsp:sp>
    <dsp:sp modelId="{55B6E542-2C33-4991-8768-D21C7B07B770}">
      <dsp:nvSpPr>
        <dsp:cNvPr id="0" name=""/>
        <dsp:cNvSpPr/>
      </dsp:nvSpPr>
      <dsp:spPr>
        <a:xfrm>
          <a:off x="5693873" y="2131583"/>
          <a:ext cx="1405463" cy="1405463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5693873" y="2131583"/>
        <a:ext cx="1405463" cy="1405463"/>
      </dsp:txXfrm>
    </dsp:sp>
    <dsp:sp modelId="{A09C1ABD-FDAA-4452-9923-A3DB976EEE8F}">
      <dsp:nvSpPr>
        <dsp:cNvPr id="0" name=""/>
        <dsp:cNvSpPr/>
      </dsp:nvSpPr>
      <dsp:spPr>
        <a:xfrm>
          <a:off x="2571756" y="4262645"/>
          <a:ext cx="3387574" cy="1405463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2571756" y="4262645"/>
        <a:ext cx="3387574" cy="1405463"/>
      </dsp:txXfrm>
    </dsp:sp>
    <dsp:sp modelId="{B065ED4C-62EB-453B-98D8-D790EB0DB6CD}">
      <dsp:nvSpPr>
        <dsp:cNvPr id="0" name=""/>
        <dsp:cNvSpPr/>
      </dsp:nvSpPr>
      <dsp:spPr>
        <a:xfrm>
          <a:off x="1431749" y="2131583"/>
          <a:ext cx="1405463" cy="1405463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1431749" y="2131583"/>
        <a:ext cx="1405463" cy="1405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5E70D-F671-4A0C-93E0-EA4A4DF4A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C793AE-0BDE-4FC1-BC67-8604BC186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41957-1C78-4B70-97F6-B8D80A60C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7532-00EA-47EB-A4F9-BAE0ADC7AC00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F218F-6E8B-4AA7-AEBB-AFAD6897C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14AF2-0891-415A-B45C-66CE1D12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93B4-0DD7-4482-97AE-CFA6CC344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391A-C742-41BC-A91D-2790835B8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C0C32-5E1A-41AE-9AD9-C9F78DC0A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82EA2-DF6E-468C-978E-5D272D5A7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7532-00EA-47EB-A4F9-BAE0ADC7AC00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88C35-A3DA-4642-A9A5-77C59C41F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C63F2-6A08-4625-BB17-9D934F418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93B4-0DD7-4482-97AE-CFA6CC344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9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C01B5D-C6E7-4E38-9A24-716448FB22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F4DC16-C19C-41FB-8332-5A6DE2F9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27139-A29B-4C4E-84BC-F86A008CE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7532-00EA-47EB-A4F9-BAE0ADC7AC00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CE3B6-F881-4096-AA79-B77ED3E9B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DEF53-E230-4183-8F05-E5A8B57CC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93B4-0DD7-4482-97AE-CFA6CC344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3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73DC8-B8C5-4A2D-B7BA-CA74D3AD5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62EC0-36AF-42AE-A168-54ADABAF7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1B424-DBEB-4DAC-90AD-F46D2052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7532-00EA-47EB-A4F9-BAE0ADC7AC00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073B7-BD33-41BE-9444-E714430A4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5030-4A02-4E1B-850F-1551C2F4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93B4-0DD7-4482-97AE-CFA6CC344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7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0155-D178-47A9-9251-F9D690A3C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6CF39-44F7-4221-8B51-F6CB621DC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6DFD2-7F6C-4E4E-BC1D-CB418FAE6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7532-00EA-47EB-A4F9-BAE0ADC7AC00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39EA3-B610-430C-8EA4-46F09FD88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96E18-53A2-46A2-AC9D-BC8AA192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93B4-0DD7-4482-97AE-CFA6CC344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8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81D9-87F1-489A-9F65-3E86447D2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C46A-C0AF-4138-94F4-7B856D70E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0B132-2E97-4FFD-A4E1-A85C9661F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CD13C-C372-4608-94ED-E80FAEA4A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7532-00EA-47EB-A4F9-BAE0ADC7AC00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48399-ED22-434A-B63D-88C91E94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707E7-6C38-4007-80A0-3D84532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93B4-0DD7-4482-97AE-CFA6CC344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4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6B9F-5D52-4B72-B0F3-D17ED53C0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41A69-13DC-4F7D-9AA1-F07B045FC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8E420-FB53-44C2-9B39-4AB10866B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23473D-0D14-45E7-BACF-53F5E2252A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6A1813-7206-4084-89C9-4377C5E0E5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86E888-13F3-4758-B08D-17FE4B0C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7532-00EA-47EB-A4F9-BAE0ADC7AC00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833227-C460-41F2-B23D-8D6AED45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1BFD95-1292-44A8-945B-B2E363DB0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93B4-0DD7-4482-97AE-CFA6CC344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0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D2497-28BF-462C-8FBC-05F0AB1E9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2D7319-6F99-438C-9B9C-FFBD9E439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7532-00EA-47EB-A4F9-BAE0ADC7AC00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90F5A0-C2E0-4C5C-8CAE-60859FBFD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A5D4E-5DF7-4A27-92E0-876DBCD6D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93B4-0DD7-4482-97AE-CFA6CC344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0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2D259D-F4ED-4B62-9F94-5E632BC19BE9}"/>
              </a:ext>
            </a:extLst>
          </p:cNvPr>
          <p:cNvSpPr/>
          <p:nvPr userDrawn="1"/>
        </p:nvSpPr>
        <p:spPr>
          <a:xfrm>
            <a:off x="0" y="106018"/>
            <a:ext cx="12192000" cy="675198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96850" cmpd="thickThin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87350" h="3365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4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B5504-B911-409C-9832-E66471CE0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AEF42-A1B0-4A29-AF8A-DB225058D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FF1A3-BF9E-483A-9BAD-F3C29B5DC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BA38D-8086-47E8-889E-207162C1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7532-00EA-47EB-A4F9-BAE0ADC7AC00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5638C-F977-4815-9E3C-8435C19E4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DC6D9-3CB5-4351-BFDD-0B7C5CA7B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93B4-0DD7-4482-97AE-CFA6CC344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5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303C7-9F02-4FAC-8F1C-02F356010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F14D01-F015-4A12-B446-0CA4ABD23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A096F2-702F-48B2-A8E0-7375E395F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4446C-CB8F-48DA-AC9F-73D854B14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7532-00EA-47EB-A4F9-BAE0ADC7AC00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80530-2086-4575-92A6-5AAC2C760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E6C5-8D55-4EB2-B677-3863659B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93B4-0DD7-4482-97AE-CFA6CC344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4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DCEDF1-F5CC-475F-86C6-73E5CE3B3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D786B-A27C-4F61-891B-7D4A2563B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05EFB-0C66-4795-AA88-6D498684B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D7532-00EA-47EB-A4F9-BAE0ADC7AC00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9FEA4-F1D4-4AF7-9BD0-AA7F72BFD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1D39A-78E0-44CF-8F0A-1AE355F77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D93B4-0DD7-4482-97AE-CFA6CC344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4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9.jpeg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19F9F7-586A-42B6-875B-886F2A10ECDC}"/>
              </a:ext>
            </a:extLst>
          </p:cNvPr>
          <p:cNvSpPr/>
          <p:nvPr/>
        </p:nvSpPr>
        <p:spPr>
          <a:xfrm>
            <a:off x="0" y="106018"/>
            <a:ext cx="12192000" cy="675198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96850" cmpd="thickThin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87350" h="3365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A446E2-595D-4386-BFF6-56545AD68576}"/>
              </a:ext>
            </a:extLst>
          </p:cNvPr>
          <p:cNvSpPr txBox="1"/>
          <p:nvPr/>
        </p:nvSpPr>
        <p:spPr>
          <a:xfrm>
            <a:off x="318052" y="432352"/>
            <a:ext cx="11661913" cy="28575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13800" b="1" dirty="0">
                <a:ln w="28575">
                  <a:solidFill>
                    <a:schemeClr val="tx1"/>
                  </a:solidFill>
                  <a:prstDash val="sysDot"/>
                  <a:miter lim="800000"/>
                </a:ln>
                <a:gradFill flip="none" rotWithShape="1">
                  <a:gsLst>
                    <a:gs pos="0">
                      <a:srgbClr val="002060"/>
                    </a:gs>
                    <a:gs pos="21001">
                      <a:srgbClr val="C00000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002060"/>
                    </a:gs>
                  </a:gsLst>
                  <a:lin ang="5400000" scaled="0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ক্লাসে সকলকে </a:t>
            </a:r>
            <a:r>
              <a:rPr lang="bn-BD" sz="13800" b="1" dirty="0">
                <a:ln w="28575">
                  <a:solidFill>
                    <a:schemeClr val="tx1"/>
                  </a:solidFill>
                  <a:prstDash val="sysDot"/>
                  <a:miter lim="800000"/>
                </a:ln>
                <a:gradFill flip="none" rotWithShape="1">
                  <a:gsLst>
                    <a:gs pos="0">
                      <a:srgbClr val="002060"/>
                    </a:gs>
                    <a:gs pos="21001">
                      <a:srgbClr val="C00000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002060"/>
                    </a:gs>
                  </a:gsLst>
                  <a:lin ang="5400000" scaled="0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28575">
                <a:solidFill>
                  <a:schemeClr val="tx1"/>
                </a:solidFill>
                <a:prstDash val="sysDot"/>
                <a:miter lim="800000"/>
              </a:ln>
              <a:gradFill flip="none" rotWithShape="1">
                <a:gsLst>
                  <a:gs pos="0">
                    <a:srgbClr val="002060"/>
                  </a:gs>
                  <a:gs pos="21001">
                    <a:srgbClr val="C00000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002060"/>
                  </a:gs>
                </a:gsLst>
                <a:lin ang="5400000" scaled="0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3.gif">
            <a:extLst>
              <a:ext uri="{FF2B5EF4-FFF2-40B4-BE49-F238E27FC236}">
                <a16:creationId xmlns:a16="http://schemas.microsoft.com/office/drawing/2014/main" id="{6B171D01-3DCC-4E54-AED8-15743BE10E8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3888536"/>
            <a:ext cx="1832672" cy="2749008"/>
          </a:xfrm>
          <a:prstGeom prst="rect">
            <a:avLst/>
          </a:prstGeom>
        </p:spPr>
      </p:pic>
      <p:pic>
        <p:nvPicPr>
          <p:cNvPr id="5" name="Picture 4" descr="13.gif">
            <a:extLst>
              <a:ext uri="{FF2B5EF4-FFF2-40B4-BE49-F238E27FC236}">
                <a16:creationId xmlns:a16="http://schemas.microsoft.com/office/drawing/2014/main" id="{0C40F617-CD94-4DC6-BB82-3336F566ADE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1358" y="3381344"/>
            <a:ext cx="2247092" cy="3370638"/>
          </a:xfrm>
          <a:prstGeom prst="rect">
            <a:avLst/>
          </a:prstGeom>
        </p:spPr>
      </p:pic>
      <p:pic>
        <p:nvPicPr>
          <p:cNvPr id="6" name="Picture 5" descr="13.gif">
            <a:extLst>
              <a:ext uri="{FF2B5EF4-FFF2-40B4-BE49-F238E27FC236}">
                <a16:creationId xmlns:a16="http://schemas.microsoft.com/office/drawing/2014/main" id="{8A3A2CD7-544D-438D-84CF-CDC49B14BB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26220" y="2572581"/>
            <a:ext cx="2786267" cy="4179401"/>
          </a:xfrm>
          <a:prstGeom prst="rect">
            <a:avLst/>
          </a:prstGeom>
        </p:spPr>
      </p:pic>
      <p:pic>
        <p:nvPicPr>
          <p:cNvPr id="7" name="Picture 6" descr="13.gif">
            <a:extLst>
              <a:ext uri="{FF2B5EF4-FFF2-40B4-BE49-F238E27FC236}">
                <a16:creationId xmlns:a16="http://schemas.microsoft.com/office/drawing/2014/main" id="{6C0D27EB-FFB0-422D-997D-F0A4A376C5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9791" y="4025041"/>
            <a:ext cx="1624019" cy="2436029"/>
          </a:xfrm>
          <a:prstGeom prst="rect">
            <a:avLst/>
          </a:prstGeom>
        </p:spPr>
      </p:pic>
      <p:pic>
        <p:nvPicPr>
          <p:cNvPr id="8" name="Picture 7" descr="13.gif">
            <a:extLst>
              <a:ext uri="{FF2B5EF4-FFF2-40B4-BE49-F238E27FC236}">
                <a16:creationId xmlns:a16="http://schemas.microsoft.com/office/drawing/2014/main" id="{9DF409D6-250C-4583-BCC1-132D13AE53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1756" y="4200938"/>
            <a:ext cx="1525342" cy="2224710"/>
          </a:xfrm>
          <a:prstGeom prst="rect">
            <a:avLst/>
          </a:prstGeom>
        </p:spPr>
      </p:pic>
      <p:pic>
        <p:nvPicPr>
          <p:cNvPr id="9" name="Picture 8" descr="13.gif">
            <a:extLst>
              <a:ext uri="{FF2B5EF4-FFF2-40B4-BE49-F238E27FC236}">
                <a16:creationId xmlns:a16="http://schemas.microsoft.com/office/drawing/2014/main" id="{AA4A3185-4B34-47F7-9A2A-0464C5D72C9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412" y="4805568"/>
            <a:ext cx="970788" cy="1620080"/>
          </a:xfrm>
          <a:prstGeom prst="rect">
            <a:avLst/>
          </a:prstGeom>
        </p:spPr>
      </p:pic>
      <p:pic>
        <p:nvPicPr>
          <p:cNvPr id="10" name="Picture 9" descr="13.gif">
            <a:extLst>
              <a:ext uri="{FF2B5EF4-FFF2-40B4-BE49-F238E27FC236}">
                <a16:creationId xmlns:a16="http://schemas.microsoft.com/office/drawing/2014/main" id="{FE34D737-97B7-4911-9809-52F6CF8AAC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609" y="5203134"/>
            <a:ext cx="838200" cy="1257300"/>
          </a:xfrm>
          <a:prstGeom prst="rect">
            <a:avLst/>
          </a:prstGeom>
        </p:spPr>
      </p:pic>
      <p:pic>
        <p:nvPicPr>
          <p:cNvPr id="11" name="Picture 10" descr="13.gif">
            <a:extLst>
              <a:ext uri="{FF2B5EF4-FFF2-40B4-BE49-F238E27FC236}">
                <a16:creationId xmlns:a16="http://schemas.microsoft.com/office/drawing/2014/main" id="{83E83F28-BCA8-42A6-93CC-C5370F2567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4449" y="4025347"/>
            <a:ext cx="1600200" cy="24003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94A6A7-9C4F-40F3-97BF-7537FB9556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17" y="261730"/>
            <a:ext cx="5957508" cy="63345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BE1147-91B9-4BA9-AAC9-75F4E468F6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55025" y="261730"/>
            <a:ext cx="5757263" cy="63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51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-0.51471 -0.00162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42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0.49127 0.00069 " pathEditMode="relative" rAng="0" ptsTypes="AA">
                                      <p:cBhvr>
                                        <p:cTn id="8" dur="5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5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21FEC10-440D-4152-AD93-12ABF63B8B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5072650"/>
              </p:ext>
            </p:extLst>
          </p:nvPr>
        </p:nvGraphicFramePr>
        <p:xfrm>
          <a:off x="3286538" y="453875"/>
          <a:ext cx="8531087" cy="5668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BC39B35-4DF1-48A0-9A4B-AD6A8825F4B6}"/>
              </a:ext>
            </a:extLst>
          </p:cNvPr>
          <p:cNvSpPr txBox="1"/>
          <p:nvPr/>
        </p:nvSpPr>
        <p:spPr>
          <a:xfrm rot="10800000" flipV="1">
            <a:off x="374375" y="970021"/>
            <a:ext cx="4872182" cy="107721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ছবিগুলো ভালো করে দেখ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এবং ইনপুট ও আউটপুটযন্ত্রগুলো খুঁজে বের কর।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49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95BBCC-9484-44A8-9697-6B8986F0B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F895BBCC-9484-44A8-9697-6B8986F0B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F895BBCC-9484-44A8-9697-6B8986F0B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7C321-6331-4924-AE29-BE907F606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B8B7C321-6331-4924-AE29-BE907F606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B8B7C321-6331-4924-AE29-BE907F606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165858-B5CF-4539-9980-E5933BA36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82165858-B5CF-4539-9980-E5933BA36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82165858-B5CF-4539-9980-E5933BA36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B6E542-2C33-4991-8768-D21C7B07B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55B6E542-2C33-4991-8768-D21C7B07B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55B6E542-2C33-4991-8768-D21C7B07B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E11E84-D16B-4849-B340-9C262E603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E6E11E84-D16B-4849-B340-9C262E603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E6E11E84-D16B-4849-B340-9C262E603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9C1ABD-FDAA-4452-9923-A3DB976EE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A09C1ABD-FDAA-4452-9923-A3DB976EE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A09C1ABD-FDAA-4452-9923-A3DB976EE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AD32C4-67D7-41E0-8C95-9F70AA394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4DAD32C4-67D7-41E0-8C95-9F70AA394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4DAD32C4-67D7-41E0-8C95-9F70AA394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5ED4C-62EB-453B-98D8-D790EB0DB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B065ED4C-62EB-453B-98D8-D790EB0DB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B065ED4C-62EB-453B-98D8-D790EB0DB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C9DE3-A091-4CC4-A379-4ED8AC6A1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DC8C9DE3-A091-4CC4-A379-4ED8AC6A1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DC8C9DE3-A091-4CC4-A379-4ED8AC6A1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ROSESOR 1.JPG">
            <a:extLst>
              <a:ext uri="{FF2B5EF4-FFF2-40B4-BE49-F238E27FC236}">
                <a16:creationId xmlns:a16="http://schemas.microsoft.com/office/drawing/2014/main" id="{F1E9BFC3-8349-409D-AD1A-7D396C4549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38470" t="23333" r="11038" b="20000"/>
          <a:stretch>
            <a:fillRect/>
          </a:stretch>
        </p:blipFill>
        <p:spPr bwMode="auto">
          <a:xfrm>
            <a:off x="7865165" y="1712843"/>
            <a:ext cx="2675965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1" descr="RAM 1.jpg">
            <a:extLst>
              <a:ext uri="{FF2B5EF4-FFF2-40B4-BE49-F238E27FC236}">
                <a16:creationId xmlns:a16="http://schemas.microsoft.com/office/drawing/2014/main" id="{EC5C441E-C357-475C-96C3-8C33D66804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6279" b="16279"/>
          <a:stretch>
            <a:fillRect/>
          </a:stretch>
        </p:blipFill>
        <p:spPr bwMode="auto">
          <a:xfrm>
            <a:off x="1921565" y="4456043"/>
            <a:ext cx="26670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234.gif">
            <a:extLst>
              <a:ext uri="{FF2B5EF4-FFF2-40B4-BE49-F238E27FC236}">
                <a16:creationId xmlns:a16="http://schemas.microsoft.com/office/drawing/2014/main" id="{3597DADC-0AD8-43A9-BA3D-37BDC3F6C11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698623" y="4594328"/>
            <a:ext cx="1790700" cy="2352329"/>
          </a:xfrm>
          <a:prstGeom prst="rect">
            <a:avLst/>
          </a:prstGeom>
        </p:spPr>
      </p:pic>
      <p:pic>
        <p:nvPicPr>
          <p:cNvPr id="5" name="Picture 4" descr="Picture1.jpg">
            <a:extLst>
              <a:ext uri="{FF2B5EF4-FFF2-40B4-BE49-F238E27FC236}">
                <a16:creationId xmlns:a16="http://schemas.microsoft.com/office/drawing/2014/main" id="{F18D0F55-A24C-4EC7-8C64-42930FBD516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1563" y="1712843"/>
            <a:ext cx="2667000" cy="19896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49B36E-1BA8-4BE9-BE37-13BC62B560F1}"/>
              </a:ext>
            </a:extLst>
          </p:cNvPr>
          <p:cNvSpPr/>
          <p:nvPr/>
        </p:nvSpPr>
        <p:spPr>
          <a:xfrm>
            <a:off x="4180055" y="341243"/>
            <a:ext cx="3246402" cy="646331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কম্পিউটার হার্ডওয়্যার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0_47.jpg">
            <a:extLst>
              <a:ext uri="{FF2B5EF4-FFF2-40B4-BE49-F238E27FC236}">
                <a16:creationId xmlns:a16="http://schemas.microsoft.com/office/drawing/2014/main" id="{41DB0EEC-1B70-4B8A-A3E4-C3665D58003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12264" t="14179" r="12264" b="8209"/>
          <a:stretch>
            <a:fillRect/>
          </a:stretch>
        </p:blipFill>
        <p:spPr>
          <a:xfrm>
            <a:off x="4969565" y="1712843"/>
            <a:ext cx="2590799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AnimatedTyping.gif~c200.gif">
            <a:extLst>
              <a:ext uri="{FF2B5EF4-FFF2-40B4-BE49-F238E27FC236}">
                <a16:creationId xmlns:a16="http://schemas.microsoft.com/office/drawing/2014/main" id="{7789EED5-5931-4C15-8991-E9D07AD2999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93365" y="4846913"/>
            <a:ext cx="3810000" cy="16344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3025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s icon.jpg">
            <a:extLst>
              <a:ext uri="{FF2B5EF4-FFF2-40B4-BE49-F238E27FC236}">
                <a16:creationId xmlns:a16="http://schemas.microsoft.com/office/drawing/2014/main" id="{3664BE3F-4A0D-4922-B8BE-5228930E97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981407" y="4514556"/>
            <a:ext cx="2125946" cy="16802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wod prosaser soft.jpg">
            <a:extLst>
              <a:ext uri="{FF2B5EF4-FFF2-40B4-BE49-F238E27FC236}">
                <a16:creationId xmlns:a16="http://schemas.microsoft.com/office/drawing/2014/main" id="{5E7D757C-3E05-4E5C-96A6-EF2C4A300AC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3636" r="13636"/>
          <a:stretch>
            <a:fillRect/>
          </a:stretch>
        </p:blipFill>
        <p:spPr>
          <a:xfrm>
            <a:off x="1936962" y="4291553"/>
            <a:ext cx="1601997" cy="21026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data.jpg">
            <a:extLst>
              <a:ext uri="{FF2B5EF4-FFF2-40B4-BE49-F238E27FC236}">
                <a16:creationId xmlns:a16="http://schemas.microsoft.com/office/drawing/2014/main" id="{286AE723-2C4F-4AE2-891D-AF18DC2B673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95671" y="4344487"/>
            <a:ext cx="1680248" cy="20496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3FFAA5-7DA9-48AF-AEEA-6B380DFDBD7D}"/>
              </a:ext>
            </a:extLst>
          </p:cNvPr>
          <p:cNvSpPr/>
          <p:nvPr/>
        </p:nvSpPr>
        <p:spPr>
          <a:xfrm>
            <a:off x="2729948" y="463825"/>
            <a:ext cx="7169426" cy="923330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দেখতে পাচ্ছ?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om on.gif">
            <a:extLst>
              <a:ext uri="{FF2B5EF4-FFF2-40B4-BE49-F238E27FC236}">
                <a16:creationId xmlns:a16="http://schemas.microsoft.com/office/drawing/2014/main" id="{E71F21EF-1416-4131-993E-77DC63087E4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5569" y="1742030"/>
            <a:ext cx="2580861" cy="21414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75522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27552 -0.377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-1886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0.0043 -0.376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884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7331 -0.3752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2" y="-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265AB18-FC73-403E-BBC1-4FD9E6CA6390}"/>
              </a:ext>
            </a:extLst>
          </p:cNvPr>
          <p:cNvGrpSpPr/>
          <p:nvPr/>
        </p:nvGrpSpPr>
        <p:grpSpPr>
          <a:xfrm>
            <a:off x="7186386" y="3582855"/>
            <a:ext cx="3498575" cy="2835965"/>
            <a:chOff x="2618403" y="4191000"/>
            <a:chExt cx="3629997" cy="24256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F7B6AFF-27FC-4905-AEED-E02407B58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403" y="4191000"/>
              <a:ext cx="3629997" cy="2425602"/>
            </a:xfrm>
            <a:prstGeom prst="rect">
              <a:avLst/>
            </a:prstGeom>
          </p:spPr>
        </p:pic>
        <p:pic>
          <p:nvPicPr>
            <p:cNvPr id="4" name="Picture 3" descr="Bezier_3_big.gif">
              <a:extLst>
                <a:ext uri="{FF2B5EF4-FFF2-40B4-BE49-F238E27FC236}">
                  <a16:creationId xmlns:a16="http://schemas.microsoft.com/office/drawing/2014/main" id="{FAB31847-B01A-4666-B9F1-9ADCEFF07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1517" y="4343400"/>
              <a:ext cx="3208283" cy="15772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5" name="Picture 4" descr="graphics icon.jpg">
            <a:extLst>
              <a:ext uri="{FF2B5EF4-FFF2-40B4-BE49-F238E27FC236}">
                <a16:creationId xmlns:a16="http://schemas.microsoft.com/office/drawing/2014/main" id="{DFA83E14-A411-4FEC-8257-7E904B86B6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17934" y="3902558"/>
            <a:ext cx="985442" cy="9120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74BED0-6FEA-4EEE-98E0-4C8F43F6BB77}"/>
              </a:ext>
            </a:extLst>
          </p:cNvPr>
          <p:cNvSpPr/>
          <p:nvPr/>
        </p:nvSpPr>
        <p:spPr>
          <a:xfrm>
            <a:off x="1351722" y="5162383"/>
            <a:ext cx="5517866" cy="58477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অ্যাডোবি ফটোশপ ছবির জন্য ব্যবহৃত হয়।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AD3FDBD-A8ED-45BA-8709-40C8F9DD4BA4}"/>
              </a:ext>
            </a:extLst>
          </p:cNvPr>
          <p:cNvGrpSpPr/>
          <p:nvPr/>
        </p:nvGrpSpPr>
        <p:grpSpPr>
          <a:xfrm>
            <a:off x="2817385" y="961731"/>
            <a:ext cx="3959805" cy="622468"/>
            <a:chOff x="1143000" y="609600"/>
            <a:chExt cx="4038600" cy="990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A7F575-2E18-4CC6-AE77-8DCBF2542CCA}"/>
                </a:ext>
              </a:extLst>
            </p:cNvPr>
            <p:cNvSpPr/>
            <p:nvPr/>
          </p:nvSpPr>
          <p:spPr>
            <a:xfrm>
              <a:off x="1143000" y="609600"/>
              <a:ext cx="4038600" cy="990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dirty="0"/>
                <a:t>    </a:t>
              </a:r>
              <a:r>
                <a:rPr lang="en-US" sz="2000" dirty="0"/>
                <a:t>Microsoft Office Excel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2007</a:t>
              </a:r>
              <a:r>
                <a:rPr lang="en-US" sz="2000" dirty="0"/>
                <a:t> </a:t>
              </a:r>
            </a:p>
          </p:txBody>
        </p:sp>
        <p:pic>
          <p:nvPicPr>
            <p:cNvPr id="9" name="Picture 8" descr="Microsoft Office Access.png">
              <a:extLst>
                <a:ext uri="{FF2B5EF4-FFF2-40B4-BE49-F238E27FC236}">
                  <a16:creationId xmlns:a16="http://schemas.microsoft.com/office/drawing/2014/main" id="{15D6D675-FD1D-41BE-8742-64134F3D6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 l="11323" t="7807" r="5463" b="5463"/>
            <a:stretch>
              <a:fillRect/>
            </a:stretch>
          </p:blipFill>
          <p:spPr>
            <a:xfrm>
              <a:off x="1295400" y="762001"/>
              <a:ext cx="609600" cy="815356"/>
            </a:xfrm>
            <a:prstGeom prst="rect">
              <a:avLst/>
            </a:prstGeom>
          </p:spPr>
        </p:pic>
      </p:grpSp>
      <p:pic>
        <p:nvPicPr>
          <p:cNvPr id="10" name="Picture 9" descr="calendar-chart-in-excel-demo.gif">
            <a:extLst>
              <a:ext uri="{FF2B5EF4-FFF2-40B4-BE49-F238E27FC236}">
                <a16:creationId xmlns:a16="http://schemas.microsoft.com/office/drawing/2014/main" id="{6BD367C2-B2B6-4E23-9FF5-3B515062309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4713" y="554150"/>
            <a:ext cx="3081923" cy="27209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75FE23-27DF-40F0-9AFF-5CBBA8EAFABA}"/>
              </a:ext>
            </a:extLst>
          </p:cNvPr>
          <p:cNvSpPr/>
          <p:nvPr/>
        </p:nvSpPr>
        <p:spPr>
          <a:xfrm>
            <a:off x="1895332" y="1931984"/>
            <a:ext cx="4981008" cy="58477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 নিকাশের জন্য ব্যবহৃত হয়।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710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0">
            <a:extLst>
              <a:ext uri="{FF2B5EF4-FFF2-40B4-BE49-F238E27FC236}">
                <a16:creationId xmlns:a16="http://schemas.microsoft.com/office/drawing/2014/main" id="{ED6F2113-2E12-43C8-BDC9-5484E6E036C9}"/>
              </a:ext>
            </a:extLst>
          </p:cNvPr>
          <p:cNvSpPr/>
          <p:nvPr/>
        </p:nvSpPr>
        <p:spPr>
          <a:xfrm>
            <a:off x="4391045" y="444609"/>
            <a:ext cx="3409909" cy="830915"/>
          </a:xfrm>
          <a:prstGeom prst="wedgeRectCallout">
            <a:avLst>
              <a:gd name="adj1" fmla="val -16126"/>
              <a:gd name="adj2" fmla="val 48675"/>
            </a:avLst>
          </a:prstGeom>
          <a:noFill/>
          <a:ln w="38100"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549483-A1E1-4A75-8089-A63EE1312A62}"/>
              </a:ext>
            </a:extLst>
          </p:cNvPr>
          <p:cNvSpPr/>
          <p:nvPr/>
        </p:nvSpPr>
        <p:spPr>
          <a:xfrm>
            <a:off x="934277" y="2014330"/>
            <a:ext cx="10005392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 কোনো কম্পিউটারকে সচল করতে হার্ডওয়্যারের পাশাপাশি সফটওয়্যারের গুরুত্ব অপরিসীম কথাটি ব্যাখ্যা কর।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88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ross 1">
            <a:extLst>
              <a:ext uri="{FF2B5EF4-FFF2-40B4-BE49-F238E27FC236}">
                <a16:creationId xmlns:a16="http://schemas.microsoft.com/office/drawing/2014/main" id="{C799D8F0-EE49-4EF4-853E-3E16DA3BD6F4}"/>
              </a:ext>
            </a:extLst>
          </p:cNvPr>
          <p:cNvSpPr/>
          <p:nvPr/>
        </p:nvSpPr>
        <p:spPr>
          <a:xfrm>
            <a:off x="4505739" y="563217"/>
            <a:ext cx="3180521" cy="1013792"/>
          </a:xfrm>
          <a:prstGeom prst="plus">
            <a:avLst>
              <a:gd name="adj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65FC5F-9D3C-42D9-B098-532ED84F96A6}"/>
              </a:ext>
            </a:extLst>
          </p:cNvPr>
          <p:cNvSpPr/>
          <p:nvPr/>
        </p:nvSpPr>
        <p:spPr>
          <a:xfrm>
            <a:off x="901148" y="1762539"/>
            <a:ext cx="10363200" cy="45322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দুইটি ইনপুট যন্ত্রের নাম বল।</a:t>
            </a:r>
          </a:p>
          <a:p>
            <a:pPr algn="ctr"/>
            <a:endParaRPr lang="bn-IN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সর্বশ্রেষ্ঠ ও শক্তিশালী কম্পিউটার কোনটি?</a:t>
            </a:r>
          </a:p>
          <a:p>
            <a:pPr algn="ctr"/>
            <a:endParaRPr lang="bn-IN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কম্পিউটারের তথ্য কোথায় জমা থাকে?</a:t>
            </a:r>
          </a:p>
          <a:p>
            <a:pPr algn="ctr"/>
            <a:endParaRPr lang="bn-IN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 কী?</a:t>
            </a:r>
          </a:p>
          <a:p>
            <a:pPr algn="ctr"/>
            <a:endParaRPr lang="bn-IN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সফটওয়্যার কী 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ross 1">
            <a:extLst>
              <a:ext uri="{FF2B5EF4-FFF2-40B4-BE49-F238E27FC236}">
                <a16:creationId xmlns:a16="http://schemas.microsoft.com/office/drawing/2014/main" id="{D00C5F5E-D663-4C0F-A3BC-59B9D03DF38F}"/>
              </a:ext>
            </a:extLst>
          </p:cNvPr>
          <p:cNvSpPr/>
          <p:nvPr/>
        </p:nvSpPr>
        <p:spPr>
          <a:xfrm>
            <a:off x="4055165" y="549965"/>
            <a:ext cx="4068417" cy="1464366"/>
          </a:xfrm>
          <a:prstGeom prst="plus">
            <a:avLst>
              <a:gd name="adj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B9539227-1B2F-40AA-B9BD-2B6BDCD6A41F}"/>
              </a:ext>
            </a:extLst>
          </p:cNvPr>
          <p:cNvSpPr/>
          <p:nvPr/>
        </p:nvSpPr>
        <p:spPr>
          <a:xfrm>
            <a:off x="828261" y="2743200"/>
            <a:ext cx="10535478" cy="2584174"/>
          </a:xfrm>
          <a:prstGeom prst="verticalScroll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হার্ডওয়্যার ও সফটওয়্যার সম্পর্কে  ৫টি পার্থক্য লিখে আনবে।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883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422B76-6930-400F-979A-08D703440005}"/>
              </a:ext>
            </a:extLst>
          </p:cNvPr>
          <p:cNvSpPr txBox="1"/>
          <p:nvPr/>
        </p:nvSpPr>
        <p:spPr>
          <a:xfrm>
            <a:off x="1126435" y="549033"/>
            <a:ext cx="9634330" cy="304698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dirty="0">
                <a:ln w="5715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আজকের পাঠে সকলকে </a:t>
            </a:r>
            <a:r>
              <a:rPr lang="en-US" sz="9600" b="1" dirty="0" err="1">
                <a:ln w="5715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9600" b="1" dirty="0">
              <a:ln w="57150">
                <a:solidFill>
                  <a:srgbClr val="C00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CDB8EEA2-B4BF-47BE-94E5-9CD58AD074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57714">
            <a:off x="4879964" y="4555930"/>
            <a:ext cx="37147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95CE49B2-C5EE-4BAD-AF65-41EA5CDD58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41236">
            <a:off x="7988990" y="4555930"/>
            <a:ext cx="37147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A1F3BA12-8372-4A0E-AC19-6660F77F22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45767">
            <a:off x="499764" y="4087740"/>
            <a:ext cx="37147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592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736AB4-2E9D-45B7-BE85-3C7EA3B862B8}"/>
              </a:ext>
            </a:extLst>
          </p:cNvPr>
          <p:cNvSpPr/>
          <p:nvPr/>
        </p:nvSpPr>
        <p:spPr>
          <a:xfrm>
            <a:off x="543339" y="609599"/>
            <a:ext cx="4572001" cy="86801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DDEBF5-7219-4559-88F6-BF16F1F13CB8}"/>
              </a:ext>
            </a:extLst>
          </p:cNvPr>
          <p:cNvSpPr/>
          <p:nvPr/>
        </p:nvSpPr>
        <p:spPr>
          <a:xfrm>
            <a:off x="424069" y="1696284"/>
            <a:ext cx="5002696" cy="4320204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229C94-A2A5-4426-835F-E7C550BE64AB}"/>
              </a:ext>
            </a:extLst>
          </p:cNvPr>
          <p:cNvSpPr/>
          <p:nvPr/>
        </p:nvSpPr>
        <p:spPr>
          <a:xfrm>
            <a:off x="6612835" y="1696282"/>
            <a:ext cx="5155096" cy="4320205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FAEB80-CD02-458D-B076-3963240C2A22}"/>
              </a:ext>
            </a:extLst>
          </p:cNvPr>
          <p:cNvSpPr/>
          <p:nvPr/>
        </p:nvSpPr>
        <p:spPr>
          <a:xfrm>
            <a:off x="7076660" y="609599"/>
            <a:ext cx="4572001" cy="8680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croll: Vertical 8">
            <a:extLst>
              <a:ext uri="{FF2B5EF4-FFF2-40B4-BE49-F238E27FC236}">
                <a16:creationId xmlns:a16="http://schemas.microsoft.com/office/drawing/2014/main" id="{F0E0E052-745D-4DE8-82B6-08C148BBD2AA}"/>
              </a:ext>
            </a:extLst>
          </p:cNvPr>
          <p:cNvSpPr/>
          <p:nvPr/>
        </p:nvSpPr>
        <p:spPr>
          <a:xfrm>
            <a:off x="5870715" y="1696283"/>
            <a:ext cx="159027" cy="4439470"/>
          </a:xfrm>
          <a:prstGeom prst="verticalScroll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croll: Vertical 9">
            <a:extLst>
              <a:ext uri="{FF2B5EF4-FFF2-40B4-BE49-F238E27FC236}">
                <a16:creationId xmlns:a16="http://schemas.microsoft.com/office/drawing/2014/main" id="{E7FA479B-6B22-4BA8-A4F1-37EC1BBDA958}"/>
              </a:ext>
            </a:extLst>
          </p:cNvPr>
          <p:cNvSpPr/>
          <p:nvPr/>
        </p:nvSpPr>
        <p:spPr>
          <a:xfrm rot="10800000">
            <a:off x="6109251" y="1696283"/>
            <a:ext cx="159027" cy="4439470"/>
          </a:xfrm>
          <a:prstGeom prst="verticalScroll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A5A19C-BA34-49F5-8D68-F4DBED5FE0FD}"/>
              </a:ext>
            </a:extLst>
          </p:cNvPr>
          <p:cNvSpPr/>
          <p:nvPr/>
        </p:nvSpPr>
        <p:spPr>
          <a:xfrm>
            <a:off x="543339" y="2411895"/>
            <a:ext cx="4572001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মদিনা খাতুন</a:t>
            </a:r>
          </a:p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 আইসিটি )</a:t>
            </a:r>
          </a:p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লক্ষ্মীপুর দ্বিমুখী উচ্চ বিদ্যালয়</a:t>
            </a:r>
          </a:p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কুলিয়ারচর, কিশোরগঞ্জ।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C74D15-8AE5-462E-80E0-C4BCAB8BC496}"/>
              </a:ext>
            </a:extLst>
          </p:cNvPr>
          <p:cNvSpPr/>
          <p:nvPr/>
        </p:nvSpPr>
        <p:spPr>
          <a:xfrm>
            <a:off x="6612835" y="2096151"/>
            <a:ext cx="51550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 ষষ্ঠ</a:t>
            </a:r>
          </a:p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: তথ্য ও যোগাযোগ প্রযুক্তি</a:t>
            </a:r>
          </a:p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: দ্বিতীয়</a:t>
            </a:r>
          </a:p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: ৫০ মিনিট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07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69B513-05E8-4574-85C7-51AE8C964686}"/>
              </a:ext>
            </a:extLst>
          </p:cNvPr>
          <p:cNvSpPr txBox="1"/>
          <p:nvPr/>
        </p:nvSpPr>
        <p:spPr>
          <a:xfrm>
            <a:off x="3246783" y="725556"/>
            <a:ext cx="5804452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চিত্রটিতে আমরা কী দেখতে পাচ্ছি?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8264D5-DDEF-4891-84A8-F0713EC7266F}"/>
              </a:ext>
            </a:extLst>
          </p:cNvPr>
          <p:cNvSpPr txBox="1"/>
          <p:nvPr/>
        </p:nvSpPr>
        <p:spPr>
          <a:xfrm>
            <a:off x="3644348" y="5388400"/>
            <a:ext cx="5565913" cy="584775"/>
          </a:xfrm>
          <a:prstGeom prst="rect">
            <a:avLst/>
          </a:prstGeom>
          <a:noFill/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এগুলোকে একত্রে কী বলা য়ায়?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omputerPartsAnimated.gif">
            <a:extLst>
              <a:ext uri="{FF2B5EF4-FFF2-40B4-BE49-F238E27FC236}">
                <a16:creationId xmlns:a16="http://schemas.microsoft.com/office/drawing/2014/main" id="{D41BF25D-A451-4CC7-AB1E-5D2384B0E2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6104" y="2554356"/>
            <a:ext cx="3821076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92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DDDBBB-1672-477F-A115-97CADFDC44E2}"/>
              </a:ext>
            </a:extLst>
          </p:cNvPr>
          <p:cNvSpPr txBox="1"/>
          <p:nvPr/>
        </p:nvSpPr>
        <p:spPr>
          <a:xfrm>
            <a:off x="3263900" y="671877"/>
            <a:ext cx="5664200" cy="92333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404CEC-E2D0-4442-8F62-0EE6F1FBA484}"/>
              </a:ext>
            </a:extLst>
          </p:cNvPr>
          <p:cNvSpPr/>
          <p:nvPr/>
        </p:nvSpPr>
        <p:spPr>
          <a:xfrm>
            <a:off x="2337076" y="5591123"/>
            <a:ext cx="7810500" cy="76944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0D87F76A-EEFE-4739-8C91-5A979DB10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688" y="1783713"/>
            <a:ext cx="5375412" cy="365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43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2A10FF-FEA5-407E-AC1A-1B76976B58BA}"/>
              </a:ext>
            </a:extLst>
          </p:cNvPr>
          <p:cNvSpPr/>
          <p:nvPr/>
        </p:nvSpPr>
        <p:spPr>
          <a:xfrm>
            <a:off x="2166730" y="1690062"/>
            <a:ext cx="785853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4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  <a:sym typeface="Wingdings"/>
              </a:rPr>
              <a:t>এ পাঠ শেষে শিক্ষার্থীরা</a:t>
            </a:r>
            <a:r>
              <a:rPr lang="en-US" sz="4000" b="1" dirty="0">
                <a:latin typeface="NikoshBAN" pitchFamily="2" charset="0"/>
                <a:cs typeface="NikoshBAN" pitchFamily="2" charset="0"/>
                <a:sym typeface="Wingdings"/>
              </a:rPr>
              <a:t>…</a:t>
            </a:r>
            <a:endParaRPr lang="bn-BD" sz="4000" b="1" dirty="0"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  <a:sym typeface="Wingdings"/>
              </a:rPr>
              <a:t>১। বিভিন্ন প্রকার কম্পিউটার </a:t>
            </a:r>
            <a:r>
              <a:rPr lang="bn-IN" sz="3200" b="1" dirty="0">
                <a:latin typeface="NikoshBAN" pitchFamily="2" charset="0"/>
                <a:cs typeface="NikoshBAN" pitchFamily="2" charset="0"/>
                <a:sym typeface="Wingdings"/>
              </a:rPr>
              <a:t>সম্পর্কে বলতে </a:t>
            </a:r>
            <a:r>
              <a:rPr lang="bn-BD" sz="3200" b="1" dirty="0"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bn-IN" sz="3200" b="1" dirty="0">
                <a:latin typeface="NikoshBAN" pitchFamily="2" charset="0"/>
                <a:cs typeface="NikoshBAN" pitchFamily="2" charset="0"/>
                <a:sym typeface="Wingdings"/>
              </a:rPr>
              <a:t>;</a:t>
            </a:r>
            <a:endParaRPr lang="bn-BD" sz="3200" b="1" dirty="0"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  <a:sym typeface="Wingdings"/>
              </a:rPr>
              <a:t>২। </a:t>
            </a:r>
            <a:r>
              <a:rPr lang="bn-BD" sz="3200" b="1" spc="-100" dirty="0">
                <a:latin typeface="NikoshBAN" pitchFamily="2" charset="0"/>
                <a:cs typeface="NikoshBAN" pitchFamily="2" charset="0"/>
              </a:rPr>
              <a:t>কম্পিউটার কিভাবে কাজ করে তা </a:t>
            </a:r>
            <a:r>
              <a:rPr lang="bn-BD" sz="3200" b="1" dirty="0">
                <a:latin typeface="NikoshBAN" pitchFamily="2" charset="0"/>
                <a:cs typeface="NikoshBAN" pitchFamily="2" charset="0"/>
                <a:sym typeface="Wingdings"/>
              </a:rPr>
              <a:t>ব্যাখ্যা </a:t>
            </a:r>
            <a:r>
              <a:rPr lang="bn-BD" sz="3200" b="1" spc="-100" dirty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3200" b="1" spc="-100" dirty="0">
                <a:latin typeface="NikoshBAN" pitchFamily="2" charset="0"/>
                <a:cs typeface="NikoshBAN" pitchFamily="2" charset="0"/>
              </a:rPr>
              <a:t>;</a:t>
            </a:r>
            <a:endParaRPr lang="bn-BD" sz="3200" b="1" spc="-100" dirty="0">
              <a:latin typeface="NikoshBAN" pitchFamily="2" charset="0"/>
              <a:cs typeface="NikoshBAN" pitchFamily="2" charset="0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  <a:sym typeface="Wingdings"/>
              </a:rPr>
              <a:t>৩।</a:t>
            </a:r>
            <a:r>
              <a:rPr lang="bn-IN" sz="32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হার্ডওয়্যার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ও সফটওয়্যার কী তা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3200" b="1" dirty="0">
                <a:latin typeface="NikoshBAN" pitchFamily="2" charset="0"/>
                <a:cs typeface="NikoshBAN" pitchFamily="2" charset="0"/>
                <a:sym typeface="Wingdings"/>
              </a:rPr>
              <a:t>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51285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6629E9-187A-44EB-A2FE-4DBEDD2CB0A2}"/>
              </a:ext>
            </a:extLst>
          </p:cNvPr>
          <p:cNvSpPr txBox="1"/>
          <p:nvPr/>
        </p:nvSpPr>
        <p:spPr>
          <a:xfrm>
            <a:off x="3021497" y="5555974"/>
            <a:ext cx="5943599" cy="92333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bn-BD" sz="5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ধরনের কম্পিউটার</a:t>
            </a:r>
            <a:endParaRPr lang="en-US" sz="5400" b="1" dirty="0">
              <a:ln>
                <a:solidFill>
                  <a:srgbClr val="00B05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2D8031-ADB8-4680-BC4B-76D8EC0E1B9E}"/>
              </a:ext>
            </a:extLst>
          </p:cNvPr>
          <p:cNvSpPr/>
          <p:nvPr/>
        </p:nvSpPr>
        <p:spPr>
          <a:xfrm>
            <a:off x="3097696" y="365444"/>
            <a:ext cx="5703806" cy="923330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54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কি দেখতে পাচ্ছি?</a:t>
            </a:r>
            <a:r>
              <a:rPr lang="en-US" sz="54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 descr="h.jpg">
            <a:extLst>
              <a:ext uri="{FF2B5EF4-FFF2-40B4-BE49-F238E27FC236}">
                <a16:creationId xmlns:a16="http://schemas.microsoft.com/office/drawing/2014/main" id="{9ED96BC7-1F0E-4B01-9069-2B39BF3033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8496" y="1822174"/>
            <a:ext cx="3048000" cy="2413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BB84D2-0151-4B6B-BB26-3559F27D21B8}"/>
              </a:ext>
            </a:extLst>
          </p:cNvPr>
          <p:cNvSpPr txBox="1"/>
          <p:nvPr/>
        </p:nvSpPr>
        <p:spPr>
          <a:xfrm>
            <a:off x="2261104" y="4385504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সুপার কম্পিউটার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D223EF-F45B-468C-9F46-5260239C40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4286" r="11905"/>
          <a:stretch>
            <a:fillRect/>
          </a:stretch>
        </p:blipFill>
        <p:spPr bwMode="auto">
          <a:xfrm>
            <a:off x="5155096" y="1793267"/>
            <a:ext cx="2286000" cy="24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13CEEC-301F-4F57-85C2-86A447CD5206}"/>
              </a:ext>
            </a:extLst>
          </p:cNvPr>
          <p:cNvSpPr txBox="1"/>
          <p:nvPr/>
        </p:nvSpPr>
        <p:spPr>
          <a:xfrm>
            <a:off x="4767188" y="4290040"/>
            <a:ext cx="3020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মিনি কম্পিউটার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g.jpg">
            <a:extLst>
              <a:ext uri="{FF2B5EF4-FFF2-40B4-BE49-F238E27FC236}">
                <a16:creationId xmlns:a16="http://schemas.microsoft.com/office/drawing/2014/main" id="{902571A9-BBE6-4C12-9E97-BE13D06FE7B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1667" y="1745974"/>
            <a:ext cx="2937429" cy="2514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2D4398-1EE1-4B49-B67A-CA564902AF60}"/>
              </a:ext>
            </a:extLst>
          </p:cNvPr>
          <p:cNvSpPr txBox="1"/>
          <p:nvPr/>
        </p:nvSpPr>
        <p:spPr>
          <a:xfrm>
            <a:off x="7787647" y="4233104"/>
            <a:ext cx="262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ডেক্সটপ কম্পিউটার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6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F7492C-0BDD-4FF3-8C71-5EAE7E3DD177}"/>
              </a:ext>
            </a:extLst>
          </p:cNvPr>
          <p:cNvSpPr txBox="1"/>
          <p:nvPr/>
        </p:nvSpPr>
        <p:spPr>
          <a:xfrm>
            <a:off x="2755692" y="1158734"/>
            <a:ext cx="7315200" cy="646331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 ছাড়া আর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কী কী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কম্পিউটারের নাম বলতে পার?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icture1.jpg">
            <a:extLst>
              <a:ext uri="{FF2B5EF4-FFF2-40B4-BE49-F238E27FC236}">
                <a16:creationId xmlns:a16="http://schemas.microsoft.com/office/drawing/2014/main" id="{B30BFDE2-E710-409D-A81E-4A656E2DA7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8492" y="2643265"/>
            <a:ext cx="2667000" cy="2514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E2DF20-FD82-4E91-B46E-383CD7EC16A6}"/>
              </a:ext>
            </a:extLst>
          </p:cNvPr>
          <p:cNvSpPr txBox="1"/>
          <p:nvPr/>
        </p:nvSpPr>
        <p:spPr>
          <a:xfrm>
            <a:off x="2755693" y="5234065"/>
            <a:ext cx="198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icture2.jpg">
            <a:extLst>
              <a:ext uri="{FF2B5EF4-FFF2-40B4-BE49-F238E27FC236}">
                <a16:creationId xmlns:a16="http://schemas.microsoft.com/office/drawing/2014/main" id="{60DB841F-8B7C-4E60-857F-C6223D8453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25381" r="28087"/>
          <a:stretch>
            <a:fillRect/>
          </a:stretch>
        </p:blipFill>
        <p:spPr>
          <a:xfrm>
            <a:off x="9080294" y="2719465"/>
            <a:ext cx="1447798" cy="2362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25FFA4-096A-4480-B532-73E6536D576C}"/>
              </a:ext>
            </a:extLst>
          </p:cNvPr>
          <p:cNvSpPr txBox="1"/>
          <p:nvPr/>
        </p:nvSpPr>
        <p:spPr>
          <a:xfrm>
            <a:off x="9101943" y="5234065"/>
            <a:ext cx="1415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স্মার্টফোন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utoShape 2" descr="data:image/jpeg;base64,/9j/4AAQSkZJRgABAQAAAQABAAD/2wCEAAkGBxQSEhUUEhQVFBUXFBQUFBYUFBQUFRQXFBcWFxcVFRQYHCggGBolHBQUITEhJSkrLi4uFx8zODMsNygtLisBCgoKDg0OFxAQGiwkHCQsLCwsLCwsLCwsLCwsLCwsLCwsLCwsLCwsLCwsLCwsLCwsLCwsLCwsLCwsLCwsLCwsLP/AABEIAOYA2wMBIgACEQEDEQH/xAAcAAABBQEBAQAAAAAAAAAAAAABAAIDBQYEBwj/xABHEAABAwEFBAUICAUCBQUAAAABAAIDEQQFEiExBkFxgRMiUWGRBzJCUqGxwdEUIzNTYnKCkkOi0uHwJJMXY6PC8RYlNETi/8QAGgEAAwEBAQEAAAAAAAAAAAAAAAECAwQFBv/EACYRAQEBAAICAQMEAwEAAAAAAAABAgMREiExBEFREyIykWGBsRT/2gAMAwEAAhEDEQA/ANyAnAJAJ4QAARoiAnNCAQCcAjREBAKiVE4BKiAACNEQEaJAAEqJ1EQgG0SonI0S7MyiNE5KiAbRKip9q9oorDD0khGJzg2NufWdv09EDMn5hQbGbRm3RveWBuB+DE0ksfkDVpPYag94QF/RKidRGiAjolRPolRMkdEqJ9EqICMhCikogQmEdEMKkohRAcwCcAkAnUQCATgEgnBAJEBKicAkCARokjRAABEIgIpGACVEJHhoq4gAakkADmVUWvaSFmTSZD+AZccRyI4VSC5Uc87WCr3NaO1xDR4lZC17STPybhiH4es79xy8AFTyvLjicS49riXGnE7kBrbZtTE2ojDpD+xvMnP2Kom2tmFXUha0Ak1DzQDtOJZG8NpLPDUF4c4eizrHgaZDmVk7/wBqjPGY2MLGk1cS6rnAbqDTPvKfQO2nvya9bYwNbUkiKCMVoATm7iTmTwG5e77J3E2xWWOBpqWir3es92bjwqcu5eA7JWJ5kEoq0tOKo1bTQjvrQr3q578EsQLspG9WQDt9YdxGY/sjXoLtJR2eTEKqRT2ZJIpJ9kbRCifRCiYMohRPogQmRlEqJ1Ekw5QnBIBOCAQCcEAnAIBJyCr7bfkEWTngu0ws6zq9hpkDxISCyCRNBU+O5ZG2bVyO+yjawetJ1j+0UAPMhUdttLpCOme+SpyByZ+xtG89UjbS2bSwMya4yu7IhiH7/N9qpLZtNO/7MNiHb9o/xIwjhQrO228IoRWR7WdgJzPBupWbvHbqNuULC/8AE/qN8NT7Eug2Esjnmr3OedavcTTh2cAq28L7gg+0kaD6o6zv2tzWCtV72u0ekWtO5n1bfHU+JUENz+seQy9q0zx2ldSL+8Nud0EfcHSfBrfmqK1Wq02n7R7sPYThb+0a812QWNrdAOO/xUrsh3LWcP5RdqaSwhjak1O4DILhLSTRudM122i3ODsTSRubT/N/Yp7BZ95GZzPFLOfK+vg7eotdgLzDXGF/pGrD+Le34+K3tnk6F4cK4fSA3t3jiNR3VC8ovKAscHtyzBqPRcMwV6Js3eotUIJNHtoH9zho6nYdfELLeeqvN7esWEgsBBqCAQRoQcwV1BZDZG88J6B+hqYu46uj+I7qrXtWKhSonJEJ9kYknUQKfYNohRPQomRhSonJFUHKnIIhMkVqtTIm4pHBo0z1J7ABmT3BUVr2p1ETP1PyHcQ0HMcwqC32108znk9UOeyMbmtY6niaVPHuCq75vZlmZjfU1NGtbq4/5vSC2tdtll+1kcR6reozgWjUcargtkrYmVxMj73mgpxKxFp2stM5wwMwfkHSP5uIoPDmmQbL2mch87yK51cTI7lnQeKfQXF7bX2cCjA6UjPKrGV/Mc/AKjtO0lrtGUfUb2RinjIfhRXUOyUbM2gyaZvoaHgMl3C6X7h8FeePtN0x0NyOcayOzOvpOPFxVnZrqY3RtT2nMrUQ3Ed6sILua3ct84kRbay8d3uO5OksVFqbQGtCobdaK5BbZz2z1elRI1VF6z+gOLuHYrudoFSMwM60p7FmCwyHCNT1pHerX0aqOWXqSfNViz5plkhxuxbhp3lXMbKJ1msoaB3KbArzxeM6Td93tBJGHAtOhC4LlvF1jtFT5vmvHrNO8d418VbCNc163f0jMTR1m55bxvCjl4fKKxydV6KHBwD2O9VzXDdTNrhwVjZ9tW2cH6VM3EfRcx+VN4LGkGq8+8n99/8A1nnviJ7NSz4jmr7aa6OmiIHnAdXh/b3LzrPft1NFBt7E+QBlpBc51GsMUmEk6NqWCniFsrnvRs7Tlhc2mJvHQjuOfgV84Xf0jJrPjFA2Vgb1aV64Dut6WZ717Ts3KW2po3PicD+kgj3lFnRNqlROohRT2ZtEKJ1ECqI0hJGiVFXZORNc6gqnFc9uBwGiZMBaY+jtErNxcZo+BriA9qzu3lg6SASDWM4v0uyd8DyWu2mjoGTDWN2f5TkVyyQtc0tObXDxa4f+RyQGR8n1pa+N8JpVpxDva75H3hbaCMDLXLTKlOC8nsr3WG2UJoGPLHd7Hb/Ag8l6jG4UB1qffvotMlVmwBFzQFxiVQzTntW0yzu3e6QLitEwC43zlc8jzzW2cMNciO22snJVzo6ruMKLYV05ywu3B9GqM1wtsIbk0ADsC0LoVA6BbTMRdqYwppiVq+zqM2dFwf6jgZEtRs9dejnDgq6x2WpFVp7PIGgLLeevhpjUt7rzrb64jY7Q2eHqxyOxNI/hyDMt4bxzG5a/Z29RaoWvFA4ZPHquGvI+4ruv2JlpgfC/MOGR9Vw81w4FeYbP3i6w2ktkybXBKN3c8cNeBXmc/Fc+3dxcs16X211z4JGTsrhD2kjso4H2L0K6HUtUB7cY8RX4LgnhbKwtNC1w11HcVHdFtd9KjY5uHo3MzrqXBwcOAo3xXLfhs9SCVEWpLOUG0QonIFVCNIQonFBUHGmyNqKJ6BVpZq32YEOYdCCPFZq7ScJY7zonFh/KT1T4+9avaaUxND2gGrg3PQV3n3c1i2W3/Vdegxjo5AP5XgbgQRzBSNmfKPdubJwP+W/2lp948FY7HXl0lnAObo+od9QPNNOHuWgvi7+nhkidqQRwcND4gFeZ7L2wwWjC7LETG4djgaD21HNXi+06np6YyU4QSKKGR9Umsc7Tn/nb80pY6Gh/zwXbhzcnpElhTqJ7QujMc2qDGp/RURa1TxsW0jG1AYkx0S7cKc5i1jLVVbokzolYmFNMC0Z+fTmiFEJJipnQodEl4RU5HNiPas3tjdGNnTNHWYKPA3t7eI9y1oiT2x7iMtCs+TjzvNzWnHy3GpqM75Pb7xt+jyHrNFYyd7fV4j3cFrpmYXMl9RzS+m9oOvJeW39YH2G0h0eTa44j2U1aeFacCvS7ivRtphbI3eKOHquGRaf80K+e5eO41ZXu8e5qSx6hE8EAjMEAgjQ13qRZTZa8MDvo7jkauhJ7NXR8RqO7gtUCuf4UKCKCcAFBFJWTjQITkCFolVX7EJI3Rn0hl3HceRXmF+WZzhHK3JzCWydwbX2ggr1K9ItCsjeNmpI9u6VuJv520B/7T4pGFkn6SNj/AFhR35m5HxFPArzjb67eitHSNybJ1qjc9vnfA8ytlsxIQZIDr57O8t3cxl4o7Y3Z9IsrsIq5v1jO/CMxzaSiUOe4bwdaImPyyFHimhGRpTxVi6zloBJBr2LCbCXiWSOirQSCrfzD5j3LfmMHOtMhlqu/h13I5OSfKIMT2MUjGKZrF15cejGxqVjFLGxTNjWkZVF0SAjXYxiOBaSstOPokBEu7o0uhVysrO1eYE3oFZiFIwo8jzlWdCh0Ks+hS6BTdNc5Z7aC4xaoXR5Bw60Z7HD4HQ8V5/sjfDrHaDHLVrHOwSA+g4GgdyOR7uC9kZCvPfKhs5h/1cYyNGzAdujZPgeS8/6vjm55PQ+k3cftrZltRkaEEOY4ei4ea74LZXHePTx1OT2nDI31XDXkdQvIvJ/fvTR9BIevGOqTq5m7mNPBbSyWwwSCUZigbMPWZufxb7uK8jWXp/LdgoqOKQEAg1BAII3g6EJ6mESCJQVQnMhREJLVLntcWJpWUvuE4MQ86M4x3gecPCq2RVJb4qOPYVFN5tfMpgtcUzfMeKt7nAlxHMFxWtIBzHmuAe3g7++IeCpL4sGKGSOlXQOxx13t1HsqOSm2Vtomsw7Y/HA+nuNPAp03m20NjdZLY7BkA4Sx/lJrTkajkvR7vd00THsNA4Ag9ncqnykXXjhEwHWiOf5Ha+BofFcfk3vKrXwOObeuz8p84ePvXRwa+zHln3bQxUUjWIxxanhkuiNi9DN9ODc9omMXS1icI1NGxaysLDGsT+iU4jUrI1Xki47crY1J0S6eiTmsT8hMOToUehXb0aPRqbttONwdCl0S7jGosiaAgkagZkcRuWd22zxOcRJtosrZGOY8BzXAtcDoQciFBtDen0SISGN0gJDeqRQVGWI7ge0VWKn21tUrsEEbWk6BrTK/luP7Vz758z1W04qw98XfLdlto0nqnHE46PjO48qg94XqV0Xi20RMlj0cNDuOjmn2hZi+tkrZaY3S2iRoexjnMZI+rzvLQ1uTK030zpkqHyd3w6OcQnNkug9V4Fa8wKHkuHkz9+nXi/l7Psxb8DugceqauhJ7PSj4jd3cFqAV5/IyoyOE1Dmu9V4813DcVrrjvLp46kUe04ZG+q4a8jqOKwsWs0EgiiE5QkkEVqkFw3lFUVXemStqKKKbE3qzBIyTcfqn8Dm0+NRzWcu2lktmClI31aRoCHf+Wn9RWt2iYBE8HKpAr2GooVk79GOFk2haKOPYW1//AF4BEDRWuyhzXxPzBDmO7wRrzBB5rx6yyOsNsz/hyFrvxMO/m018F7FYLT00Mcu8jo3/AJm6HmK+AWA8p910cy0NGTvq38Rm0nlUcgqzeqLO43besWua7q5HU0I100NQRqcqKyZGsl5Nr16azdGTV0PV/Sc2H3j9K2cDa/57K0FV6ed99OHeOjmMUzY05jVMGrSaZeAMYpGtTJJWsBc9waBqXEAeJVNbNqom5RNdKe3zGfuIqeQU75s4/lT/AE2ia1Q2u0RxDFI9rB2vcGj2rD23aG0SZdIIh2RjPm85+FF2XfsiZ2iaV5OJuIUOJ7h3ucaN8TwXN/7PK9YnbTPF2sbZtnZmZNLpT+BtB+51B4VUcd522cVjgjs7Do+cuJP5WAAk8AVaWG57PZhiDWs0+sJDnf7r8hwYE2130yPNvMuJFT3l1Xv8AO9Vn9Xd+f6beGMT99CzXHI7OeaWU9hPQxf7UZDnD855Kaa02eEYRR1P4cYAY07wQKMB/MarDbQ+UBjatLy8+o3JvNo3dziVhrftZabQ7BECK5NawYnU7gBl4KrnOP53/U905yW/wz6/NetbSX7D0LmWgtbG4CtHihFfNDiK4shoOBXn1p8oLIWlljia3Pzg3o20oRnXrv8A1FV927CWmch9od0Q/EcclOFaDmeS2t0bIWaz0IZjePTk6xr2gaN5Bc2uaS+o3mbflg22e8Lxzdi6M73fVRU7m+n4Fa3ZjYxllcJXu6SUA0yo1lcjhGpNDSpWsopLJZZJvsWF49bzYx3l5yI4VWF3dKmZEJCfdE5jtMPZMx7XDtwVLHnvoPapLYLNZ87TOJHfcwaV7HP1PKlexUthvM2i2dLTCI2kMaPRByFe85qQ9KBT6rlssuJoKnqkSEIpoTlokUEQhRSbMbWRV6NvrPz4NDj8ll47O13S2c+a8HCD26e8BbC/OtaIW9jJHH+Vo95WVtFncMcjQS5jw4AaltKuA5OryQHDsFaKF9lccyKCu6SPQnjQK2v67habPJEci5uVfRcM2nkQsLJfv/uHSxs6MOwmla9Zmp5iq9MtjRJhewkNkAkbTt9IeOf6kqceQbC3mbLbWh+TXnoZB2EmgJ4Op7V7fjoQKcTl7tV4v5RLp6G09IBRsox8HjJw9x5lb3ZbaEWizxk5y0wSOd5oc0UBoNa5HPtXTxckk91jvPbXyWhrG4nODR3/AAG8qltu0TjlC0Aeu/4N+fguW2WdziXnMADrPOQNKkDIZV7gFUPqd6jn+o3PU9I8Ijts7nuxPc6R3a7QcBoFDVxXa27nGpd1QBUl2WQ3garktd+WSzDrkyvFKNyAPbkMxzqss/Tcm55X1PzU+U+IfZrI556oLvcOJ0V7BfYscJZJLGACSKDE5tdQC7q69x3rzm9tuJpjhhaI26Na3M8gN6bd2x9stRDpaxtPpTVxfpj18aLpxnh4ffvV/qHnHJr/AB/1dX15RMz0QLnaY3E+Ac7OncBRZqN1uvA9QPc2uZHUjHF514VPBbu7dh7NZwHPb07q6yUwDvEYy8arQFpFMIoBSjRpTuA0Cnk+s1r1Pj8T02x9PmXv7sRc/k3aKG0yYvwRZN5vOZ5ALa3ddUNnbhhjawb8IzPF2p5rthaXuwxtdI7eGCtPzHRvMhdVosrIRitc7Yhr0cZD5DxcRQcKc1y3VrfrpxPcBrv0GpPcAMzwC7Y7qkLcUmGzx+vMaHlHr4kKgvHb+GzgiyRsi3GWU4pDzNSfasJeu18toJdV8v45HYIhwrrwRJStelWq/bFBlGx1rkHpSZRg9oYMueveslf238sxwGQu7IbOKjgSMvesf15ftHPeDoxgMcXzd/maubtuKR+QGBvqsFAeO886quvyXaKHpZXgAiMHIhvXk5u3eIW8ua7WxNDGDXNxOrid5KFxbLiOhIWsstgpuS7DquplGALuTImUCfRBIAnBNBRC0ScEikkUqbOWx1bW8+pC0cyXE+4Jsdkyr26+74IM60tpd+MMHJjR7yrGJuSQecX3sRW0iVjiBXEAKUB38loNmJz0T4j59nfjb+T0vZnyC0FtiqKrMzyfRrVFN6L/AKuTsz7f83JX2aHyg3U602Rzg3OOj2YW0AwjNo3ZtqvPNgb3MMxjypKABXc5uYI4iq9jtEeEmOvVB6ueWE5tNOBpyK8Y2n2dls1oc6ONxjLsUbmNLgBrhNBkRojj7k6Kx6FLIHVMsoFM9cgO7cNNwIWcvDbKOEkQ0edAWivMyH4VVHZdn7dbTVwc1nbL9WwflZSp405rX3P5O4I6GcmZ3YepH+0Gp5nkqzfGy/dn+n5fLFS3nbLc8iMOdnm2IUA/M7RviFe3P5Nnuo60yYO1kdHO5vIoOQK9Hs1mbG0NY1rGjQNAaBwAUgNThFXOOjWgucf0jOnejfLrTTOJIrbo2fs9mH1MTWne49Z54vOasnuAFSQBvJyHiux1gLG4rRIyzt/EQ6Q8Gg0HieCprbtfZLPUwRdK8fxpzUA9rRo3lRZfLT4WdnsMsw6kfV3vk+rj41OZ4gU71DbbTY7MPrpTO8fw4urGO40NTzJHcvNdo/KRLMSOkc/8LOqwc1iLdfMsmrqDsb8SqmbU3T02+/KU9jntheIo3BobDGBVmEEHC4aA9naFgrw2jllJJdgrvd1nngP84qkiic7TL3+KkNlwltc6nvVzEhWk+epqAXO9aTrHk3Qc6rbbD3GLQzpZKuIeW9bOlKaA6arOOsjG0q0ZgOGuhXonkpP+lkHq2g+0MPxTtKLWO52ieJtBQh3wWysl1NboFnbxm6OeB/Y8g8CtyzRZ6Uhis4CmDU5BICkkkqJzBOCYE4LRJ6a4ohMtLwGuPY0n2JBmrrNWPd687z4PPwCuGDJU11OAs8RO/rHmCfirtpSMx7Kiiz1/WHpInt30q3iNFpVxW6PekFTdlr6azRSekz6mTt/ATzy/Up6Kis95Cw2qRsjcUEwxEDdXUjgfgtC11meMUdujDeySMl47qhwr4JGZRSWSB8v2TS8etpGP1nI8qnuXJab+sUHmh1rk3YvsxwYMvEE96ye0nlBlf1XyYBuiizdwy03apH229tks1n/+TPid91BXwL9TxGFZ29/KF0TC2BsdmYd/pu7+0leYXhf8mdKRV7frJT8GqjfaSXVzJPpvON3tyCcwXbT3vta+Ulwq6v8AElJA/S3UrOWi1OlNXF0h7+qwcGj+yjwA1LjU9pJXbdz2CN4cczSnEO4diuSQnC+zuq0OGHFQgZUoc60C7Irvb2nxQnlxOYezL2ZKzt1vjcBhFDUZ4aZYQNRrmCn2HDddnLg7CKkVJzGgp4pluFQ38wUt0WpseLGHUIcKN16w7wVBaJKgUrkQdCkEv0aTe7h1q0/lXofklyhtI7JmnxaPksLYrcGOqWlwpSlPmtt5J5MrZuqY3AH9fyRRGxvhgxQ106QDxBC28IyAWHvx1BH2mVlPGp9i28JyHBZ1R5QSSqiESCSVVROVOCaCiFZJAorSzE1w7QVIEikGKu21MiJs05DKH6txyDm7hXcRpmhfF7xWVzWOkkJcMQEZa4AVoMy6m46div772fjtLaOyO4jUKlurYdsUmJ7hIAcgW6AICSyWkytY+MzOa8VrjjbhzINQX7qLttF3EinTO/3B/Uqq9th3SPxRPDAdWkEivdQii4v+H833zP2n+pIxvjZ8yN+1BcK4S6QGh5uWEtscsRo9jajfSoP7Ctu7YCT71v7D/UgfJ+/fK3/b/ukHnn10vVaDTsb9WObjn71Y3fsg53nvYwdjXtHi7FVbH/0A770f7Y+alj8n7j/G/kHzR2FZY9i7KKYzEeLwf+5WkWy93t1EB5s+anb5Oz9//IE4eTr/AJ5/Y1HkZouO7xus/wD01ILssA+4/wCn8kR5Oh9+79jU7/h0379/7WfJLyBv0KwDfD4R/JLobCPSh8I/6U8eTpn37/BnyTv+HUf30n8n9KOwiP0IelF4M/pUc01locDocW7EMudGrqHk7i+9k/l+ScPJ5D97J4j5I7Cht16BuFsMUcrqEvMbSWimg0BXVYr8hawOlb0cmeJjQa93iKLVXNsvFZq4SXE1qXZnPJNtGyVnkk6R7SXZClTQ00qE+wz91B9smbIW4Y2ZMbrSupJ3lb9goobNZmxijAAO5TJAiigEk4RFBFNTDlCeFGE8KiPCcEGhOaEAAnI0RASBqVE4tQokYUSCIKCXQItRAQRS6ApIVSql0Z1UqptUkdA6qSalVHQPSTQUao6BJFCqSfQJJBFPohqhVCqRKYElMqgSgmSBqlYEkkwnYxPwhJJAPwIlqSSAYW0TCUkkgaUwlJJIyqkkkgEnIJJAUikkgyQSSQBRSSQRIJJJgkkkkAk0lJJMjKpIpJh//9k=">
            <a:extLst>
              <a:ext uri="{FF2B5EF4-FFF2-40B4-BE49-F238E27FC236}">
                <a16:creationId xmlns:a16="http://schemas.microsoft.com/office/drawing/2014/main" id="{C442A332-9A21-4874-A3B9-6B626F0493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49267" y="-1281035"/>
            <a:ext cx="35718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SEhUUEhQVFBUXFBQUFBYUFBQUFRQXFBcWFxcVFRQYHCggGBolHBQUITEhJSkrLi4uFx8zODMsNygtLisBCgoKDg0OFxAQGiwkHCQsLCwsLCwsLCwsLCwsLCwsLCwsLCwsLCwsLCwsLCwsLCwsLCwsLCwsLCwsLCwsLCwsLP/AABEIAOYA2wMBIgACEQEDEQH/xAAcAAABBQEBAQAAAAAAAAAAAAABAAIDBQYEBwj/xABHEAABAwEFBAUICAUCBQUAAAABAAIDEQQFEiExBkFxgRMiUWGRBzJCUqGxwdEUIzNTYnKCkkOi0uHwJJMXY6PC8RYlNETi/8QAGgEAAwEBAQEAAAAAAAAAAAAAAAECAwQFBv/EACYRAQEBAAICAQMEAwEAAAAAAAABAgMREiExBEFREyIykWGBsRT/2gAMAwEAAhEDEQA/ANyAnAJAJ4QAARoiAnNCAQCcAjREBAKiVE4BKiAACNEQEaJAAEqJ1EQgG0SonI0S7MyiNE5KiAbRKip9q9oorDD0khGJzg2NufWdv09EDMn5hQbGbRm3RveWBuB+DE0ksfkDVpPYag94QF/RKidRGiAjolRPolRMkdEqJ9EqICMhCikogQmEdEMKkohRAcwCcAkAnUQCATgEgnBAJEBKicAkCARokjRAABEIgIpGACVEJHhoq4gAakkADmVUWvaSFmTSZD+AZccRyI4VSC5Uc87WCr3NaO1xDR4lZC17STPybhiH4es79xy8AFTyvLjicS49riXGnE7kBrbZtTE2ojDpD+xvMnP2Kom2tmFXUha0Ak1DzQDtOJZG8NpLPDUF4c4eizrHgaZDmVk7/wBqjPGY2MLGk1cS6rnAbqDTPvKfQO2nvya9bYwNbUkiKCMVoATm7iTmTwG5e77J3E2xWWOBpqWir3es92bjwqcu5eA7JWJ5kEoq0tOKo1bTQjvrQr3q578EsQLspG9WQDt9YdxGY/sjXoLtJR2eTEKqRT2ZJIpJ9kbRCifRCiYMohRPogQmRlEqJ1Ekw5QnBIBOCAQCcEAnAIBJyCr7bfkEWTngu0ws6zq9hpkDxISCyCRNBU+O5ZG2bVyO+yjawetJ1j+0UAPMhUdttLpCOme+SpyByZ+xtG89UjbS2bSwMya4yu7IhiH7/N9qpLZtNO/7MNiHb9o/xIwjhQrO228IoRWR7WdgJzPBupWbvHbqNuULC/8AE/qN8NT7Eug2Esjnmr3OedavcTTh2cAq28L7gg+0kaD6o6zv2tzWCtV72u0ekWtO5n1bfHU+JUENz+seQy9q0zx2ldSL+8Nud0EfcHSfBrfmqK1Wq02n7R7sPYThb+0a812QWNrdAOO/xUrsh3LWcP5RdqaSwhjak1O4DILhLSTRudM122i3ODsTSRubT/N/Yp7BZ95GZzPFLOfK+vg7eotdgLzDXGF/pGrD+Le34+K3tnk6F4cK4fSA3t3jiNR3VC8ovKAscHtyzBqPRcMwV6Js3eotUIJNHtoH9zho6nYdfELLeeqvN7esWEgsBBqCAQRoQcwV1BZDZG88J6B+hqYu46uj+I7qrXtWKhSonJEJ9kYknUQKfYNohRPQomRhSonJFUHKnIIhMkVqtTIm4pHBo0z1J7ABmT3BUVr2p1ETP1PyHcQ0HMcwqC32108znk9UOeyMbmtY6niaVPHuCq75vZlmZjfU1NGtbq4/5vSC2tdtll+1kcR6reozgWjUcargtkrYmVxMj73mgpxKxFp2stM5wwMwfkHSP5uIoPDmmQbL2mch87yK51cTI7lnQeKfQXF7bX2cCjA6UjPKrGV/Mc/AKjtO0lrtGUfUb2RinjIfhRXUOyUbM2gyaZvoaHgMl3C6X7h8FeePtN0x0NyOcayOzOvpOPFxVnZrqY3RtT2nMrUQ3Ed6sILua3ct84kRbay8d3uO5OksVFqbQGtCobdaK5BbZz2z1elRI1VF6z+gOLuHYrudoFSMwM60p7FmCwyHCNT1pHerX0aqOWXqSfNViz5plkhxuxbhp3lXMbKJ1msoaB3KbArzxeM6Td93tBJGHAtOhC4LlvF1jtFT5vmvHrNO8d418VbCNc163f0jMTR1m55bxvCjl4fKKxydV6KHBwD2O9VzXDdTNrhwVjZ9tW2cH6VM3EfRcx+VN4LGkGq8+8n99/8A1nnviJ7NSz4jmr7aa6OmiIHnAdXh/b3LzrPft1NFBt7E+QBlpBc51GsMUmEk6NqWCniFsrnvRs7Tlhc2mJvHQjuOfgV84Xf0jJrPjFA2Vgb1aV64Dut6WZ717Ts3KW2po3PicD+kgj3lFnRNqlROohRT2ZtEKJ1ECqI0hJGiVFXZORNc6gqnFc9uBwGiZMBaY+jtErNxcZo+BriA9qzu3lg6SASDWM4v0uyd8DyWu2mjoGTDWN2f5TkVyyQtc0tObXDxa4f+RyQGR8n1pa+N8JpVpxDva75H3hbaCMDLXLTKlOC8nsr3WG2UJoGPLHd7Hb/Ag8l6jG4UB1qffvotMlVmwBFzQFxiVQzTntW0yzu3e6QLitEwC43zlc8jzzW2cMNciO22snJVzo6ruMKLYV05ywu3B9GqM1wtsIbk0ADsC0LoVA6BbTMRdqYwppiVq+zqM2dFwf6jgZEtRs9dejnDgq6x2WpFVp7PIGgLLeevhpjUt7rzrb64jY7Q2eHqxyOxNI/hyDMt4bxzG5a/Z29RaoWvFA4ZPHquGvI+4ruv2JlpgfC/MOGR9Vw81w4FeYbP3i6w2ktkybXBKN3c8cNeBXmc/Fc+3dxcs16X211z4JGTsrhD2kjso4H2L0K6HUtUB7cY8RX4LgnhbKwtNC1w11HcVHdFtd9KjY5uHo3MzrqXBwcOAo3xXLfhs9SCVEWpLOUG0QonIFVCNIQonFBUHGmyNqKJ6BVpZq32YEOYdCCPFZq7ScJY7zonFh/KT1T4+9avaaUxND2gGrg3PQV3n3c1i2W3/Vdegxjo5AP5XgbgQRzBSNmfKPdubJwP+W/2lp948FY7HXl0lnAObo+od9QPNNOHuWgvi7+nhkidqQRwcND4gFeZ7L2wwWjC7LETG4djgaD21HNXi+06np6YyU4QSKKGR9Umsc7Tn/nb80pY6Gh/zwXbhzcnpElhTqJ7QujMc2qDGp/RURa1TxsW0jG1AYkx0S7cKc5i1jLVVbokzolYmFNMC0Z+fTmiFEJJipnQodEl4RU5HNiPas3tjdGNnTNHWYKPA3t7eI9y1oiT2x7iMtCs+TjzvNzWnHy3GpqM75Pb7xt+jyHrNFYyd7fV4j3cFrpmYXMl9RzS+m9oOvJeW39YH2G0h0eTa44j2U1aeFacCvS7ivRtphbI3eKOHquGRaf80K+e5eO41ZXu8e5qSx6hE8EAjMEAgjQ13qRZTZa8MDvo7jkauhJ7NXR8RqO7gtUCuf4UKCKCcAFBFJWTjQITkCFolVX7EJI3Rn0hl3HceRXmF+WZzhHK3JzCWydwbX2ggr1K9ItCsjeNmpI9u6VuJv520B/7T4pGFkn6SNj/AFhR35m5HxFPArzjb67eitHSNybJ1qjc9vnfA8ytlsxIQZIDr57O8t3cxl4o7Y3Z9IsrsIq5v1jO/CMxzaSiUOe4bwdaImPyyFHimhGRpTxVi6zloBJBr2LCbCXiWSOirQSCrfzD5j3LfmMHOtMhlqu/h13I5OSfKIMT2MUjGKZrF15cejGxqVjFLGxTNjWkZVF0SAjXYxiOBaSstOPokBEu7o0uhVysrO1eYE3oFZiFIwo8jzlWdCh0Ks+hS6BTdNc5Z7aC4xaoXR5Bw60Z7HD4HQ8V5/sjfDrHaDHLVrHOwSA+g4GgdyOR7uC9kZCvPfKhs5h/1cYyNGzAdujZPgeS8/6vjm55PQ+k3cftrZltRkaEEOY4ei4ea74LZXHePTx1OT2nDI31XDXkdQvIvJ/fvTR9BIevGOqTq5m7mNPBbSyWwwSCUZigbMPWZufxb7uK8jWXp/LdgoqOKQEAg1BAII3g6EJ6mESCJQVQnMhREJLVLntcWJpWUvuE4MQ86M4x3gecPCq2RVJb4qOPYVFN5tfMpgtcUzfMeKt7nAlxHMFxWtIBzHmuAe3g7++IeCpL4sGKGSOlXQOxx13t1HsqOSm2Vtomsw7Y/HA+nuNPAp03m20NjdZLY7BkA4Sx/lJrTkajkvR7vd00THsNA4Ag9ncqnykXXjhEwHWiOf5Ha+BofFcfk3vKrXwOObeuz8p84ePvXRwa+zHln3bQxUUjWIxxanhkuiNi9DN9ODc9omMXS1icI1NGxaysLDGsT+iU4jUrI1Xki47crY1J0S6eiTmsT8hMOToUehXb0aPRqbttONwdCl0S7jGosiaAgkagZkcRuWd22zxOcRJtosrZGOY8BzXAtcDoQciFBtDen0SISGN0gJDeqRQVGWI7ge0VWKn21tUrsEEbWk6BrTK/luP7Vz758z1W04qw98XfLdlto0nqnHE46PjO48qg94XqV0Xi20RMlj0cNDuOjmn2hZi+tkrZaY3S2iRoexjnMZI+rzvLQ1uTK030zpkqHyd3w6OcQnNkug9V4Fa8wKHkuHkz9+nXi/l7Psxb8DugceqauhJ7PSj4jd3cFqAV5/IyoyOE1Dmu9V4813DcVrrjvLp46kUe04ZG+q4a8jqOKwsWs0EgiiE5QkkEVqkFw3lFUVXemStqKKKbE3qzBIyTcfqn8Dm0+NRzWcu2lktmClI31aRoCHf+Wn9RWt2iYBE8HKpAr2GooVk79GOFk2haKOPYW1//AF4BEDRWuyhzXxPzBDmO7wRrzBB5rx6yyOsNsz/hyFrvxMO/m018F7FYLT00Mcu8jo3/AJm6HmK+AWA8p910cy0NGTvq38Rm0nlUcgqzeqLO43besWua7q5HU0I100NQRqcqKyZGsl5Nr16azdGTV0PV/Sc2H3j9K2cDa/57K0FV6ed99OHeOjmMUzY05jVMGrSaZeAMYpGtTJJWsBc9waBqXEAeJVNbNqom5RNdKe3zGfuIqeQU75s4/lT/AE2ia1Q2u0RxDFI9rB2vcGj2rD23aG0SZdIIh2RjPm85+FF2XfsiZ2iaV5OJuIUOJ7h3ucaN8TwXN/7PK9YnbTPF2sbZtnZmZNLpT+BtB+51B4VUcd522cVjgjs7Do+cuJP5WAAk8AVaWG57PZhiDWs0+sJDnf7r8hwYE2130yPNvMuJFT3l1Xv8AO9Vn9Xd+f6beGMT99CzXHI7OeaWU9hPQxf7UZDnD855Kaa02eEYRR1P4cYAY07wQKMB/MarDbQ+UBjatLy8+o3JvNo3dziVhrftZabQ7BECK5NawYnU7gBl4KrnOP53/U905yW/wz6/NetbSX7D0LmWgtbG4CtHihFfNDiK4shoOBXn1p8oLIWlljia3Pzg3o20oRnXrv8A1FV927CWmch9od0Q/EcclOFaDmeS2t0bIWaz0IZjePTk6xr2gaN5Bc2uaS+o3mbflg22e8Lxzdi6M73fVRU7m+n4Fa3ZjYxllcJXu6SUA0yo1lcjhGpNDSpWsopLJZZJvsWF49bzYx3l5yI4VWF3dKmZEJCfdE5jtMPZMx7XDtwVLHnvoPapLYLNZ87TOJHfcwaV7HP1PKlexUthvM2i2dLTCI2kMaPRByFe85qQ9KBT6rlssuJoKnqkSEIpoTlokUEQhRSbMbWRV6NvrPz4NDj8ll47O13S2c+a8HCD26e8BbC/OtaIW9jJHH+Vo95WVtFncMcjQS5jw4AaltKuA5OryQHDsFaKF9lccyKCu6SPQnjQK2v67habPJEci5uVfRcM2nkQsLJfv/uHSxs6MOwmla9Zmp5iq9MtjRJhewkNkAkbTt9IeOf6kqceQbC3mbLbWh+TXnoZB2EmgJ4Op7V7fjoQKcTl7tV4v5RLp6G09IBRsox8HjJw9x5lb3ZbaEWizxk5y0wSOd5oc0UBoNa5HPtXTxckk91jvPbXyWhrG4nODR3/AAG8qltu0TjlC0Aeu/4N+fguW2WdziXnMADrPOQNKkDIZV7gFUPqd6jn+o3PU9I8Ijts7nuxPc6R3a7QcBoFDVxXa27nGpd1QBUl2WQ3garktd+WSzDrkyvFKNyAPbkMxzqss/Tcm55X1PzU+U+IfZrI556oLvcOJ0V7BfYscJZJLGACSKDE5tdQC7q69x3rzm9tuJpjhhaI26Na3M8gN6bd2x9stRDpaxtPpTVxfpj18aLpxnh4ffvV/qHnHJr/AB/1dX15RMz0QLnaY3E+Ac7OncBRZqN1uvA9QPc2uZHUjHF514VPBbu7dh7NZwHPb07q6yUwDvEYy8arQFpFMIoBSjRpTuA0Cnk+s1r1Pj8T02x9PmXv7sRc/k3aKG0yYvwRZN5vOZ5ALa3ddUNnbhhjawb8IzPF2p5rthaXuwxtdI7eGCtPzHRvMhdVosrIRitc7Yhr0cZD5DxcRQcKc1y3VrfrpxPcBrv0GpPcAMzwC7Y7qkLcUmGzx+vMaHlHr4kKgvHb+GzgiyRsi3GWU4pDzNSfasJeu18toJdV8v45HYIhwrrwRJStelWq/bFBlGx1rkHpSZRg9oYMueveslf238sxwGQu7IbOKjgSMvesf15ftHPeDoxgMcXzd/maubtuKR+QGBvqsFAeO886quvyXaKHpZXgAiMHIhvXk5u3eIW8ua7WxNDGDXNxOrid5KFxbLiOhIWsstgpuS7DquplGALuTImUCfRBIAnBNBRC0ScEikkUqbOWx1bW8+pC0cyXE+4Jsdkyr26+74IM60tpd+MMHJjR7yrGJuSQecX3sRW0iVjiBXEAKUB38loNmJz0T4j59nfjb+T0vZnyC0FtiqKrMzyfRrVFN6L/AKuTsz7f83JX2aHyg3U602Rzg3OOj2YW0AwjNo3ZtqvPNgb3MMxjypKABXc5uYI4iq9jtEeEmOvVB6ueWE5tNOBpyK8Y2n2dls1oc6ONxjLsUbmNLgBrhNBkRojj7k6Kx6FLIHVMsoFM9cgO7cNNwIWcvDbKOEkQ0edAWivMyH4VVHZdn7dbTVwc1nbL9WwflZSp405rX3P5O4I6GcmZ3YepH+0Gp5nkqzfGy/dn+n5fLFS3nbLc8iMOdnm2IUA/M7RviFe3P5Nnuo60yYO1kdHO5vIoOQK9Hs1mbG0NY1rGjQNAaBwAUgNThFXOOjWgucf0jOnejfLrTTOJIrbo2fs9mH1MTWne49Z54vOasnuAFSQBvJyHiux1gLG4rRIyzt/EQ6Q8Gg0HieCprbtfZLPUwRdK8fxpzUA9rRo3lRZfLT4WdnsMsw6kfV3vk+rj41OZ4gU71DbbTY7MPrpTO8fw4urGO40NTzJHcvNdo/KRLMSOkc/8LOqwc1iLdfMsmrqDsb8SqmbU3T02+/KU9jntheIo3BobDGBVmEEHC4aA9naFgrw2jllJJdgrvd1nngP84qkiic7TL3+KkNlwltc6nvVzEhWk+epqAXO9aTrHk3Qc6rbbD3GLQzpZKuIeW9bOlKaA6arOOsjG0q0ZgOGuhXonkpP+lkHq2g+0MPxTtKLWO52ieJtBQh3wWysl1NboFnbxm6OeB/Y8g8CtyzRZ6Uhis4CmDU5BICkkkqJzBOCYE4LRJ6a4ohMtLwGuPY0n2JBmrrNWPd687z4PPwCuGDJU11OAs8RO/rHmCfirtpSMx7Kiiz1/WHpInt30q3iNFpVxW6PekFTdlr6azRSekz6mTt/ATzy/Up6Kis95Cw2qRsjcUEwxEDdXUjgfgtC11meMUdujDeySMl47qhwr4JGZRSWSB8v2TS8etpGP1nI8qnuXJab+sUHmh1rk3YvsxwYMvEE96ye0nlBlf1XyYBuiizdwy03apH229tks1n/+TPid91BXwL9TxGFZ29/KF0TC2BsdmYd/pu7+0leYXhf8mdKRV7frJT8GqjfaSXVzJPpvON3tyCcwXbT3vta+Ulwq6v8AElJA/S3UrOWi1OlNXF0h7+qwcGj+yjwA1LjU9pJXbdz2CN4cczSnEO4diuSQnC+zuq0OGHFQgZUoc60C7Irvb2nxQnlxOYezL2ZKzt1vjcBhFDUZ4aZYQNRrmCn2HDddnLg7CKkVJzGgp4pluFQ38wUt0WpseLGHUIcKN16w7wVBaJKgUrkQdCkEv0aTe7h1q0/lXofklyhtI7JmnxaPksLYrcGOqWlwpSlPmtt5J5MrZuqY3AH9fyRRGxvhgxQ106QDxBC28IyAWHvx1BH2mVlPGp9i28JyHBZ1R5QSSqiESCSVVROVOCaCiFZJAorSzE1w7QVIEikGKu21MiJs05DKH6txyDm7hXcRpmhfF7xWVzWOkkJcMQEZa4AVoMy6m46div772fjtLaOyO4jUKlurYdsUmJ7hIAcgW6AICSyWkytY+MzOa8VrjjbhzINQX7qLttF3EinTO/3B/Uqq9th3SPxRPDAdWkEivdQii4v+H833zP2n+pIxvjZ8yN+1BcK4S6QGh5uWEtscsRo9jajfSoP7Ctu7YCT71v7D/UgfJ+/fK3/b/ukHnn10vVaDTsb9WObjn71Y3fsg53nvYwdjXtHi7FVbH/0A770f7Y+alj8n7j/G/kHzR2FZY9i7KKYzEeLwf+5WkWy93t1EB5s+anb5Oz9//IE4eTr/AJ5/Y1HkZouO7xus/wD01ILssA+4/wCn8kR5Oh9+79jU7/h0379/7WfJLyBv0KwDfD4R/JLobCPSh8I/6U8eTpn37/BnyTv+HUf30n8n9KOwiP0IelF4M/pUc01locDocW7EMudGrqHk7i+9k/l+ScPJ5D97J4j5I7Cht16BuFsMUcrqEvMbSWimg0BXVYr8hawOlb0cmeJjQa93iKLVXNsvFZq4SXE1qXZnPJNtGyVnkk6R7SXZClTQ00qE+wz91B9smbIW4Y2ZMbrSupJ3lb9goobNZmxijAAO5TJAiigEk4RFBFNTDlCeFGE8KiPCcEGhOaEAAnI0RASBqVE4tQokYUSCIKCXQItRAQRS6ApIVSql0Z1UqptUkdA6qSalVHQPSTQUao6BJFCqSfQJJBFPohqhVCqRKYElMqgSgmSBqlYEkkwnYxPwhJJAPwIlqSSAYW0TCUkkgaUwlJJIyqkkkgEnIJJAUikkgyQSSQBRSSQRIJJJgkkkkAk0lJJMjKpIpJh//9k=">
            <a:extLst>
              <a:ext uri="{FF2B5EF4-FFF2-40B4-BE49-F238E27FC236}">
                <a16:creationId xmlns:a16="http://schemas.microsoft.com/office/drawing/2014/main" id="{B1C234D4-6603-4DCA-921A-2249EE0014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49267" y="-1281035"/>
            <a:ext cx="35718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tablet.jpg">
            <a:extLst>
              <a:ext uri="{FF2B5EF4-FFF2-40B4-BE49-F238E27FC236}">
                <a16:creationId xmlns:a16="http://schemas.microsoft.com/office/drawing/2014/main" id="{08CFF9EF-4499-4911-A821-290BBC2F189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8723" t="7172" r="5788" b="10711"/>
          <a:stretch>
            <a:fillRect/>
          </a:stretch>
        </p:blipFill>
        <p:spPr>
          <a:xfrm>
            <a:off x="5803692" y="2582616"/>
            <a:ext cx="2057400" cy="25752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9C57F4-7A86-4D92-8506-6EC3B2EA44C5}"/>
              </a:ext>
            </a:extLst>
          </p:cNvPr>
          <p:cNvSpPr txBox="1"/>
          <p:nvPr/>
        </p:nvSpPr>
        <p:spPr>
          <a:xfrm>
            <a:off x="5640892" y="5234065"/>
            <a:ext cx="198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ট্যাবলেট পিসি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6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A6943F-89D4-4D01-9BFD-6844F1B917F4}"/>
              </a:ext>
            </a:extLst>
          </p:cNvPr>
          <p:cNvSpPr txBox="1"/>
          <p:nvPr/>
        </p:nvSpPr>
        <p:spPr>
          <a:xfrm>
            <a:off x="2609021" y="486203"/>
            <a:ext cx="7120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C4684C-B695-4465-B72F-620F11747EC1}"/>
              </a:ext>
            </a:extLst>
          </p:cNvPr>
          <p:cNvGrpSpPr/>
          <p:nvPr/>
        </p:nvGrpSpPr>
        <p:grpSpPr>
          <a:xfrm>
            <a:off x="3966982" y="3124121"/>
            <a:ext cx="1304422" cy="615461"/>
            <a:chOff x="2429378" y="3084365"/>
            <a:chExt cx="1304422" cy="615461"/>
          </a:xfrm>
          <a:solidFill>
            <a:srgbClr val="7030A0"/>
          </a:solidFill>
        </p:grpSpPr>
        <p:sp>
          <p:nvSpPr>
            <p:cNvPr id="5" name="Right Arrow 10">
              <a:extLst>
                <a:ext uri="{FF2B5EF4-FFF2-40B4-BE49-F238E27FC236}">
                  <a16:creationId xmlns:a16="http://schemas.microsoft.com/office/drawing/2014/main" id="{C8D65683-F4B9-4E8A-BB56-CC5F9CF8113A}"/>
                </a:ext>
              </a:extLst>
            </p:cNvPr>
            <p:cNvSpPr/>
            <p:nvPr/>
          </p:nvSpPr>
          <p:spPr>
            <a:xfrm>
              <a:off x="2429378" y="3084365"/>
              <a:ext cx="1304422" cy="615461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D776F7-3EE3-4826-8C98-A61DF8ED2303}"/>
                </a:ext>
              </a:extLst>
            </p:cNvPr>
            <p:cNvSpPr txBox="1"/>
            <p:nvPr/>
          </p:nvSpPr>
          <p:spPr>
            <a:xfrm>
              <a:off x="2530777" y="3200400"/>
              <a:ext cx="105062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ইনপুট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Right Arrow 40">
            <a:extLst>
              <a:ext uri="{FF2B5EF4-FFF2-40B4-BE49-F238E27FC236}">
                <a16:creationId xmlns:a16="http://schemas.microsoft.com/office/drawing/2014/main" id="{BB169D40-3192-4AB9-88BA-D0E20998E35C}"/>
              </a:ext>
            </a:extLst>
          </p:cNvPr>
          <p:cNvSpPr/>
          <p:nvPr/>
        </p:nvSpPr>
        <p:spPr>
          <a:xfrm>
            <a:off x="7252604" y="3047922"/>
            <a:ext cx="1219200" cy="53340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41">
            <a:extLst>
              <a:ext uri="{FF2B5EF4-FFF2-40B4-BE49-F238E27FC236}">
                <a16:creationId xmlns:a16="http://schemas.microsoft.com/office/drawing/2014/main" id="{1EFB6188-20C1-45E5-BF71-29EE876F841B}"/>
              </a:ext>
            </a:extLst>
          </p:cNvPr>
          <p:cNvSpPr/>
          <p:nvPr/>
        </p:nvSpPr>
        <p:spPr>
          <a:xfrm flipH="1">
            <a:off x="7252604" y="4494525"/>
            <a:ext cx="1219200" cy="574431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C37276-8A45-481E-9459-C781E3EE4669}"/>
              </a:ext>
            </a:extLst>
          </p:cNvPr>
          <p:cNvGrpSpPr/>
          <p:nvPr/>
        </p:nvGrpSpPr>
        <p:grpSpPr>
          <a:xfrm>
            <a:off x="4052204" y="4495722"/>
            <a:ext cx="1219200" cy="573233"/>
            <a:chOff x="2514600" y="4455966"/>
            <a:chExt cx="1219200" cy="573233"/>
          </a:xfrm>
          <a:solidFill>
            <a:srgbClr val="FFFF00"/>
          </a:solidFill>
        </p:grpSpPr>
        <p:sp>
          <p:nvSpPr>
            <p:cNvPr id="10" name="Right Arrow 42">
              <a:extLst>
                <a:ext uri="{FF2B5EF4-FFF2-40B4-BE49-F238E27FC236}">
                  <a16:creationId xmlns:a16="http://schemas.microsoft.com/office/drawing/2014/main" id="{1376CAE8-9176-4F06-A2E2-A6B454D448A8}"/>
                </a:ext>
              </a:extLst>
            </p:cNvPr>
            <p:cNvSpPr/>
            <p:nvPr/>
          </p:nvSpPr>
          <p:spPr>
            <a:xfrm flipH="1">
              <a:off x="2514600" y="4455966"/>
              <a:ext cx="1143000" cy="573233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0FC1C2-12F1-41D0-9F4F-801FC217E5E2}"/>
                </a:ext>
              </a:extLst>
            </p:cNvPr>
            <p:cNvSpPr txBox="1"/>
            <p:nvPr/>
          </p:nvSpPr>
          <p:spPr>
            <a:xfrm flipH="1">
              <a:off x="2590800" y="4583668"/>
              <a:ext cx="11430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আউটপুট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006B2BE-BE7E-4A34-B6E0-C8FDB6EDE9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28650"/>
          <a:stretch/>
        </p:blipFill>
        <p:spPr>
          <a:xfrm rot="1820595" flipH="1">
            <a:off x="1974236" y="2273900"/>
            <a:ext cx="1478212" cy="16181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C44C3C-62C3-4E84-AEE5-7C21911E38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04" y="4154556"/>
            <a:ext cx="2286033" cy="20574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E52E6DC-AE40-4DA4-8882-FFD25C3E1630}"/>
              </a:ext>
            </a:extLst>
          </p:cNvPr>
          <p:cNvGrpSpPr/>
          <p:nvPr/>
        </p:nvGrpSpPr>
        <p:grpSpPr>
          <a:xfrm>
            <a:off x="1918604" y="4359592"/>
            <a:ext cx="1905000" cy="1242764"/>
            <a:chOff x="5562600" y="2452007"/>
            <a:chExt cx="2738718" cy="1662793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93DBC1E7-FEF9-4B4B-8831-CE22234579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2600" y="2452007"/>
              <a:ext cx="2738718" cy="1662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75D98A7-5D7D-4A1F-A7FF-FC6686D70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2179" y="2805009"/>
              <a:ext cx="2030493" cy="129540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E882C12-3F5C-4F0E-BE4A-718699D2AE31}"/>
              </a:ext>
            </a:extLst>
          </p:cNvPr>
          <p:cNvSpPr/>
          <p:nvPr/>
        </p:nvSpPr>
        <p:spPr>
          <a:xfrm>
            <a:off x="5423804" y="2859155"/>
            <a:ext cx="1600200" cy="2246165"/>
          </a:xfrm>
          <a:prstGeom prst="rect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DA6F62-CEB4-4692-8577-91F915003D39}"/>
              </a:ext>
            </a:extLst>
          </p:cNvPr>
          <p:cNvSpPr txBox="1"/>
          <p:nvPr/>
        </p:nvSpPr>
        <p:spPr>
          <a:xfrm>
            <a:off x="5652404" y="3707536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922BA4-18B8-4856-A366-61A4700222F0}"/>
              </a:ext>
            </a:extLst>
          </p:cNvPr>
          <p:cNvSpPr/>
          <p:nvPr/>
        </p:nvSpPr>
        <p:spPr>
          <a:xfrm>
            <a:off x="8852804" y="2859156"/>
            <a:ext cx="1600200" cy="2246165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1311E6-EE4A-4112-88C3-1FC2AB11631D}"/>
              </a:ext>
            </a:extLst>
          </p:cNvPr>
          <p:cNvSpPr txBox="1"/>
          <p:nvPr/>
        </p:nvSpPr>
        <p:spPr>
          <a:xfrm>
            <a:off x="9157604" y="3697356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95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 animBg="1"/>
      <p:bldP spid="18" grpId="0"/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10">
            <a:extLst>
              <a:ext uri="{FF2B5EF4-FFF2-40B4-BE49-F238E27FC236}">
                <a16:creationId xmlns:a16="http://schemas.microsoft.com/office/drawing/2014/main" id="{F7AC2EF5-DBBE-4760-90B6-D8CD7F79EDCE}"/>
              </a:ext>
            </a:extLst>
          </p:cNvPr>
          <p:cNvSpPr/>
          <p:nvPr/>
        </p:nvSpPr>
        <p:spPr>
          <a:xfrm>
            <a:off x="4391045" y="768625"/>
            <a:ext cx="3409909" cy="830915"/>
          </a:xfrm>
          <a:prstGeom prst="wedgeRectCallout">
            <a:avLst>
              <a:gd name="adj1" fmla="val -16126"/>
              <a:gd name="adj2" fmla="val 48675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>
                <a:solidFill>
                  <a:srgbClr val="00B05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42566-8A44-4B1D-822F-0B3F8C6FAFAE}"/>
              </a:ext>
            </a:extLst>
          </p:cNvPr>
          <p:cNvSpPr txBox="1"/>
          <p:nvPr/>
        </p:nvSpPr>
        <p:spPr>
          <a:xfrm>
            <a:off x="2286000" y="2849217"/>
            <a:ext cx="7620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 কাজ করে ।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53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242</Words>
  <Application>Microsoft Office PowerPoint</Application>
  <PresentationFormat>Widescreen</PresentationFormat>
  <Paragraphs>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16</cp:revision>
  <dcterms:created xsi:type="dcterms:W3CDTF">2019-12-24T01:36:31Z</dcterms:created>
  <dcterms:modified xsi:type="dcterms:W3CDTF">2019-12-25T12:23:36Z</dcterms:modified>
</cp:coreProperties>
</file>