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2526963" cy="7132638"/>
  <p:notesSz cx="6858000" cy="9144000"/>
  <p:defaultTextStyle>
    <a:defPPr>
      <a:defRPr lang="en-US"/>
    </a:defPPr>
    <a:lvl1pPr marL="0" algn="l" defTabSz="110770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3852" algn="l" defTabSz="110770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7704" algn="l" defTabSz="110770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1556" algn="l" defTabSz="110770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15408" algn="l" defTabSz="110770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69260" algn="l" defTabSz="110770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23112" algn="l" defTabSz="110770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76965" algn="l" defTabSz="110770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30817" algn="l" defTabSz="110770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>
          <p15:clr>
            <a:srgbClr val="A4A3A4"/>
          </p15:clr>
        </p15:guide>
        <p15:guide id="2" pos="39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52" y="78"/>
      </p:cViewPr>
      <p:guideLst>
        <p:guide orient="horz" pos="2247"/>
        <p:guide pos="39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23" y="2215741"/>
            <a:ext cx="10647918" cy="1528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045" y="4041829"/>
            <a:ext cx="8768875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7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5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6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23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7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30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2049" y="285638"/>
            <a:ext cx="2818567" cy="6085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348" y="285638"/>
            <a:ext cx="8246917" cy="6085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44" y="4583382"/>
            <a:ext cx="10647918" cy="141662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544" y="3023117"/>
            <a:ext cx="10647918" cy="156026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3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77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15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15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692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231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769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308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348" y="1664283"/>
            <a:ext cx="5532742" cy="47072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7873" y="1664283"/>
            <a:ext cx="5532742" cy="47072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48" y="1596589"/>
            <a:ext cx="5534917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3852" indent="0">
              <a:buNone/>
              <a:defRPr sz="2400" b="1"/>
            </a:lvl2pPr>
            <a:lvl3pPr marL="1107704" indent="0">
              <a:buNone/>
              <a:defRPr sz="2200" b="1"/>
            </a:lvl3pPr>
            <a:lvl4pPr marL="1661556" indent="0">
              <a:buNone/>
              <a:defRPr sz="1900" b="1"/>
            </a:lvl4pPr>
            <a:lvl5pPr marL="2215408" indent="0">
              <a:buNone/>
              <a:defRPr sz="1900" b="1"/>
            </a:lvl5pPr>
            <a:lvl6pPr marL="2769260" indent="0">
              <a:buNone/>
              <a:defRPr sz="1900" b="1"/>
            </a:lvl6pPr>
            <a:lvl7pPr marL="3323112" indent="0">
              <a:buNone/>
              <a:defRPr sz="1900" b="1"/>
            </a:lvl7pPr>
            <a:lvl8pPr marL="3876965" indent="0">
              <a:buNone/>
              <a:defRPr sz="1900" b="1"/>
            </a:lvl8pPr>
            <a:lvl9pPr marL="443081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48" y="2261972"/>
            <a:ext cx="5534917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524" y="1596589"/>
            <a:ext cx="5537092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3852" indent="0">
              <a:buNone/>
              <a:defRPr sz="2400" b="1"/>
            </a:lvl2pPr>
            <a:lvl3pPr marL="1107704" indent="0">
              <a:buNone/>
              <a:defRPr sz="2200" b="1"/>
            </a:lvl3pPr>
            <a:lvl4pPr marL="1661556" indent="0">
              <a:buNone/>
              <a:defRPr sz="1900" b="1"/>
            </a:lvl4pPr>
            <a:lvl5pPr marL="2215408" indent="0">
              <a:buNone/>
              <a:defRPr sz="1900" b="1"/>
            </a:lvl5pPr>
            <a:lvl6pPr marL="2769260" indent="0">
              <a:buNone/>
              <a:defRPr sz="1900" b="1"/>
            </a:lvl6pPr>
            <a:lvl7pPr marL="3323112" indent="0">
              <a:buNone/>
              <a:defRPr sz="1900" b="1"/>
            </a:lvl7pPr>
            <a:lvl8pPr marL="3876965" indent="0">
              <a:buNone/>
              <a:defRPr sz="1900" b="1"/>
            </a:lvl8pPr>
            <a:lvl9pPr marL="443081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524" y="2261972"/>
            <a:ext cx="5537092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49" y="283985"/>
            <a:ext cx="4121285" cy="12085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695" y="283986"/>
            <a:ext cx="7002920" cy="608750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6349" y="1492572"/>
            <a:ext cx="4121285" cy="4878923"/>
          </a:xfrm>
        </p:spPr>
        <p:txBody>
          <a:bodyPr/>
          <a:lstStyle>
            <a:lvl1pPr marL="0" indent="0">
              <a:buNone/>
              <a:defRPr sz="1700"/>
            </a:lvl1pPr>
            <a:lvl2pPr marL="553852" indent="0">
              <a:buNone/>
              <a:defRPr sz="1500"/>
            </a:lvl2pPr>
            <a:lvl3pPr marL="1107704" indent="0">
              <a:buNone/>
              <a:defRPr sz="1200"/>
            </a:lvl3pPr>
            <a:lvl4pPr marL="1661556" indent="0">
              <a:buNone/>
              <a:defRPr sz="1100"/>
            </a:lvl4pPr>
            <a:lvl5pPr marL="2215408" indent="0">
              <a:buNone/>
              <a:defRPr sz="1100"/>
            </a:lvl5pPr>
            <a:lvl6pPr marL="2769260" indent="0">
              <a:buNone/>
              <a:defRPr sz="1100"/>
            </a:lvl6pPr>
            <a:lvl7pPr marL="3323112" indent="0">
              <a:buNone/>
              <a:defRPr sz="1100"/>
            </a:lvl7pPr>
            <a:lvl8pPr marL="3876965" indent="0">
              <a:buNone/>
              <a:defRPr sz="1100"/>
            </a:lvl8pPr>
            <a:lvl9pPr marL="443081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72" y="4992846"/>
            <a:ext cx="7516178" cy="5894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55372" y="637315"/>
            <a:ext cx="7516178" cy="4279583"/>
          </a:xfrm>
        </p:spPr>
        <p:txBody>
          <a:bodyPr/>
          <a:lstStyle>
            <a:lvl1pPr marL="0" indent="0">
              <a:buNone/>
              <a:defRPr sz="3900"/>
            </a:lvl1pPr>
            <a:lvl2pPr marL="553852" indent="0">
              <a:buNone/>
              <a:defRPr sz="3400"/>
            </a:lvl2pPr>
            <a:lvl3pPr marL="1107704" indent="0">
              <a:buNone/>
              <a:defRPr sz="2900"/>
            </a:lvl3pPr>
            <a:lvl4pPr marL="1661556" indent="0">
              <a:buNone/>
              <a:defRPr sz="2400"/>
            </a:lvl4pPr>
            <a:lvl5pPr marL="2215408" indent="0">
              <a:buNone/>
              <a:defRPr sz="2400"/>
            </a:lvl5pPr>
            <a:lvl6pPr marL="2769260" indent="0">
              <a:buNone/>
              <a:defRPr sz="2400"/>
            </a:lvl6pPr>
            <a:lvl7pPr marL="3323112" indent="0">
              <a:buNone/>
              <a:defRPr sz="2400"/>
            </a:lvl7pPr>
            <a:lvl8pPr marL="3876965" indent="0">
              <a:buNone/>
              <a:defRPr sz="2400"/>
            </a:lvl8pPr>
            <a:lvl9pPr marL="4430817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5372" y="5582280"/>
            <a:ext cx="7516178" cy="837094"/>
          </a:xfrm>
        </p:spPr>
        <p:txBody>
          <a:bodyPr/>
          <a:lstStyle>
            <a:lvl1pPr marL="0" indent="0">
              <a:buNone/>
              <a:defRPr sz="1700"/>
            </a:lvl1pPr>
            <a:lvl2pPr marL="553852" indent="0">
              <a:buNone/>
              <a:defRPr sz="1500"/>
            </a:lvl2pPr>
            <a:lvl3pPr marL="1107704" indent="0">
              <a:buNone/>
              <a:defRPr sz="1200"/>
            </a:lvl3pPr>
            <a:lvl4pPr marL="1661556" indent="0">
              <a:buNone/>
              <a:defRPr sz="1100"/>
            </a:lvl4pPr>
            <a:lvl5pPr marL="2215408" indent="0">
              <a:buNone/>
              <a:defRPr sz="1100"/>
            </a:lvl5pPr>
            <a:lvl6pPr marL="2769260" indent="0">
              <a:buNone/>
              <a:defRPr sz="1100"/>
            </a:lvl6pPr>
            <a:lvl7pPr marL="3323112" indent="0">
              <a:buNone/>
              <a:defRPr sz="1100"/>
            </a:lvl7pPr>
            <a:lvl8pPr marL="3876965" indent="0">
              <a:buNone/>
              <a:defRPr sz="1100"/>
            </a:lvl8pPr>
            <a:lvl9pPr marL="443081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49" y="285637"/>
            <a:ext cx="11274267" cy="1188773"/>
          </a:xfrm>
          <a:prstGeom prst="rect">
            <a:avLst/>
          </a:prstGeom>
        </p:spPr>
        <p:txBody>
          <a:bodyPr vert="horz" lIns="110770" tIns="55385" rIns="110770" bIns="5538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49" y="1664283"/>
            <a:ext cx="11274267" cy="4707211"/>
          </a:xfrm>
          <a:prstGeom prst="rect">
            <a:avLst/>
          </a:prstGeom>
        </p:spPr>
        <p:txBody>
          <a:bodyPr vert="horz" lIns="110770" tIns="55385" rIns="110770" bIns="553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348" y="6610900"/>
            <a:ext cx="2922958" cy="379747"/>
          </a:xfrm>
          <a:prstGeom prst="rect">
            <a:avLst/>
          </a:prstGeom>
        </p:spPr>
        <p:txBody>
          <a:bodyPr vert="horz" lIns="110770" tIns="55385" rIns="110770" bIns="5538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0046" y="6610900"/>
            <a:ext cx="3966872" cy="379747"/>
          </a:xfrm>
          <a:prstGeom prst="rect">
            <a:avLst/>
          </a:prstGeom>
        </p:spPr>
        <p:txBody>
          <a:bodyPr vert="horz" lIns="110770" tIns="55385" rIns="110770" bIns="5538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7657" y="6610900"/>
            <a:ext cx="2922958" cy="379747"/>
          </a:xfrm>
          <a:prstGeom prst="rect">
            <a:avLst/>
          </a:prstGeom>
        </p:spPr>
        <p:txBody>
          <a:bodyPr vert="horz" lIns="110770" tIns="55385" rIns="110770" bIns="5538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770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5389" indent="-415389" algn="l" defTabSz="110770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indent="-346158" algn="l" defTabSz="110770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4630" indent="-276926" algn="l" defTabSz="110770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38482" indent="-276926" algn="l" defTabSz="110770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2334" indent="-276926" algn="l" defTabSz="110770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86" indent="-276926" algn="l" defTabSz="11077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39" indent="-276926" algn="l" defTabSz="11077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3891" indent="-276926" algn="l" defTabSz="11077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743" indent="-276926" algn="l" defTabSz="11077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77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3852" algn="l" defTabSz="11077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7704" algn="l" defTabSz="11077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1556" algn="l" defTabSz="11077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5408" algn="l" defTabSz="11077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260" algn="l" defTabSz="11077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112" algn="l" defTabSz="11077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76965" algn="l" defTabSz="11077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817" algn="l" defTabSz="11077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5.png"/><Relationship Id="rId7" Type="http://schemas.openxmlformats.org/officeDocument/2006/relationships/image" Target="../media/image2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19.jpg"/><Relationship Id="rId4" Type="http://schemas.openxmlformats.org/officeDocument/2006/relationships/image" Target="../media/image26.jpeg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7.jp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4.jpg"/><Relationship Id="rId7" Type="http://schemas.openxmlformats.org/officeDocument/2006/relationships/image" Target="../media/image19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35.png"/><Relationship Id="rId5" Type="http://schemas.openxmlformats.org/officeDocument/2006/relationships/image" Target="../media/image17.jpg"/><Relationship Id="rId10" Type="http://schemas.openxmlformats.org/officeDocument/2006/relationships/image" Target="../media/image45.jpeg"/><Relationship Id="rId4" Type="http://schemas.openxmlformats.org/officeDocument/2006/relationships/image" Target="../media/image41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898" y="2558197"/>
            <a:ext cx="11877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Good morning </a:t>
            </a:r>
            <a:r>
              <a:rPr lang="en-US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to all in my class.</a:t>
            </a:r>
          </a:p>
        </p:txBody>
      </p:sp>
    </p:spTree>
    <p:extLst>
      <p:ext uri="{BB962C8B-B14F-4D97-AF65-F5344CB8AC3E}">
        <p14:creationId xmlns:p14="http://schemas.microsoft.com/office/powerpoint/2010/main" val="266807503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881" y="518319"/>
            <a:ext cx="11780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Dear students, look at the pictures and think about these.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3"/>
          <a:stretch/>
        </p:blipFill>
        <p:spPr>
          <a:xfrm>
            <a:off x="3837756" y="2904181"/>
            <a:ext cx="4143045" cy="2545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>
          <a:xfrm>
            <a:off x="319881" y="2492688"/>
            <a:ext cx="3261716" cy="316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99" y="2920931"/>
            <a:ext cx="3441195" cy="2528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574" y="5750336"/>
            <a:ext cx="2140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lettuce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9397" y="5750335"/>
            <a:ext cx="2901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chocolate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03468" y="5656944"/>
            <a:ext cx="1293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114" y="1041747"/>
            <a:ext cx="11104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Dear students, can you say what are these?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0940" y="1566593"/>
            <a:ext cx="6378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These are some foods.</a:t>
            </a:r>
          </a:p>
        </p:txBody>
      </p:sp>
    </p:spTree>
    <p:extLst>
      <p:ext uri="{BB962C8B-B14F-4D97-AF65-F5344CB8AC3E}">
        <p14:creationId xmlns:p14="http://schemas.microsoft.com/office/powerpoint/2010/main" val="94717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985" y="242034"/>
            <a:ext cx="10347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Dear students, what kind food do you eat usually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4091" y="283464"/>
            <a:ext cx="95910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We eat rice, fish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ruti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bread, cake,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frise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egg,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Fruits, vegetables , milk usually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"/>
          <a:stretch/>
        </p:blipFill>
        <p:spPr>
          <a:xfrm>
            <a:off x="9673335" y="1508919"/>
            <a:ext cx="2381346" cy="1680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81" y="4174953"/>
            <a:ext cx="1945465" cy="1919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/>
          <a:stretch/>
        </p:blipFill>
        <p:spPr>
          <a:xfrm>
            <a:off x="3391897" y="1526692"/>
            <a:ext cx="2737738" cy="1668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280" y="4158328"/>
            <a:ext cx="3430365" cy="182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r="18836"/>
          <a:stretch/>
        </p:blipFill>
        <p:spPr>
          <a:xfrm>
            <a:off x="472281" y="4074464"/>
            <a:ext cx="2148018" cy="2158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81" y="4212752"/>
            <a:ext cx="2743200" cy="1864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11627" r="6858" b="6827"/>
          <a:stretch/>
        </p:blipFill>
        <p:spPr>
          <a:xfrm>
            <a:off x="6656829" y="1508921"/>
            <a:ext cx="2517126" cy="1680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" y="1527955"/>
            <a:ext cx="2512078" cy="1674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318" y="3330278"/>
            <a:ext cx="1293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rice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73481" y="6231607"/>
            <a:ext cx="1752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fruits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081" y="6233319"/>
            <a:ext cx="1420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milk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7681" y="6233319"/>
            <a:ext cx="3231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vegetables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7441" y="6233319"/>
            <a:ext cx="1228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egg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9321" y="333027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fish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5481" y="3330277"/>
            <a:ext cx="1229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ruti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7718" y="3330276"/>
            <a:ext cx="1505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cake</a:t>
            </a:r>
          </a:p>
        </p:txBody>
      </p:sp>
    </p:spTree>
    <p:extLst>
      <p:ext uri="{BB962C8B-B14F-4D97-AF65-F5344CB8AC3E}">
        <p14:creationId xmlns:p14="http://schemas.microsoft.com/office/powerpoint/2010/main" val="243958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681" y="365919"/>
            <a:ext cx="1077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Dear students, what are you looking in the pictures?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7463" b="9351"/>
          <a:stretch/>
        </p:blipFill>
        <p:spPr>
          <a:xfrm>
            <a:off x="9592061" y="4658771"/>
            <a:ext cx="2502911" cy="1446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r="9664"/>
          <a:stretch/>
        </p:blipFill>
        <p:spPr>
          <a:xfrm>
            <a:off x="624681" y="4501411"/>
            <a:ext cx="2123502" cy="1709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1" y="1585119"/>
            <a:ext cx="2455741" cy="1798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3280"/>
          <a:stretch/>
        </p:blipFill>
        <p:spPr>
          <a:xfrm>
            <a:off x="3456136" y="4560045"/>
            <a:ext cx="2811565" cy="1591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5128"/>
          <a:stretch/>
        </p:blipFill>
        <p:spPr>
          <a:xfrm>
            <a:off x="9660780" y="1585119"/>
            <a:ext cx="2365474" cy="1798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t="10871" r="6500" b="7413"/>
          <a:stretch/>
        </p:blipFill>
        <p:spPr>
          <a:xfrm>
            <a:off x="3456136" y="1565842"/>
            <a:ext cx="2414112" cy="1798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/>
          <a:stretch/>
        </p:blipFill>
        <p:spPr>
          <a:xfrm>
            <a:off x="6445622" y="1565842"/>
            <a:ext cx="2678203" cy="1798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0216" y="594519"/>
            <a:ext cx="10540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These pictures are various kinds of food.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2164" y="6385719"/>
            <a:ext cx="109036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rice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9185" y="6255406"/>
            <a:ext cx="146546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fruits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7877" y="3453388"/>
            <a:ext cx="267893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vegetables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281" y="6348988"/>
            <a:ext cx="1633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carrot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0884" y="6348988"/>
            <a:ext cx="1265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cake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22" y="4517878"/>
            <a:ext cx="2512078" cy="1674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54696" y="3415596"/>
            <a:ext cx="1830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friese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2479" y="3490119"/>
            <a:ext cx="122982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ruti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41366" y="3558878"/>
            <a:ext cx="142058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340387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81" y="278842"/>
            <a:ext cx="11942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My students, let’s play a word game with different letters.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133" y="619010"/>
            <a:ext cx="12256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Dear students, make some words with the following letters.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281" y="2651919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54281" y="2423319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9481" y="4099719"/>
            <a:ext cx="763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3881" y="5547519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5681" y="2811522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3325" y="1816119"/>
            <a:ext cx="449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0045" y="5623718"/>
            <a:ext cx="542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8561" y="4197384"/>
            <a:ext cx="449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2195" y="1592322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8081" y="4113450"/>
            <a:ext cx="381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8915" y="2724396"/>
            <a:ext cx="129394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rice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3053" y="4201303"/>
            <a:ext cx="175240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fruits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6889" y="4197383"/>
            <a:ext cx="142058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milk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20957" y="5609075"/>
            <a:ext cx="323197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vegetables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0182" y="5623719"/>
            <a:ext cx="122822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egg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97229" y="1803619"/>
            <a:ext cx="1247457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fish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27429" y="2419597"/>
            <a:ext cx="1959191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carrot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6878" y="2827896"/>
            <a:ext cx="150554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cake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46290" y="4090129"/>
            <a:ext cx="214033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lettuce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1365" y="1737517"/>
            <a:ext cx="221246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papaya</a:t>
            </a:r>
          </a:p>
        </p:txBody>
      </p:sp>
      <p:sp>
        <p:nvSpPr>
          <p:cNvPr id="24" name="Equal 23"/>
          <p:cNvSpPr/>
          <p:nvPr/>
        </p:nvSpPr>
        <p:spPr>
          <a:xfrm>
            <a:off x="2654545" y="1962928"/>
            <a:ext cx="715948" cy="318621"/>
          </a:xfrm>
          <a:prstGeom prst="mathEqual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>
            <a:off x="7308627" y="5849128"/>
            <a:ext cx="715948" cy="318621"/>
          </a:xfrm>
          <a:prstGeom prst="mathEqual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>
            <a:off x="2404234" y="5849126"/>
            <a:ext cx="715948" cy="318621"/>
          </a:xfrm>
          <a:prstGeom prst="mathEqual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1720941" y="4411083"/>
            <a:ext cx="715948" cy="318621"/>
          </a:xfrm>
          <a:prstGeom prst="mathEqual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5390736" y="4411084"/>
            <a:ext cx="715948" cy="318621"/>
          </a:xfrm>
          <a:prstGeom prst="mathEqual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9159081" y="4263482"/>
            <a:ext cx="715948" cy="318621"/>
          </a:xfrm>
          <a:prstGeom prst="mathEqual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Equal 29"/>
          <p:cNvSpPr/>
          <p:nvPr/>
        </p:nvSpPr>
        <p:spPr>
          <a:xfrm>
            <a:off x="9311481" y="2676843"/>
            <a:ext cx="715948" cy="318621"/>
          </a:xfrm>
          <a:prstGeom prst="mathEqual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>
            <a:off x="5265856" y="3029728"/>
            <a:ext cx="715948" cy="318621"/>
          </a:xfrm>
          <a:prstGeom prst="mathEqual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>
            <a:off x="1299215" y="2949805"/>
            <a:ext cx="715948" cy="318621"/>
          </a:xfrm>
          <a:prstGeom prst="mathEqual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Equal 32"/>
          <p:cNvSpPr/>
          <p:nvPr/>
        </p:nvSpPr>
        <p:spPr>
          <a:xfrm>
            <a:off x="6681281" y="2029028"/>
            <a:ext cx="715948" cy="318621"/>
          </a:xfrm>
          <a:prstGeom prst="mathEqual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4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61" y="2118519"/>
            <a:ext cx="2486375" cy="168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77081" y="365919"/>
            <a:ext cx="8488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Dear students, say the following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foods name in groups.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358" y="213519"/>
            <a:ext cx="1928949" cy="1308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65" y="4843881"/>
            <a:ext cx="2330516" cy="13109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9" y="1935824"/>
            <a:ext cx="1950854" cy="174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65" y="4253689"/>
            <a:ext cx="1728971" cy="1815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9" y="4555496"/>
            <a:ext cx="2329450" cy="1553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81" y="2075208"/>
            <a:ext cx="2945470" cy="1656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9593001" y="3639687"/>
            <a:ext cx="200086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orange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38449" y="6323191"/>
            <a:ext cx="130997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milk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3201" y="3993630"/>
            <a:ext cx="295465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vegetables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27848" y="3791596"/>
            <a:ext cx="115127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fish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8244" y="6267127"/>
            <a:ext cx="202811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papaya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9155" y="6233319"/>
            <a:ext cx="290175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chocolate</a:t>
            </a:r>
          </a:p>
        </p:txBody>
      </p:sp>
    </p:spTree>
    <p:extLst>
      <p:ext uri="{BB962C8B-B14F-4D97-AF65-F5344CB8AC3E}">
        <p14:creationId xmlns:p14="http://schemas.microsoft.com/office/powerpoint/2010/main" val="41565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81" y="4349289"/>
            <a:ext cx="2209800" cy="1697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39" y="2042320"/>
            <a:ext cx="2857898" cy="160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36" y="1802495"/>
            <a:ext cx="1980262" cy="2079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04" y="365919"/>
            <a:ext cx="1978779" cy="1559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681" y="365919"/>
            <a:ext cx="93137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Dear students, say the following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foods name in groups.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11284" r="7745" b="7119"/>
          <a:stretch/>
        </p:blipFill>
        <p:spPr>
          <a:xfrm>
            <a:off x="2301081" y="4467219"/>
            <a:ext cx="2697850" cy="1616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5562" y="6047152"/>
            <a:ext cx="200086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orange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92481" y="6080919"/>
            <a:ext cx="179889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carrot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3736" y="4077633"/>
            <a:ext cx="202811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papaya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7725" y="3642519"/>
            <a:ext cx="290175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chocolate</a:t>
            </a:r>
          </a:p>
        </p:txBody>
      </p:sp>
    </p:spTree>
    <p:extLst>
      <p:ext uri="{BB962C8B-B14F-4D97-AF65-F5344CB8AC3E}">
        <p14:creationId xmlns:p14="http://schemas.microsoft.com/office/powerpoint/2010/main" val="383175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81" y="137319"/>
            <a:ext cx="2248524" cy="1287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81" y="3809749"/>
            <a:ext cx="3283586" cy="1847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81" y="4389879"/>
            <a:ext cx="1945465" cy="1919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r="18836"/>
          <a:stretch/>
        </p:blipFill>
        <p:spPr>
          <a:xfrm>
            <a:off x="1536177" y="1737519"/>
            <a:ext cx="1836682" cy="1845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11627" r="6858" b="6827"/>
          <a:stretch/>
        </p:blipFill>
        <p:spPr>
          <a:xfrm>
            <a:off x="6263481" y="1889919"/>
            <a:ext cx="2517126" cy="1680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2881" y="2339675"/>
            <a:ext cx="122982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ruti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290" y="2724395"/>
            <a:ext cx="142058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milk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8481" y="5208728"/>
            <a:ext cx="122822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egg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49752" y="5863238"/>
            <a:ext cx="1247457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fish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681" y="213519"/>
            <a:ext cx="8488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Dear students, say the following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foods name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indivisually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4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18" y="4168478"/>
            <a:ext cx="1293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rice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3481" y="5547519"/>
            <a:ext cx="1752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fruits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081" y="5549231"/>
            <a:ext cx="1420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milk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7681" y="5549231"/>
            <a:ext cx="3231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vegetables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7441" y="5549231"/>
            <a:ext cx="1228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egg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9321" y="416847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fish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5481" y="4168477"/>
            <a:ext cx="1229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ruti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7718" y="4168476"/>
            <a:ext cx="1505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cake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281" y="2669111"/>
            <a:ext cx="2140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lettuce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3579" y="2713038"/>
            <a:ext cx="2901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chocolate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41388" y="2720678"/>
            <a:ext cx="1848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bread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4918" y="2720678"/>
            <a:ext cx="1830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friese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76" y="746919"/>
            <a:ext cx="12062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Dear students , let’s read and say some food’s name.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844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081" y="289719"/>
            <a:ext cx="117904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Dear students , open your book page at </a:t>
            </a:r>
            <a:r>
              <a:rPr lang="en-US" sz="4000" b="1" dirty="0">
                <a:cs typeface="NikoshBAN" pitchFamily="2" charset="0"/>
              </a:rPr>
              <a:t>22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and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see the food’s name which we eat usually.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034433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281" y="116483"/>
            <a:ext cx="11072262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b="1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Evaluation :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Dear students , say and write the following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food’s name in your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khatas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532"/>
          <a:stretch/>
        </p:blipFill>
        <p:spPr>
          <a:xfrm>
            <a:off x="5349081" y="2473453"/>
            <a:ext cx="1962544" cy="1443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>
          <a:xfrm>
            <a:off x="640550" y="2347119"/>
            <a:ext cx="1584331" cy="1536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97" y="2473455"/>
            <a:ext cx="1964432" cy="144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0" y="4608232"/>
            <a:ext cx="1646949" cy="1625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/>
          <a:stretch/>
        </p:blipFill>
        <p:spPr>
          <a:xfrm>
            <a:off x="2613118" y="2473453"/>
            <a:ext cx="2368729" cy="1443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92" y="4969286"/>
            <a:ext cx="2371633" cy="1262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63" y="4950576"/>
            <a:ext cx="1896552" cy="1288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11627" r="6858" b="6827"/>
          <a:stretch/>
        </p:blipFill>
        <p:spPr>
          <a:xfrm>
            <a:off x="7645342" y="2447486"/>
            <a:ext cx="2151446" cy="1436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9281" y="4023519"/>
            <a:ext cx="12939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rice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73481" y="6231607"/>
            <a:ext cx="1752403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fruits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3543" y="6272788"/>
            <a:ext cx="267893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vegetables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481" y="6302078"/>
            <a:ext cx="113364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egg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0826" y="3947319"/>
            <a:ext cx="105189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fish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6153" y="3998849"/>
            <a:ext cx="1229824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ruti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5128"/>
          <a:stretch/>
        </p:blipFill>
        <p:spPr>
          <a:xfrm>
            <a:off x="2655172" y="4696231"/>
            <a:ext cx="2021497" cy="1537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811943" y="6342945"/>
            <a:ext cx="130997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milk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415" y="3871119"/>
            <a:ext cx="178606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lettuce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47" y="4583158"/>
            <a:ext cx="2130735" cy="16371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65615" y="3970474"/>
            <a:ext cx="265489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chocolate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4191" y="6157119"/>
            <a:ext cx="179889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carrot</a:t>
            </a:r>
          </a:p>
        </p:txBody>
      </p:sp>
    </p:spTree>
    <p:extLst>
      <p:ext uri="{BB962C8B-B14F-4D97-AF65-F5344CB8AC3E}">
        <p14:creationId xmlns:p14="http://schemas.microsoft.com/office/powerpoint/2010/main" val="262446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281" y="2347119"/>
            <a:ext cx="952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Teacher’s introducing.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Mashum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Mia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Paltakanda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Srijani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Govt.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Pri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School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Bhairab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Kishoreganj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581E7-542C-494B-9DD7-D72167488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56" y="61119"/>
            <a:ext cx="1838325" cy="23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5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2448" y="442119"/>
            <a:ext cx="3805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NikoshBAN" pitchFamily="2" charset="0"/>
                <a:cs typeface="NikoshBAN" pitchFamily="2" charset="0"/>
              </a:rPr>
              <a:t>Home task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881" y="5091569"/>
            <a:ext cx="11945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latin typeface="NikoshBAN" pitchFamily="2" charset="0"/>
                <a:cs typeface="NikoshBAN" pitchFamily="2" charset="0"/>
              </a:rPr>
              <a:t>My dear students ,you will read and write </a:t>
            </a:r>
          </a:p>
          <a:p>
            <a:r>
              <a:rPr lang="en-US" sz="4400" b="1" i="1" dirty="0">
                <a:latin typeface="NikoshBAN" pitchFamily="2" charset="0"/>
                <a:cs typeface="NikoshBAN" pitchFamily="2" charset="0"/>
              </a:rPr>
              <a:t>the food’s name at your house.</a:t>
            </a:r>
          </a:p>
        </p:txBody>
      </p:sp>
    </p:spTree>
    <p:extLst>
      <p:ext uri="{BB962C8B-B14F-4D97-AF65-F5344CB8AC3E}">
        <p14:creationId xmlns:p14="http://schemas.microsoft.com/office/powerpoint/2010/main" val="425215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881" y="213519"/>
            <a:ext cx="11500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NikoshBAN" pitchFamily="2" charset="0"/>
                <a:cs typeface="NikoshBAN" pitchFamily="2" charset="0"/>
              </a:rPr>
              <a:t>Thanks a lot  for your activeness.</a:t>
            </a:r>
          </a:p>
        </p:txBody>
      </p:sp>
    </p:spTree>
    <p:extLst>
      <p:ext uri="{BB962C8B-B14F-4D97-AF65-F5344CB8AC3E}">
        <p14:creationId xmlns:p14="http://schemas.microsoft.com/office/powerpoint/2010/main" val="413370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9081" y="685800"/>
            <a:ext cx="7772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u="sng" dirty="0">
                <a:solidFill>
                  <a:srgbClr val="BC14A4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Class–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Five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Subject-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English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Unit– </a:t>
            </a:r>
            <a:r>
              <a:rPr lang="en-US" sz="4800" dirty="0">
                <a:cs typeface="NikoshBAN" pitchFamily="2" charset="0"/>
              </a:rPr>
              <a:t>6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800" dirty="0">
                <a:solidFill>
                  <a:srgbClr val="00B050"/>
                </a:solidFill>
                <a:cs typeface="NikoshBAN" pitchFamily="2" charset="0"/>
              </a:rPr>
              <a:t>1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(Eat healthy)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2667" b="4410"/>
          <a:stretch/>
        </p:blipFill>
        <p:spPr>
          <a:xfrm>
            <a:off x="7383035" y="1659553"/>
            <a:ext cx="1699846" cy="21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/>
          <a:stretch/>
        </p:blipFill>
        <p:spPr>
          <a:xfrm>
            <a:off x="3039101" y="1966119"/>
            <a:ext cx="5891380" cy="3113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30" y="392976"/>
            <a:ext cx="12328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Dear students ,what are looking in the pictures?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6269" y="5318919"/>
            <a:ext cx="6582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These are various food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571" y="757644"/>
            <a:ext cx="9999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What we shall do if we are hungry.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7467" y="5757524"/>
            <a:ext cx="10108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If we are hungry, we shall eat food. </a:t>
            </a:r>
          </a:p>
        </p:txBody>
      </p:sp>
    </p:spTree>
    <p:extLst>
      <p:ext uri="{BB962C8B-B14F-4D97-AF65-F5344CB8AC3E}">
        <p14:creationId xmlns:p14="http://schemas.microsoft.com/office/powerpoint/2010/main" val="5153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081" y="739478"/>
            <a:ext cx="8905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Today’s lesson is “ Eat healthy”.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73" y="1966119"/>
            <a:ext cx="4679108" cy="4679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09" y="1947409"/>
            <a:ext cx="3821272" cy="46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8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50" y="670719"/>
            <a:ext cx="10735631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Learning outcomes— 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after  the lesson students will be able to</a:t>
            </a:r>
          </a:p>
          <a:p>
            <a:r>
              <a:rPr lang="en-US" sz="32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NikoshBAN" pitchFamily="2" charset="0"/>
              </a:rPr>
              <a:t>3.3.1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understand questions about objects around them.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NikoshBAN" pitchFamily="2" charset="0"/>
              </a:rPr>
              <a:t>3.4.1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understand statements made by the teacher and students.</a:t>
            </a:r>
          </a:p>
          <a:p>
            <a:r>
              <a:rPr lang="en-US" sz="32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Speaking: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NikoshBAN" pitchFamily="2" charset="0"/>
              </a:rPr>
              <a:t>1.1.1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say words, phrase and sentences with proper sounds and stress.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NikoshBAN" pitchFamily="2" charset="0"/>
              </a:rPr>
              <a:t>6.2.1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talk about people, objects, events etc.</a:t>
            </a:r>
          </a:p>
          <a:p>
            <a:r>
              <a:rPr lang="en-US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Reading:</a:t>
            </a:r>
          </a:p>
          <a:p>
            <a:r>
              <a:rPr lang="en-US" sz="2400" b="1" dirty="0">
                <a:solidFill>
                  <a:schemeClr val="accent6"/>
                </a:solidFill>
                <a:cs typeface="NikoshBAN" pitchFamily="2" charset="0"/>
              </a:rPr>
              <a:t>1.5.1: </a:t>
            </a:r>
            <a:r>
              <a:rPr lang="en-US" sz="2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Read words ,phrase and sentences in the text with proper </a:t>
            </a:r>
          </a:p>
          <a:p>
            <a:r>
              <a:rPr lang="en-US" sz="2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        pronunciation stress and intonation.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3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537" y="442119"/>
            <a:ext cx="11421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Dear students, what do you usually have for breakfast?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376" y="1404094"/>
            <a:ext cx="97914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We usually have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ruti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or bread, vegetables , rice,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cake,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buiscute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etc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for breakfast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376" y="2541092"/>
            <a:ext cx="10511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Dear students, what do you usually have for lunch?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167" y="4429729"/>
            <a:ext cx="10735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Dear students, what do you usually have for dinner?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167" y="3185319"/>
            <a:ext cx="104038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We usually have vegetables , rice, fish, meat, fruits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lentils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etc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for lunch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332" y="5090319"/>
            <a:ext cx="101537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We usually have rice, fish,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vgetables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beans ,fruits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lentils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etc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for dinner .</a:t>
            </a:r>
          </a:p>
        </p:txBody>
      </p:sp>
    </p:spTree>
    <p:extLst>
      <p:ext uri="{BB962C8B-B14F-4D97-AF65-F5344CB8AC3E}">
        <p14:creationId xmlns:p14="http://schemas.microsoft.com/office/powerpoint/2010/main" val="19737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881" y="518319"/>
            <a:ext cx="11780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Dear students, look at the pictures and think about these.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b="8374"/>
          <a:stretch/>
        </p:blipFill>
        <p:spPr>
          <a:xfrm>
            <a:off x="10356551" y="3337719"/>
            <a:ext cx="1744119" cy="2076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53" y="3255871"/>
            <a:ext cx="3439254" cy="1972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11284" r="7745" b="7119"/>
          <a:stretch/>
        </p:blipFill>
        <p:spPr>
          <a:xfrm>
            <a:off x="331312" y="2899945"/>
            <a:ext cx="3745320" cy="2244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/>
          <a:stretch/>
        </p:blipFill>
        <p:spPr>
          <a:xfrm>
            <a:off x="8551787" y="3871119"/>
            <a:ext cx="1804764" cy="13575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008" y="5791200"/>
            <a:ext cx="2462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oranges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4843" y="5791200"/>
            <a:ext cx="2969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ice-cream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42440" y="5699919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egg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114" y="1041747"/>
            <a:ext cx="11104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Dear students, can you say what are these?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3481" y="1749633"/>
            <a:ext cx="6378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These are some foods.</a:t>
            </a:r>
          </a:p>
        </p:txBody>
      </p:sp>
    </p:spTree>
    <p:extLst>
      <p:ext uri="{BB962C8B-B14F-4D97-AF65-F5344CB8AC3E}">
        <p14:creationId xmlns:p14="http://schemas.microsoft.com/office/powerpoint/2010/main" val="92423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881" y="518319"/>
            <a:ext cx="11780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Dear students, look at the pictures and think about these.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69" y="2688630"/>
            <a:ext cx="4823912" cy="2713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5612"/>
          <a:stretch/>
        </p:blipFill>
        <p:spPr>
          <a:xfrm>
            <a:off x="3215481" y="2688631"/>
            <a:ext cx="3653002" cy="2713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8327" r="7744" b="9812"/>
          <a:stretch/>
        </p:blipFill>
        <p:spPr>
          <a:xfrm>
            <a:off x="349476" y="2322193"/>
            <a:ext cx="2191090" cy="3079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481" y="5686171"/>
            <a:ext cx="1420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milk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081" y="5692478"/>
            <a:ext cx="1830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friese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5505" y="5686170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fish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114" y="1041747"/>
            <a:ext cx="11104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Dear students, can you say what are these?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8331" y="1391596"/>
            <a:ext cx="8308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These are one kinds of foods.</a:t>
            </a:r>
          </a:p>
        </p:txBody>
      </p:sp>
    </p:spTree>
    <p:extLst>
      <p:ext uri="{BB962C8B-B14F-4D97-AF65-F5344CB8AC3E}">
        <p14:creationId xmlns:p14="http://schemas.microsoft.com/office/powerpoint/2010/main" val="315884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594</Words>
  <Application>Microsoft Office PowerPoint</Application>
  <PresentationFormat>Custom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User</cp:lastModifiedBy>
  <cp:revision>60</cp:revision>
  <dcterms:created xsi:type="dcterms:W3CDTF">2006-08-16T00:00:00Z</dcterms:created>
  <dcterms:modified xsi:type="dcterms:W3CDTF">2019-12-25T13:43:35Z</dcterms:modified>
</cp:coreProperties>
</file>