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3" r:id="rId2"/>
    <p:sldId id="276" r:id="rId3"/>
    <p:sldId id="295" r:id="rId4"/>
    <p:sldId id="277" r:id="rId5"/>
    <p:sldId id="278" r:id="rId6"/>
    <p:sldId id="298" r:id="rId7"/>
    <p:sldId id="296" r:id="rId8"/>
    <p:sldId id="260" r:id="rId9"/>
    <p:sldId id="297" r:id="rId10"/>
    <p:sldId id="261" r:id="rId11"/>
    <p:sldId id="288" r:id="rId12"/>
    <p:sldId id="262" r:id="rId13"/>
    <p:sldId id="285" r:id="rId14"/>
    <p:sldId id="286" r:id="rId15"/>
    <p:sldId id="300" r:id="rId16"/>
    <p:sldId id="301" r:id="rId17"/>
    <p:sldId id="289" r:id="rId18"/>
    <p:sldId id="280" r:id="rId19"/>
    <p:sldId id="281" r:id="rId20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518B-FE51-4591-89CD-94D7F4184C22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0107-76FE-4438-A8D6-CB3735A7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609FE-B393-4854-A2CC-153A0FC9E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8"/>
            <a:ext cx="11430000" cy="684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718E5-5626-4007-B033-76AB702A165A}"/>
              </a:ext>
            </a:extLst>
          </p:cNvPr>
          <p:cNvSpPr txBox="1"/>
          <p:nvPr/>
        </p:nvSpPr>
        <p:spPr>
          <a:xfrm>
            <a:off x="2729131" y="2691812"/>
            <a:ext cx="673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04" y="217749"/>
            <a:ext cx="9858375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445276" y="5683818"/>
            <a:ext cx="1053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আফিম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হেরোইন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ব্যয়বহুল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ড্রাগ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কিনতে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বাজেটের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সম্পূর্ণ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অংশই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উদ্দেশ্যে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558CE-24BA-4901-B512-E984A7E54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1" y="844063"/>
            <a:ext cx="9161158" cy="4813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E0C760-02F6-4DEC-A374-6EBA6FC59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2" y="844063"/>
            <a:ext cx="9161158" cy="4813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B8C5F-A3CD-47C4-8D33-9FFE40D8A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0" y="844063"/>
            <a:ext cx="9161158" cy="4813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E4C8B-00AB-4672-860E-9C2A770F9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19" y="844063"/>
            <a:ext cx="9161159" cy="48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8" y="4624303"/>
            <a:ext cx="10479063" cy="1773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8" y="66047"/>
            <a:ext cx="10825618" cy="94235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F2C99-A0BA-4E4E-BE9D-3BEC69E14869}"/>
              </a:ext>
            </a:extLst>
          </p:cNvPr>
          <p:cNvSpPr txBox="1"/>
          <p:nvPr/>
        </p:nvSpPr>
        <p:spPr>
          <a:xfrm>
            <a:off x="123393" y="6035034"/>
            <a:ext cx="1118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ব্যভিচার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ধর্ষন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খুন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চুরি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C9F46-5341-424A-8709-A5B932DC7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5" y="1008399"/>
            <a:ext cx="8792307" cy="5026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499381-9222-45AB-8DA1-FEB51D32E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4" y="853636"/>
            <a:ext cx="8792307" cy="5104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5E132-3371-4E22-B92A-E4BF49D40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4" y="822978"/>
            <a:ext cx="8792307" cy="51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630" y="218288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দুর্ঘটনা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291904" y="5587332"/>
            <a:ext cx="1083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ড্রাইভার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হেলপার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পাইলট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সম্পূর্ণ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স্বাভাবিক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মস্তিষ্কে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নিয়মমাফিক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চালাতে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ব্যর্থ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দুর্ঘটনা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84B7E-F9D9-49A5-8CBB-D1A726AA1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8" y="829994"/>
            <a:ext cx="9439421" cy="4757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B1228D-F409-424B-9671-628503F1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8" y="829994"/>
            <a:ext cx="9439421" cy="4757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95F992-D2EA-4E93-9B6F-B4179D924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8" y="829994"/>
            <a:ext cx="9439421" cy="4757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9035C3-E637-4DB0-BCF6-85F031AF8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9" y="829994"/>
            <a:ext cx="9439420" cy="47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00" y="91771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চোরাচালান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14287" y="5696334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দেশীয়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আন্তর্জাতিক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মাদকদ্রব্য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ক্রয়-বিক্রয়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নিষিদ্ধ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গোপনে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চোরাপথে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পাচার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BD986-8EC0-4BE3-9741-BCA76484D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731615"/>
            <a:ext cx="9326879" cy="4964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35AC8-2E51-4D72-A975-EFA7245D1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731615"/>
            <a:ext cx="9319840" cy="4964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24FD0C-31C4-4A3E-9A51-6DEF2F09B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38" y="731616"/>
            <a:ext cx="9326879" cy="4964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120706-45DD-4DB9-B093-0CB4C5584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731614"/>
            <a:ext cx="9326880" cy="49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883" y="119906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এইডস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সংক্রমণ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98474" y="5344840"/>
            <a:ext cx="1143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সংঘবদ্ধভাবে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মাদকদ্রব্য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সিরিঞ্জ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সুচ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কাচের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পরিষ্কার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মনমানসিকতা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নিউমোনিয়া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সেপটিক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এমবোলাই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হেপাটাইটিস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এমনকি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ঘাতক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ব্যাধি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এইডস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হবার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সম্ভাবনা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DC7C8-0DFB-4B31-A327-7458A95B0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0" y="784686"/>
            <a:ext cx="9045526" cy="4560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5365FB-44F9-4D81-B5B4-F43559F06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01" y="784683"/>
            <a:ext cx="9045525" cy="4613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04D9C-5E06-43A4-ADED-85103CD1A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01" y="784683"/>
            <a:ext cx="9115869" cy="4666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2FBAC6-98F8-489D-B84A-DEB0EAC89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0" y="814112"/>
            <a:ext cx="9115869" cy="4573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4051B2-06B2-46DF-879C-6DE99C8C9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65" y="806316"/>
            <a:ext cx="9115869" cy="45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427" y="118090"/>
            <a:ext cx="6005146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বৈকল্য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-122983" y="5696327"/>
            <a:ext cx="11675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মূল্যবোধ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বিবেকের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অবনতি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আত্মবিশ্বাস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হারিয়ে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যাওয়া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চিন্তাধারা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সৃষ্টিধর্মী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মনমানসিকতা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লোপ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এমনকি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মহিলাদের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বৈকল্য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1F543-ED69-4D7E-92F2-DB3EE621E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858129"/>
            <a:ext cx="9030066" cy="4838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8DA254-D927-4170-A0AB-B90193CF4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858128"/>
            <a:ext cx="9030066" cy="483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3BBFAA-51B4-4419-ADA5-68B204829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858127"/>
            <a:ext cx="9030066" cy="4838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95BD02-6A65-41ED-837B-C5512AD6F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858125"/>
            <a:ext cx="9030066" cy="4838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EE44E5-A7CB-40DB-A004-2DA63674F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858123"/>
            <a:ext cx="9030066" cy="48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150430"/>
            <a:ext cx="9858375" cy="6232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2" y="5788493"/>
            <a:ext cx="9858374" cy="853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”।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19121-876E-4728-BD0E-421F9EE5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1055078"/>
            <a:ext cx="7680960" cy="4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5" y="5711371"/>
            <a:ext cx="11261188" cy="3541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ভয়াবহ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বিস্তার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6" y="962470"/>
            <a:ext cx="8354707" cy="47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1430000" cy="64234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28857" y="734284"/>
            <a:ext cx="3091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803" y="2832930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500" y="2832930"/>
            <a:ext cx="4596722" cy="36663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: 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2" y="987292"/>
            <a:ext cx="3124200" cy="17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6" y="189394"/>
            <a:ext cx="9959927" cy="879752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94613-63B2-40AC-97BA-7DF54BF59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1069146"/>
            <a:ext cx="9720776" cy="5317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C4EB00-CC45-4A3B-A013-CD8D15487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1069145"/>
            <a:ext cx="9713740" cy="5317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4A944F-9518-4826-9F6C-CC6487598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1069143"/>
            <a:ext cx="9713739" cy="5317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A05C49-835E-4830-B9BC-DD108CFA4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1069141"/>
            <a:ext cx="9713740" cy="5317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44FFBB-1CA8-4607-8AA6-1BD513540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1069137"/>
            <a:ext cx="9713739" cy="53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421" y="147711"/>
            <a:ext cx="4058227" cy="120083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52" y="5657165"/>
            <a:ext cx="10452296" cy="18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           “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DF1ED-A239-4E39-ABA7-7D93F4D99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15" y="1232681"/>
            <a:ext cx="6893169" cy="43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6"/>
            <a:ext cx="10185008" cy="4404884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259" y="220218"/>
            <a:ext cx="2940148" cy="1012874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400930" y="2715726"/>
            <a:ext cx="10628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স্বাস্থ্য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WHO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নেশা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ঔষধের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মিথস্ক্রিয়ার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400931" y="1435246"/>
            <a:ext cx="85421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শাব্দিক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ড্রাগ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মাদকদ্রব্যের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আকর্ষণকে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92D3D-771A-42FB-ADD0-B4CC6976A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94" y="366244"/>
            <a:ext cx="2085975" cy="219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6D3B3-A664-454A-AF79-C681E3CA7714}"/>
              </a:ext>
            </a:extLst>
          </p:cNvPr>
          <p:cNvSpPr txBox="1"/>
          <p:nvPr/>
        </p:nvSpPr>
        <p:spPr>
          <a:xfrm>
            <a:off x="172329" y="4101991"/>
            <a:ext cx="11085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অভ্যাস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বস্থা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ফ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ন,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াজা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প্রভৃতি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নিয়ম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পুরোপরি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শান্তি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ুমকির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য়।   </a:t>
            </a:r>
          </a:p>
        </p:txBody>
      </p:sp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188297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মাদকাসক্তির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071" y="1266091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অস্তিত্ব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বিপন্ন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অশান্তি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অর্থনৈতিক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অপরাধের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প্রসার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দুর্ঘটনা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চোরাচালান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এইডস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রোগের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সংক্রমণ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মানসিক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বৈকল্য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3698"/>
            <a:ext cx="11430000" cy="1901588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মাদকে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আসক্ত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ড্রাগ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তীব্র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আকাঙ্ক্ষা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ড্রাগের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ক্রমশ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ড্রাগ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প্রতিবন্ধকতা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আত্মহত্যার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মুখোমুখি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31887" y="253657"/>
            <a:ext cx="636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অস্তিত্ব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বিপন্ন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67D66-FD8D-4099-A1B1-C6E1E2448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6" y="961544"/>
            <a:ext cx="8876714" cy="4262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BFCDF0-DF4C-4D9C-91E7-F78E1FD07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6" y="961542"/>
            <a:ext cx="8876714" cy="4262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52D6D2-03BD-47A1-9B03-B9154F761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6" y="961539"/>
            <a:ext cx="8876714" cy="4262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EEB5AE-D64C-4310-A7AD-CBC90A00E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6" y="961536"/>
            <a:ext cx="8876714" cy="42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36" y="5701803"/>
            <a:ext cx="11479237" cy="124271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কর্মদক্ষতা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ভারসম্যহীনতা,অস্বাভাবিক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অনাকাঙ্ক্ষিত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ক্রমশ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যৌনক্ষমতা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হারানো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হতাশা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অবনতি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অশান্তি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আনায়ন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31886" y="141115"/>
            <a:ext cx="636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পারিবারিক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অশান্তি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71976-7D9D-475F-8977-F3C598B3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849000"/>
            <a:ext cx="9200270" cy="476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FB9E1-A0A9-4244-805F-221086834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848999"/>
            <a:ext cx="9200270" cy="4766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AE584-57BF-44D0-BF60-203CDD7A4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9" y="848997"/>
            <a:ext cx="9200270" cy="47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610</Words>
  <Application>Microsoft Office PowerPoint</Application>
  <PresentationFormat>Custom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মাদকাসক্তি?</vt:lpstr>
      <vt:lpstr>PowerPoint Presentation</vt:lpstr>
      <vt:lpstr>মাদকে আসক্ত ব্যক্তির সব সময়ই ড্রাগ গ্রহণ করার একটা তীব্র আকাঙ্ক্ষা থাকে। এভাবে ড্রাগের উপর ক্রমশ নির্ভরশীল একজন ব্যক্তিকে ড্রাগ গ্রহণের ক্ষেত্রে সামান্য প্রতিবন্ধকতা  ও আত্মহত্যার মুখোমুখি এনে দাড় করায়। </vt:lpstr>
      <vt:lpstr>ব্যক্তির কর্মদক্ষতা, ভারসম্যহীনতা,অস্বাভাবিক ও অনাকাঙ্ক্ষিত আচরণ, ক্রমশ যৌনক্ষমতা হারানো, হতাশা ও অবনতি পারিবারিক জীবনে অশান্তি আনায়ন  করে।  </vt:lpstr>
      <vt:lpstr>অর্থনৈতিক প্রভাব </vt:lpstr>
      <vt:lpstr>একক কাজ </vt:lpstr>
      <vt:lpstr>অপরাধের প্রভাব </vt:lpstr>
      <vt:lpstr>যানবাহনে দুর্ঘটনা </vt:lpstr>
      <vt:lpstr>চোরাচালান বৃদ্ধি </vt:lpstr>
      <vt:lpstr>এইডস রোগের সংক্রমণ </vt:lpstr>
      <vt:lpstr>শারীরিক ও মানসিক বৈকল্য </vt:lpstr>
      <vt:lpstr>দলগত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61</cp:revision>
  <dcterms:created xsi:type="dcterms:W3CDTF">2019-12-14T12:04:09Z</dcterms:created>
  <dcterms:modified xsi:type="dcterms:W3CDTF">2019-12-25T16:52:26Z</dcterms:modified>
</cp:coreProperties>
</file>