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sldIdLst>
    <p:sldId id="257" r:id="rId2"/>
    <p:sldId id="259" r:id="rId3"/>
    <p:sldId id="274" r:id="rId4"/>
    <p:sldId id="260" r:id="rId5"/>
    <p:sldId id="272" r:id="rId6"/>
    <p:sldId id="277" r:id="rId7"/>
    <p:sldId id="275" r:id="rId8"/>
    <p:sldId id="273" r:id="rId9"/>
    <p:sldId id="262" r:id="rId10"/>
    <p:sldId id="261" r:id="rId11"/>
    <p:sldId id="263" r:id="rId12"/>
    <p:sldId id="264" r:id="rId13"/>
    <p:sldId id="265" r:id="rId14"/>
    <p:sldId id="267" r:id="rId15"/>
    <p:sldId id="270" r:id="rId16"/>
    <p:sldId id="271" r:id="rId17"/>
    <p:sldId id="268" r:id="rId18"/>
    <p:sldId id="266" r:id="rId19"/>
    <p:sldId id="269"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0" d="100"/>
          <a:sy n="80" d="100"/>
        </p:scale>
        <p:origin x="354" y="1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B3848A2-84E5-4C10-A071-01D873122455}" type="doc">
      <dgm:prSet loTypeId="urn:microsoft.com/office/officeart/2011/layout/HexagonRadial" loCatId="cycle" qsTypeId="urn:microsoft.com/office/officeart/2005/8/quickstyle/simple1" qsCatId="simple" csTypeId="urn:microsoft.com/office/officeart/2005/8/colors/accent1_2" csCatId="accent1" phldr="1"/>
      <dgm:spPr/>
      <dgm:t>
        <a:bodyPr/>
        <a:lstStyle/>
        <a:p>
          <a:endParaRPr lang="en-US"/>
        </a:p>
      </dgm:t>
    </dgm:pt>
    <dgm:pt modelId="{9DD22CE5-8241-4B4E-B651-ACCB91984B2E}">
      <dgm:prSet phldrT="[Text]" custT="1"/>
      <dgm:spPr>
        <a:solidFill>
          <a:schemeClr val="accent1">
            <a:lumMod val="40000"/>
            <a:lumOff val="60000"/>
          </a:schemeClr>
        </a:solidFill>
      </dgm:spPr>
      <dgm:t>
        <a:bodyPr/>
        <a:lstStyle/>
        <a:p>
          <a:r>
            <a:rPr lang="bn-BD" sz="2800" dirty="0" smtClean="0">
              <a:solidFill>
                <a:schemeClr val="accent2">
                  <a:lumMod val="60000"/>
                  <a:lumOff val="40000"/>
                </a:schemeClr>
              </a:solidFill>
              <a:latin typeface="NikoshBAN" panose="02000000000000000000" pitchFamily="2" charset="0"/>
              <a:cs typeface="NikoshBAN" panose="02000000000000000000" pitchFamily="2" charset="0"/>
            </a:rPr>
            <a:t>২। বিচার সংক্রান্ত</a:t>
          </a:r>
        </a:p>
        <a:p>
          <a:r>
            <a:rPr lang="bn-BD" sz="2800" dirty="0" smtClean="0">
              <a:solidFill>
                <a:schemeClr val="accent2">
                  <a:lumMod val="60000"/>
                  <a:lumOff val="40000"/>
                </a:schemeClr>
              </a:solidFill>
              <a:latin typeface="NikoshBAN" panose="02000000000000000000" pitchFamily="2" charset="0"/>
              <a:cs typeface="NikoshBAN" panose="02000000000000000000" pitchFamily="2" charset="0"/>
            </a:rPr>
            <a:t>ক্ষমতা।</a:t>
          </a:r>
        </a:p>
      </dgm:t>
    </dgm:pt>
    <dgm:pt modelId="{5468B505-0109-4C84-8982-51E3C13202A4}" type="parTrans" cxnId="{FE32EA24-936C-49C4-B403-4BD683B4E3D9}">
      <dgm:prSet/>
      <dgm:spPr/>
      <dgm:t>
        <a:bodyPr/>
        <a:lstStyle/>
        <a:p>
          <a:endParaRPr lang="en-US"/>
        </a:p>
      </dgm:t>
    </dgm:pt>
    <dgm:pt modelId="{FA32BC23-080E-44ED-A711-AE582905549F}" type="sibTrans" cxnId="{FE32EA24-936C-49C4-B403-4BD683B4E3D9}">
      <dgm:prSet/>
      <dgm:spPr/>
      <dgm:t>
        <a:bodyPr/>
        <a:lstStyle/>
        <a:p>
          <a:endParaRPr lang="en-US"/>
        </a:p>
      </dgm:t>
    </dgm:pt>
    <dgm:pt modelId="{67E87B28-E7CC-42BE-9CEA-BCC46566F7A5}">
      <dgm:prSet phldrT="[Text]" custT="1"/>
      <dgm:spPr/>
      <dgm:t>
        <a:bodyPr/>
        <a:lstStyle/>
        <a:p>
          <a:r>
            <a:rPr lang="bn-BD" sz="2400" dirty="0" smtClean="0">
              <a:solidFill>
                <a:schemeClr val="accent2">
                  <a:lumMod val="75000"/>
                </a:schemeClr>
              </a:solidFill>
            </a:rPr>
            <a:t> ১।আইন</a:t>
          </a:r>
        </a:p>
        <a:p>
          <a:r>
            <a:rPr lang="bn-BD" sz="2400" dirty="0" smtClean="0">
              <a:solidFill>
                <a:schemeClr val="accent2">
                  <a:lumMod val="75000"/>
                </a:schemeClr>
              </a:solidFill>
            </a:rPr>
            <a:t>প্রণয়ন করা।</a:t>
          </a:r>
          <a:endParaRPr lang="en-US" sz="2400" dirty="0">
            <a:solidFill>
              <a:schemeClr val="accent2">
                <a:lumMod val="75000"/>
              </a:schemeClr>
            </a:solidFill>
          </a:endParaRPr>
        </a:p>
      </dgm:t>
    </dgm:pt>
    <dgm:pt modelId="{BE86572D-1147-4A21-AD6F-273AC389D43B}" type="parTrans" cxnId="{DF435E07-4B48-472E-B023-975D4956379C}">
      <dgm:prSet/>
      <dgm:spPr/>
      <dgm:t>
        <a:bodyPr/>
        <a:lstStyle/>
        <a:p>
          <a:endParaRPr lang="en-US"/>
        </a:p>
      </dgm:t>
    </dgm:pt>
    <dgm:pt modelId="{FACA3FA9-7E4F-495E-A140-0E0792CF8F55}" type="sibTrans" cxnId="{DF435E07-4B48-472E-B023-975D4956379C}">
      <dgm:prSet/>
      <dgm:spPr/>
      <dgm:t>
        <a:bodyPr/>
        <a:lstStyle/>
        <a:p>
          <a:endParaRPr lang="en-US"/>
        </a:p>
      </dgm:t>
    </dgm:pt>
    <dgm:pt modelId="{A165077E-9BEC-4DF2-8E91-FA7FCC39915A}">
      <dgm:prSet phldrT="[Text]" custT="1"/>
      <dgm:spPr>
        <a:solidFill>
          <a:schemeClr val="accent5">
            <a:lumMod val="60000"/>
            <a:lumOff val="40000"/>
          </a:schemeClr>
        </a:solidFill>
      </dgm:spPr>
      <dgm:t>
        <a:bodyPr/>
        <a:lstStyle/>
        <a:p>
          <a:r>
            <a:rPr lang="bn-BD" sz="2800" dirty="0" smtClean="0">
              <a:solidFill>
                <a:schemeClr val="accent2">
                  <a:lumMod val="40000"/>
                  <a:lumOff val="60000"/>
                </a:schemeClr>
              </a:solidFill>
              <a:latin typeface="NikoshBAN" panose="02000000000000000000" pitchFamily="2" charset="0"/>
              <a:cs typeface="NikoshBAN" panose="02000000000000000000" pitchFamily="2" charset="0"/>
            </a:rPr>
            <a:t>৩। সংবিধান</a:t>
          </a:r>
        </a:p>
        <a:p>
          <a:r>
            <a:rPr lang="bn-BD" sz="2800" dirty="0" smtClean="0">
              <a:solidFill>
                <a:schemeClr val="accent2">
                  <a:lumMod val="40000"/>
                  <a:lumOff val="60000"/>
                </a:schemeClr>
              </a:solidFill>
              <a:latin typeface="NikoshBAN" panose="02000000000000000000" pitchFamily="2" charset="0"/>
              <a:cs typeface="NikoshBAN" panose="02000000000000000000" pitchFamily="2" charset="0"/>
            </a:rPr>
            <a:t>সংশোধন</a:t>
          </a:r>
        </a:p>
        <a:p>
          <a:r>
            <a:rPr lang="bn-BD" sz="2800" dirty="0" smtClean="0">
              <a:solidFill>
                <a:schemeClr val="accent2">
                  <a:lumMod val="40000"/>
                  <a:lumOff val="60000"/>
                </a:schemeClr>
              </a:solidFill>
              <a:latin typeface="NikoshBAN" panose="02000000000000000000" pitchFamily="2" charset="0"/>
              <a:cs typeface="NikoshBAN" panose="02000000000000000000" pitchFamily="2" charset="0"/>
            </a:rPr>
            <a:t>করা।</a:t>
          </a:r>
          <a:endParaRPr lang="en-US" sz="2800" dirty="0">
            <a:solidFill>
              <a:schemeClr val="accent2">
                <a:lumMod val="40000"/>
                <a:lumOff val="60000"/>
              </a:schemeClr>
            </a:solidFill>
            <a:latin typeface="NikoshBAN" panose="02000000000000000000" pitchFamily="2" charset="0"/>
            <a:cs typeface="NikoshBAN" panose="02000000000000000000" pitchFamily="2" charset="0"/>
          </a:endParaRPr>
        </a:p>
      </dgm:t>
    </dgm:pt>
    <dgm:pt modelId="{D06065DB-9974-4F90-BF56-E5348D86742D}" type="parTrans" cxnId="{73CDBCDF-EF5C-448C-BA60-CD6DAD6DC008}">
      <dgm:prSet/>
      <dgm:spPr/>
      <dgm:t>
        <a:bodyPr/>
        <a:lstStyle/>
        <a:p>
          <a:endParaRPr lang="en-US"/>
        </a:p>
      </dgm:t>
    </dgm:pt>
    <dgm:pt modelId="{FC40D432-36F7-42DB-876A-33BEBD0F06C1}" type="sibTrans" cxnId="{73CDBCDF-EF5C-448C-BA60-CD6DAD6DC008}">
      <dgm:prSet/>
      <dgm:spPr/>
      <dgm:t>
        <a:bodyPr/>
        <a:lstStyle/>
        <a:p>
          <a:endParaRPr lang="en-US"/>
        </a:p>
      </dgm:t>
    </dgm:pt>
    <dgm:pt modelId="{410B1148-DD13-4CD3-8D78-BE4F318B9CAA}">
      <dgm:prSet phldrT="[Text]" custT="1"/>
      <dgm:spPr>
        <a:solidFill>
          <a:schemeClr val="accent1">
            <a:lumMod val="50000"/>
          </a:schemeClr>
        </a:solidFill>
      </dgm:spPr>
      <dgm:t>
        <a:bodyPr/>
        <a:lstStyle/>
        <a:p>
          <a:r>
            <a:rPr lang="bn-BD" sz="2800" dirty="0" smtClean="0">
              <a:solidFill>
                <a:schemeClr val="tx2">
                  <a:lumMod val="20000"/>
                  <a:lumOff val="80000"/>
                </a:schemeClr>
              </a:solidFill>
              <a:latin typeface="NikoshBAN" panose="02000000000000000000" pitchFamily="2" charset="0"/>
              <a:cs typeface="NikoshBAN" panose="02000000000000000000" pitchFamily="2" charset="0"/>
            </a:rPr>
            <a:t>৪। শাসন বিভাগকে</a:t>
          </a:r>
        </a:p>
        <a:p>
          <a:r>
            <a:rPr lang="bn-BD" sz="2800" dirty="0" smtClean="0">
              <a:solidFill>
                <a:schemeClr val="tx2">
                  <a:lumMod val="20000"/>
                  <a:lumOff val="80000"/>
                </a:schemeClr>
              </a:solidFill>
              <a:latin typeface="NikoshBAN" panose="02000000000000000000" pitchFamily="2" charset="0"/>
              <a:cs typeface="NikoshBAN" panose="02000000000000000000" pitchFamily="2" charset="0"/>
            </a:rPr>
            <a:t>নিয়ন্ত্রন করা।</a:t>
          </a:r>
          <a:endParaRPr lang="en-US" sz="2800" dirty="0">
            <a:solidFill>
              <a:schemeClr val="tx2">
                <a:lumMod val="20000"/>
                <a:lumOff val="80000"/>
              </a:schemeClr>
            </a:solidFill>
            <a:latin typeface="NikoshBAN" panose="02000000000000000000" pitchFamily="2" charset="0"/>
            <a:cs typeface="NikoshBAN" panose="02000000000000000000" pitchFamily="2" charset="0"/>
          </a:endParaRPr>
        </a:p>
      </dgm:t>
    </dgm:pt>
    <dgm:pt modelId="{C4814C20-12D0-40DC-B531-65E81ADBFAC7}" type="parTrans" cxnId="{3B097DF0-6BB2-4BDC-81F0-4F1E0BCA4411}">
      <dgm:prSet/>
      <dgm:spPr/>
      <dgm:t>
        <a:bodyPr/>
        <a:lstStyle/>
        <a:p>
          <a:endParaRPr lang="en-US"/>
        </a:p>
      </dgm:t>
    </dgm:pt>
    <dgm:pt modelId="{56F4FD7D-57D0-4824-B182-17AE93897CE2}" type="sibTrans" cxnId="{3B097DF0-6BB2-4BDC-81F0-4F1E0BCA4411}">
      <dgm:prSet/>
      <dgm:spPr/>
      <dgm:t>
        <a:bodyPr/>
        <a:lstStyle/>
        <a:p>
          <a:endParaRPr lang="en-US"/>
        </a:p>
      </dgm:t>
    </dgm:pt>
    <dgm:pt modelId="{E8166318-2311-4245-ABF2-45022A11C609}">
      <dgm:prSet phldrT="[Text]" custT="1"/>
      <dgm:spPr>
        <a:solidFill>
          <a:schemeClr val="tx2">
            <a:lumMod val="20000"/>
            <a:lumOff val="80000"/>
          </a:schemeClr>
        </a:solidFill>
      </dgm:spPr>
      <dgm:t>
        <a:bodyPr/>
        <a:lstStyle/>
        <a:p>
          <a:r>
            <a:rPr lang="bn-BD" sz="2800" dirty="0" smtClean="0">
              <a:solidFill>
                <a:schemeClr val="accent2">
                  <a:lumMod val="60000"/>
                  <a:lumOff val="40000"/>
                </a:schemeClr>
              </a:solidFill>
              <a:latin typeface="NikoshBAN" panose="02000000000000000000" pitchFamily="2" charset="0"/>
              <a:cs typeface="NikoshBAN" panose="02000000000000000000" pitchFamily="2" charset="0"/>
            </a:rPr>
            <a:t>৫। অর্থ</a:t>
          </a:r>
        </a:p>
        <a:p>
          <a:r>
            <a:rPr lang="bn-BD" sz="2800" dirty="0" smtClean="0">
              <a:solidFill>
                <a:schemeClr val="accent2">
                  <a:lumMod val="60000"/>
                  <a:lumOff val="40000"/>
                </a:schemeClr>
              </a:solidFill>
              <a:latin typeface="NikoshBAN" panose="02000000000000000000" pitchFamily="2" charset="0"/>
              <a:cs typeface="NikoshBAN" panose="02000000000000000000" pitchFamily="2" charset="0"/>
            </a:rPr>
            <a:t>সংক্রান্ত।</a:t>
          </a:r>
          <a:endParaRPr lang="en-US" sz="2800" dirty="0">
            <a:solidFill>
              <a:schemeClr val="accent2">
                <a:lumMod val="60000"/>
                <a:lumOff val="40000"/>
              </a:schemeClr>
            </a:solidFill>
            <a:latin typeface="NikoshBAN" panose="02000000000000000000" pitchFamily="2" charset="0"/>
            <a:cs typeface="NikoshBAN" panose="02000000000000000000" pitchFamily="2" charset="0"/>
          </a:endParaRPr>
        </a:p>
      </dgm:t>
    </dgm:pt>
    <dgm:pt modelId="{07B05B96-8B7D-44FD-9DFB-EF19655E0EE2}" type="parTrans" cxnId="{62886D99-09AA-47C8-9E32-49EF6B7E0E4A}">
      <dgm:prSet/>
      <dgm:spPr/>
      <dgm:t>
        <a:bodyPr/>
        <a:lstStyle/>
        <a:p>
          <a:endParaRPr lang="en-US"/>
        </a:p>
      </dgm:t>
    </dgm:pt>
    <dgm:pt modelId="{BD67F84B-3517-4D19-B966-A11014B389AB}" type="sibTrans" cxnId="{62886D99-09AA-47C8-9E32-49EF6B7E0E4A}">
      <dgm:prSet/>
      <dgm:spPr/>
      <dgm:t>
        <a:bodyPr/>
        <a:lstStyle/>
        <a:p>
          <a:endParaRPr lang="en-US"/>
        </a:p>
      </dgm:t>
    </dgm:pt>
    <dgm:pt modelId="{317BB2FE-57F0-4840-8C2E-0BECECB29EC1}">
      <dgm:prSet phldrT="[Text]" custT="1"/>
      <dgm:spPr/>
      <dgm:t>
        <a:bodyPr/>
        <a:lstStyle/>
        <a:p>
          <a:r>
            <a:rPr lang="bn-BD" sz="2800" dirty="0" smtClean="0">
              <a:latin typeface="NikoshBAN" panose="02000000000000000000" pitchFamily="2" charset="0"/>
              <a:cs typeface="NikoshBAN" panose="02000000000000000000" pitchFamily="2" charset="0"/>
            </a:rPr>
            <a:t> </a:t>
          </a:r>
          <a:r>
            <a:rPr lang="bn-BD" sz="2800" dirty="0" smtClean="0">
              <a:solidFill>
                <a:schemeClr val="bg2">
                  <a:lumMod val="10000"/>
                </a:schemeClr>
              </a:solidFill>
              <a:latin typeface="NikoshBAN" panose="02000000000000000000" pitchFamily="2" charset="0"/>
              <a:cs typeface="NikoshBAN" panose="02000000000000000000" pitchFamily="2" charset="0"/>
            </a:rPr>
            <a:t>৬। সরকার</a:t>
          </a:r>
        </a:p>
        <a:p>
          <a:r>
            <a:rPr lang="bn-BD" sz="2800" dirty="0" smtClean="0">
              <a:solidFill>
                <a:schemeClr val="bg2">
                  <a:lumMod val="10000"/>
                </a:schemeClr>
              </a:solidFill>
              <a:latin typeface="NikoshBAN" panose="02000000000000000000" pitchFamily="2" charset="0"/>
              <a:cs typeface="NikoshBAN" panose="02000000000000000000" pitchFamily="2" charset="0"/>
            </a:rPr>
            <a:t>গঠন।</a:t>
          </a:r>
          <a:endParaRPr lang="en-US" sz="2800" dirty="0">
            <a:solidFill>
              <a:schemeClr val="bg2">
                <a:lumMod val="10000"/>
              </a:schemeClr>
            </a:solidFill>
            <a:latin typeface="NikoshBAN" panose="02000000000000000000" pitchFamily="2" charset="0"/>
            <a:cs typeface="NikoshBAN" panose="02000000000000000000" pitchFamily="2" charset="0"/>
          </a:endParaRPr>
        </a:p>
      </dgm:t>
    </dgm:pt>
    <dgm:pt modelId="{578C2148-BDA8-4AC0-8D3A-0085F99BB8A5}" type="parTrans" cxnId="{83BAF7EE-33B8-486A-ABE0-83AA0E39E307}">
      <dgm:prSet/>
      <dgm:spPr/>
      <dgm:t>
        <a:bodyPr/>
        <a:lstStyle/>
        <a:p>
          <a:endParaRPr lang="en-US"/>
        </a:p>
      </dgm:t>
    </dgm:pt>
    <dgm:pt modelId="{456F6FBD-85B5-4300-8CD0-F21CA79EFB40}" type="sibTrans" cxnId="{83BAF7EE-33B8-486A-ABE0-83AA0E39E307}">
      <dgm:prSet/>
      <dgm:spPr/>
      <dgm:t>
        <a:bodyPr/>
        <a:lstStyle/>
        <a:p>
          <a:endParaRPr lang="en-US"/>
        </a:p>
      </dgm:t>
    </dgm:pt>
    <dgm:pt modelId="{D4EE17DA-B94E-42E4-8E13-8EC9BBD95E87}">
      <dgm:prSet phldrT="[Text]" custT="1"/>
      <dgm:spPr>
        <a:solidFill>
          <a:schemeClr val="tx2">
            <a:lumMod val="40000"/>
            <a:lumOff val="60000"/>
          </a:schemeClr>
        </a:solidFill>
      </dgm:spPr>
      <dgm:t>
        <a:bodyPr/>
        <a:lstStyle/>
        <a:p>
          <a:r>
            <a:rPr lang="bn-BD" sz="2800" dirty="0" smtClean="0">
              <a:solidFill>
                <a:schemeClr val="accent6">
                  <a:lumMod val="50000"/>
                </a:schemeClr>
              </a:solidFill>
              <a:latin typeface="NikoshBAN" panose="02000000000000000000" pitchFamily="2" charset="0"/>
              <a:cs typeface="NikoshBAN" panose="02000000000000000000" pitchFamily="2" charset="0"/>
            </a:rPr>
            <a:t>৭। বিবিধ</a:t>
          </a:r>
        </a:p>
        <a:p>
          <a:r>
            <a:rPr lang="bn-BD" sz="2800" dirty="0" smtClean="0">
              <a:solidFill>
                <a:schemeClr val="accent6">
                  <a:lumMod val="50000"/>
                </a:schemeClr>
              </a:solidFill>
              <a:latin typeface="NikoshBAN" panose="02000000000000000000" pitchFamily="2" charset="0"/>
              <a:cs typeface="NikoshBAN" panose="02000000000000000000" pitchFamily="2" charset="0"/>
            </a:rPr>
            <a:t>ক্ষমতা।</a:t>
          </a:r>
        </a:p>
      </dgm:t>
    </dgm:pt>
    <dgm:pt modelId="{7B6152D0-C82A-41F3-90DD-5696D78CCD50}" type="parTrans" cxnId="{BFE5DF0D-7DE1-42FD-BF1F-10E111A0AC33}">
      <dgm:prSet/>
      <dgm:spPr/>
      <dgm:t>
        <a:bodyPr/>
        <a:lstStyle/>
        <a:p>
          <a:endParaRPr lang="en-US"/>
        </a:p>
      </dgm:t>
    </dgm:pt>
    <dgm:pt modelId="{8634B6D1-F162-41F0-8A29-C36EA90B53E8}" type="sibTrans" cxnId="{BFE5DF0D-7DE1-42FD-BF1F-10E111A0AC33}">
      <dgm:prSet/>
      <dgm:spPr/>
      <dgm:t>
        <a:bodyPr/>
        <a:lstStyle/>
        <a:p>
          <a:endParaRPr lang="en-US"/>
        </a:p>
      </dgm:t>
    </dgm:pt>
    <dgm:pt modelId="{172E078B-1BB6-4721-A793-203C3F78C866}" type="pres">
      <dgm:prSet presAssocID="{6B3848A2-84E5-4C10-A071-01D873122455}" presName="Name0" presStyleCnt="0">
        <dgm:presLayoutVars>
          <dgm:chMax val="1"/>
          <dgm:chPref val="1"/>
          <dgm:dir/>
          <dgm:animOne val="branch"/>
          <dgm:animLvl val="lvl"/>
        </dgm:presLayoutVars>
      </dgm:prSet>
      <dgm:spPr/>
      <dgm:t>
        <a:bodyPr/>
        <a:lstStyle/>
        <a:p>
          <a:endParaRPr lang="en-US"/>
        </a:p>
      </dgm:t>
    </dgm:pt>
    <dgm:pt modelId="{D4823D22-5871-420A-A679-CD157366234D}" type="pres">
      <dgm:prSet presAssocID="{9DD22CE5-8241-4B4E-B651-ACCB91984B2E}" presName="Parent" presStyleLbl="node0" presStyleIdx="0" presStyleCnt="1" custScaleX="140059" custScaleY="74877" custLinFactY="-514" custLinFactNeighborX="-4948" custLinFactNeighborY="-100000">
        <dgm:presLayoutVars>
          <dgm:chMax val="6"/>
          <dgm:chPref val="6"/>
        </dgm:presLayoutVars>
      </dgm:prSet>
      <dgm:spPr/>
      <dgm:t>
        <a:bodyPr/>
        <a:lstStyle/>
        <a:p>
          <a:endParaRPr lang="en-US"/>
        </a:p>
      </dgm:t>
    </dgm:pt>
    <dgm:pt modelId="{3ABB1F6D-BA77-4ABD-AE7C-3A8BDACC7B14}" type="pres">
      <dgm:prSet presAssocID="{67E87B28-E7CC-42BE-9CEA-BCC46566F7A5}" presName="Accent1" presStyleCnt="0"/>
      <dgm:spPr/>
    </dgm:pt>
    <dgm:pt modelId="{792ED79D-3A66-4183-A6B6-F4190B0C1E01}" type="pres">
      <dgm:prSet presAssocID="{67E87B28-E7CC-42BE-9CEA-BCC46566F7A5}" presName="Accent" presStyleLbl="bgShp" presStyleIdx="0" presStyleCnt="6"/>
      <dgm:spPr/>
    </dgm:pt>
    <dgm:pt modelId="{9510F087-D356-4A98-BE7F-20D853FE1C4B}" type="pres">
      <dgm:prSet presAssocID="{67E87B28-E7CC-42BE-9CEA-BCC46566F7A5}" presName="Child1" presStyleLbl="node1" presStyleIdx="0" presStyleCnt="6" custScaleX="156653" custScaleY="108683" custLinFactY="14666" custLinFactNeighborX="-862" custLinFactNeighborY="100000">
        <dgm:presLayoutVars>
          <dgm:chMax val="0"/>
          <dgm:chPref val="0"/>
          <dgm:bulletEnabled val="1"/>
        </dgm:presLayoutVars>
      </dgm:prSet>
      <dgm:spPr/>
      <dgm:t>
        <a:bodyPr/>
        <a:lstStyle/>
        <a:p>
          <a:endParaRPr lang="en-US"/>
        </a:p>
      </dgm:t>
    </dgm:pt>
    <dgm:pt modelId="{37D07277-3691-431C-948F-5DE015D6064E}" type="pres">
      <dgm:prSet presAssocID="{A165077E-9BEC-4DF2-8E91-FA7FCC39915A}" presName="Accent2" presStyleCnt="0"/>
      <dgm:spPr/>
    </dgm:pt>
    <dgm:pt modelId="{40A131B4-E9CD-4F53-BC2C-068798D40CDD}" type="pres">
      <dgm:prSet presAssocID="{A165077E-9BEC-4DF2-8E91-FA7FCC39915A}" presName="Accent" presStyleLbl="bgShp" presStyleIdx="1" presStyleCnt="6" custScaleX="121887" custLinFactX="346675" custLinFactNeighborX="400000" custLinFactNeighborY="-67409"/>
      <dgm:spPr/>
    </dgm:pt>
    <dgm:pt modelId="{88B0FC27-7CFE-4E4F-969A-7F61209ACB86}" type="pres">
      <dgm:prSet presAssocID="{A165077E-9BEC-4DF2-8E91-FA7FCC39915A}" presName="Child2" presStyleLbl="node1" presStyleIdx="1" presStyleCnt="6" custScaleX="137039" custLinFactNeighborX="85398" custLinFactNeighborY="-4986">
        <dgm:presLayoutVars>
          <dgm:chMax val="0"/>
          <dgm:chPref val="0"/>
          <dgm:bulletEnabled val="1"/>
        </dgm:presLayoutVars>
      </dgm:prSet>
      <dgm:spPr/>
      <dgm:t>
        <a:bodyPr/>
        <a:lstStyle/>
        <a:p>
          <a:endParaRPr lang="en-US"/>
        </a:p>
      </dgm:t>
    </dgm:pt>
    <dgm:pt modelId="{F73BFC4C-C05B-44F7-B5FF-C29F838BD058}" type="pres">
      <dgm:prSet presAssocID="{410B1148-DD13-4CD3-8D78-BE4F318B9CAA}" presName="Accent3" presStyleCnt="0"/>
      <dgm:spPr/>
    </dgm:pt>
    <dgm:pt modelId="{1FAE8A63-A782-46CA-92A1-E5E5B499C313}" type="pres">
      <dgm:prSet presAssocID="{410B1148-DD13-4CD3-8D78-BE4F318B9CAA}" presName="Accent" presStyleLbl="bgShp" presStyleIdx="2" presStyleCnt="6"/>
      <dgm:spPr/>
    </dgm:pt>
    <dgm:pt modelId="{37EC30B8-02E1-4B0E-AE44-7F27ADBC22FD}" type="pres">
      <dgm:prSet presAssocID="{410B1148-DD13-4CD3-8D78-BE4F318B9CAA}" presName="Child3" presStyleLbl="node1" presStyleIdx="2" presStyleCnt="6" custScaleX="169300" custScaleY="121447" custLinFactNeighborX="72459" custLinFactNeighborY="7977">
        <dgm:presLayoutVars>
          <dgm:chMax val="0"/>
          <dgm:chPref val="0"/>
          <dgm:bulletEnabled val="1"/>
        </dgm:presLayoutVars>
      </dgm:prSet>
      <dgm:spPr/>
      <dgm:t>
        <a:bodyPr/>
        <a:lstStyle/>
        <a:p>
          <a:endParaRPr lang="en-US"/>
        </a:p>
      </dgm:t>
    </dgm:pt>
    <dgm:pt modelId="{E9E44F77-6422-4402-8FFE-241EAB4EFC2A}" type="pres">
      <dgm:prSet presAssocID="{E8166318-2311-4245-ABF2-45022A11C609}" presName="Accent4" presStyleCnt="0"/>
      <dgm:spPr/>
    </dgm:pt>
    <dgm:pt modelId="{B20238A3-98BB-40B9-BB76-6BE021BC3150}" type="pres">
      <dgm:prSet presAssocID="{E8166318-2311-4245-ABF2-45022A11C609}" presName="Accent" presStyleLbl="bgShp" presStyleIdx="3" presStyleCnt="6"/>
      <dgm:spPr/>
    </dgm:pt>
    <dgm:pt modelId="{E8BD1344-E4CD-4571-B8F7-543586CA1E3D}" type="pres">
      <dgm:prSet presAssocID="{E8166318-2311-4245-ABF2-45022A11C609}" presName="Child4" presStyleLbl="node1" presStyleIdx="3" presStyleCnt="6" custScaleX="149211" custLinFactNeighborX="20702" custLinFactNeighborY="0">
        <dgm:presLayoutVars>
          <dgm:chMax val="0"/>
          <dgm:chPref val="0"/>
          <dgm:bulletEnabled val="1"/>
        </dgm:presLayoutVars>
      </dgm:prSet>
      <dgm:spPr/>
      <dgm:t>
        <a:bodyPr/>
        <a:lstStyle/>
        <a:p>
          <a:endParaRPr lang="en-US"/>
        </a:p>
      </dgm:t>
    </dgm:pt>
    <dgm:pt modelId="{0B916EC1-4CE9-44F8-BC01-7D05B911325A}" type="pres">
      <dgm:prSet presAssocID="{317BB2FE-57F0-4840-8C2E-0BECECB29EC1}" presName="Accent5" presStyleCnt="0"/>
      <dgm:spPr/>
    </dgm:pt>
    <dgm:pt modelId="{E55DC486-479C-480D-BBA8-9233788D65D3}" type="pres">
      <dgm:prSet presAssocID="{317BB2FE-57F0-4840-8C2E-0BECECB29EC1}" presName="Accent" presStyleLbl="bgShp" presStyleIdx="4" presStyleCnt="6"/>
      <dgm:spPr/>
    </dgm:pt>
    <dgm:pt modelId="{73297F06-A6FD-4650-BF5D-99147D4D4CD4}" type="pres">
      <dgm:prSet presAssocID="{317BB2FE-57F0-4840-8C2E-0BECECB29EC1}" presName="Child5" presStyleLbl="node1" presStyleIdx="4" presStyleCnt="6" custScaleX="127147" custLinFactNeighborX="-31916" custLinFactNeighborY="41878">
        <dgm:presLayoutVars>
          <dgm:chMax val="0"/>
          <dgm:chPref val="0"/>
          <dgm:bulletEnabled val="1"/>
        </dgm:presLayoutVars>
      </dgm:prSet>
      <dgm:spPr/>
      <dgm:t>
        <a:bodyPr/>
        <a:lstStyle/>
        <a:p>
          <a:endParaRPr lang="en-US"/>
        </a:p>
      </dgm:t>
    </dgm:pt>
    <dgm:pt modelId="{CF35EAAE-74F1-4363-8A9E-B5AA875089C8}" type="pres">
      <dgm:prSet presAssocID="{D4EE17DA-B94E-42E4-8E13-8EC9BBD95E87}" presName="Accent6" presStyleCnt="0"/>
      <dgm:spPr/>
    </dgm:pt>
    <dgm:pt modelId="{5500E021-06B3-4DDA-A268-83C17382E709}" type="pres">
      <dgm:prSet presAssocID="{D4EE17DA-B94E-42E4-8E13-8EC9BBD95E87}" presName="Accent" presStyleLbl="bgShp" presStyleIdx="5" presStyleCnt="6"/>
      <dgm:spPr/>
    </dgm:pt>
    <dgm:pt modelId="{23D9F89A-6592-4830-A101-7B310DAC5E92}" type="pres">
      <dgm:prSet presAssocID="{D4EE17DA-B94E-42E4-8E13-8EC9BBD95E87}" presName="Child6" presStyleLbl="node1" presStyleIdx="5" presStyleCnt="6" custScaleX="158777" custLinFactNeighborX="-72459" custLinFactNeighborY="11965">
        <dgm:presLayoutVars>
          <dgm:chMax val="0"/>
          <dgm:chPref val="0"/>
          <dgm:bulletEnabled val="1"/>
        </dgm:presLayoutVars>
      </dgm:prSet>
      <dgm:spPr/>
      <dgm:t>
        <a:bodyPr/>
        <a:lstStyle/>
        <a:p>
          <a:endParaRPr lang="en-US"/>
        </a:p>
      </dgm:t>
    </dgm:pt>
  </dgm:ptLst>
  <dgm:cxnLst>
    <dgm:cxn modelId="{E893C9FB-758A-44D7-A580-5302F72ABA8E}" type="presOf" srcId="{6B3848A2-84E5-4C10-A071-01D873122455}" destId="{172E078B-1BB6-4721-A793-203C3F78C866}" srcOrd="0" destOrd="0" presId="urn:microsoft.com/office/officeart/2011/layout/HexagonRadial"/>
    <dgm:cxn modelId="{C38244BD-EE93-4AA3-A75B-E900BF7B0F15}" type="presOf" srcId="{317BB2FE-57F0-4840-8C2E-0BECECB29EC1}" destId="{73297F06-A6FD-4650-BF5D-99147D4D4CD4}" srcOrd="0" destOrd="0" presId="urn:microsoft.com/office/officeart/2011/layout/HexagonRadial"/>
    <dgm:cxn modelId="{F1E29DB5-8C32-47C9-8D4A-13B9D62DFF0C}" type="presOf" srcId="{9DD22CE5-8241-4B4E-B651-ACCB91984B2E}" destId="{D4823D22-5871-420A-A679-CD157366234D}" srcOrd="0" destOrd="0" presId="urn:microsoft.com/office/officeart/2011/layout/HexagonRadial"/>
    <dgm:cxn modelId="{7566DD72-0026-40B8-92CD-97EDBD1450CF}" type="presOf" srcId="{A165077E-9BEC-4DF2-8E91-FA7FCC39915A}" destId="{88B0FC27-7CFE-4E4F-969A-7F61209ACB86}" srcOrd="0" destOrd="0" presId="urn:microsoft.com/office/officeart/2011/layout/HexagonRadial"/>
    <dgm:cxn modelId="{BA6B65EB-BCA0-4566-BBE2-87BF0304F9F5}" type="presOf" srcId="{D4EE17DA-B94E-42E4-8E13-8EC9BBD95E87}" destId="{23D9F89A-6592-4830-A101-7B310DAC5E92}" srcOrd="0" destOrd="0" presId="urn:microsoft.com/office/officeart/2011/layout/HexagonRadial"/>
    <dgm:cxn modelId="{73CDBCDF-EF5C-448C-BA60-CD6DAD6DC008}" srcId="{9DD22CE5-8241-4B4E-B651-ACCB91984B2E}" destId="{A165077E-9BEC-4DF2-8E91-FA7FCC39915A}" srcOrd="1" destOrd="0" parTransId="{D06065DB-9974-4F90-BF56-E5348D86742D}" sibTransId="{FC40D432-36F7-42DB-876A-33BEBD0F06C1}"/>
    <dgm:cxn modelId="{5DA22B92-C48E-4416-8581-51672A067FB3}" type="presOf" srcId="{E8166318-2311-4245-ABF2-45022A11C609}" destId="{E8BD1344-E4CD-4571-B8F7-543586CA1E3D}" srcOrd="0" destOrd="0" presId="urn:microsoft.com/office/officeart/2011/layout/HexagonRadial"/>
    <dgm:cxn modelId="{72488E3A-F51F-4E8C-A26C-F3A3D6C01938}" type="presOf" srcId="{67E87B28-E7CC-42BE-9CEA-BCC46566F7A5}" destId="{9510F087-D356-4A98-BE7F-20D853FE1C4B}" srcOrd="0" destOrd="0" presId="urn:microsoft.com/office/officeart/2011/layout/HexagonRadial"/>
    <dgm:cxn modelId="{FE32EA24-936C-49C4-B403-4BD683B4E3D9}" srcId="{6B3848A2-84E5-4C10-A071-01D873122455}" destId="{9DD22CE5-8241-4B4E-B651-ACCB91984B2E}" srcOrd="0" destOrd="0" parTransId="{5468B505-0109-4C84-8982-51E3C13202A4}" sibTransId="{FA32BC23-080E-44ED-A711-AE582905549F}"/>
    <dgm:cxn modelId="{4C5D6010-52D3-468D-ACB3-42E389F7A2FC}" type="presOf" srcId="{410B1148-DD13-4CD3-8D78-BE4F318B9CAA}" destId="{37EC30B8-02E1-4B0E-AE44-7F27ADBC22FD}" srcOrd="0" destOrd="0" presId="urn:microsoft.com/office/officeart/2011/layout/HexagonRadial"/>
    <dgm:cxn modelId="{DF435E07-4B48-472E-B023-975D4956379C}" srcId="{9DD22CE5-8241-4B4E-B651-ACCB91984B2E}" destId="{67E87B28-E7CC-42BE-9CEA-BCC46566F7A5}" srcOrd="0" destOrd="0" parTransId="{BE86572D-1147-4A21-AD6F-273AC389D43B}" sibTransId="{FACA3FA9-7E4F-495E-A140-0E0792CF8F55}"/>
    <dgm:cxn modelId="{3B097DF0-6BB2-4BDC-81F0-4F1E0BCA4411}" srcId="{9DD22CE5-8241-4B4E-B651-ACCB91984B2E}" destId="{410B1148-DD13-4CD3-8D78-BE4F318B9CAA}" srcOrd="2" destOrd="0" parTransId="{C4814C20-12D0-40DC-B531-65E81ADBFAC7}" sibTransId="{56F4FD7D-57D0-4824-B182-17AE93897CE2}"/>
    <dgm:cxn modelId="{BFE5DF0D-7DE1-42FD-BF1F-10E111A0AC33}" srcId="{9DD22CE5-8241-4B4E-B651-ACCB91984B2E}" destId="{D4EE17DA-B94E-42E4-8E13-8EC9BBD95E87}" srcOrd="5" destOrd="0" parTransId="{7B6152D0-C82A-41F3-90DD-5696D78CCD50}" sibTransId="{8634B6D1-F162-41F0-8A29-C36EA90B53E8}"/>
    <dgm:cxn modelId="{62886D99-09AA-47C8-9E32-49EF6B7E0E4A}" srcId="{9DD22CE5-8241-4B4E-B651-ACCB91984B2E}" destId="{E8166318-2311-4245-ABF2-45022A11C609}" srcOrd="3" destOrd="0" parTransId="{07B05B96-8B7D-44FD-9DFB-EF19655E0EE2}" sibTransId="{BD67F84B-3517-4D19-B966-A11014B389AB}"/>
    <dgm:cxn modelId="{83BAF7EE-33B8-486A-ABE0-83AA0E39E307}" srcId="{9DD22CE5-8241-4B4E-B651-ACCB91984B2E}" destId="{317BB2FE-57F0-4840-8C2E-0BECECB29EC1}" srcOrd="4" destOrd="0" parTransId="{578C2148-BDA8-4AC0-8D3A-0085F99BB8A5}" sibTransId="{456F6FBD-85B5-4300-8CD0-F21CA79EFB40}"/>
    <dgm:cxn modelId="{CFFF2915-9E0D-42F8-A5D9-9D344933950B}" type="presParOf" srcId="{172E078B-1BB6-4721-A793-203C3F78C866}" destId="{D4823D22-5871-420A-A679-CD157366234D}" srcOrd="0" destOrd="0" presId="urn:microsoft.com/office/officeart/2011/layout/HexagonRadial"/>
    <dgm:cxn modelId="{CF29485E-39EC-49D6-910E-4858BADEF538}" type="presParOf" srcId="{172E078B-1BB6-4721-A793-203C3F78C866}" destId="{3ABB1F6D-BA77-4ABD-AE7C-3A8BDACC7B14}" srcOrd="1" destOrd="0" presId="urn:microsoft.com/office/officeart/2011/layout/HexagonRadial"/>
    <dgm:cxn modelId="{53FCF2FB-DF96-4843-818D-FD89E950BF82}" type="presParOf" srcId="{3ABB1F6D-BA77-4ABD-AE7C-3A8BDACC7B14}" destId="{792ED79D-3A66-4183-A6B6-F4190B0C1E01}" srcOrd="0" destOrd="0" presId="urn:microsoft.com/office/officeart/2011/layout/HexagonRadial"/>
    <dgm:cxn modelId="{1FEBAEFE-E97A-466F-8FB0-CC1DDECCCBB1}" type="presParOf" srcId="{172E078B-1BB6-4721-A793-203C3F78C866}" destId="{9510F087-D356-4A98-BE7F-20D853FE1C4B}" srcOrd="2" destOrd="0" presId="urn:microsoft.com/office/officeart/2011/layout/HexagonRadial"/>
    <dgm:cxn modelId="{25D1E4EF-C893-4122-9693-CAB3B918C723}" type="presParOf" srcId="{172E078B-1BB6-4721-A793-203C3F78C866}" destId="{37D07277-3691-431C-948F-5DE015D6064E}" srcOrd="3" destOrd="0" presId="urn:microsoft.com/office/officeart/2011/layout/HexagonRadial"/>
    <dgm:cxn modelId="{D6F1B51C-9BCE-401E-93DB-87FABC851ED0}" type="presParOf" srcId="{37D07277-3691-431C-948F-5DE015D6064E}" destId="{40A131B4-E9CD-4F53-BC2C-068798D40CDD}" srcOrd="0" destOrd="0" presId="urn:microsoft.com/office/officeart/2011/layout/HexagonRadial"/>
    <dgm:cxn modelId="{9BE7D6BC-F5E1-4043-A5B7-44A9A4CD9675}" type="presParOf" srcId="{172E078B-1BB6-4721-A793-203C3F78C866}" destId="{88B0FC27-7CFE-4E4F-969A-7F61209ACB86}" srcOrd="4" destOrd="0" presId="urn:microsoft.com/office/officeart/2011/layout/HexagonRadial"/>
    <dgm:cxn modelId="{10986180-9026-4D75-9BEF-7A81613820AD}" type="presParOf" srcId="{172E078B-1BB6-4721-A793-203C3F78C866}" destId="{F73BFC4C-C05B-44F7-B5FF-C29F838BD058}" srcOrd="5" destOrd="0" presId="urn:microsoft.com/office/officeart/2011/layout/HexagonRadial"/>
    <dgm:cxn modelId="{CDEFC824-67D6-4DA1-BBCA-5C3348816ABE}" type="presParOf" srcId="{F73BFC4C-C05B-44F7-B5FF-C29F838BD058}" destId="{1FAE8A63-A782-46CA-92A1-E5E5B499C313}" srcOrd="0" destOrd="0" presId="urn:microsoft.com/office/officeart/2011/layout/HexagonRadial"/>
    <dgm:cxn modelId="{79B6DE80-9B4A-479B-AC82-ACDF390AF7EF}" type="presParOf" srcId="{172E078B-1BB6-4721-A793-203C3F78C866}" destId="{37EC30B8-02E1-4B0E-AE44-7F27ADBC22FD}" srcOrd="6" destOrd="0" presId="urn:microsoft.com/office/officeart/2011/layout/HexagonRadial"/>
    <dgm:cxn modelId="{A1C38846-4C7E-4D5A-AD77-BB6EA2C930F3}" type="presParOf" srcId="{172E078B-1BB6-4721-A793-203C3F78C866}" destId="{E9E44F77-6422-4402-8FFE-241EAB4EFC2A}" srcOrd="7" destOrd="0" presId="urn:microsoft.com/office/officeart/2011/layout/HexagonRadial"/>
    <dgm:cxn modelId="{7EB1EFFB-4413-443E-8F6D-15BE07FB6106}" type="presParOf" srcId="{E9E44F77-6422-4402-8FFE-241EAB4EFC2A}" destId="{B20238A3-98BB-40B9-BB76-6BE021BC3150}" srcOrd="0" destOrd="0" presId="urn:microsoft.com/office/officeart/2011/layout/HexagonRadial"/>
    <dgm:cxn modelId="{BB67BAD9-0FCC-4EE1-BD56-EC0A5E746414}" type="presParOf" srcId="{172E078B-1BB6-4721-A793-203C3F78C866}" destId="{E8BD1344-E4CD-4571-B8F7-543586CA1E3D}" srcOrd="8" destOrd="0" presId="urn:microsoft.com/office/officeart/2011/layout/HexagonRadial"/>
    <dgm:cxn modelId="{10F316B1-DE79-4F22-8BAB-6AE4FB2729C8}" type="presParOf" srcId="{172E078B-1BB6-4721-A793-203C3F78C866}" destId="{0B916EC1-4CE9-44F8-BC01-7D05B911325A}" srcOrd="9" destOrd="0" presId="urn:microsoft.com/office/officeart/2011/layout/HexagonRadial"/>
    <dgm:cxn modelId="{15B7F47F-A1D8-4D3A-A339-C1731B87946A}" type="presParOf" srcId="{0B916EC1-4CE9-44F8-BC01-7D05B911325A}" destId="{E55DC486-479C-480D-BBA8-9233788D65D3}" srcOrd="0" destOrd="0" presId="urn:microsoft.com/office/officeart/2011/layout/HexagonRadial"/>
    <dgm:cxn modelId="{BCBD7040-1D04-43F4-AC05-5C87B1477937}" type="presParOf" srcId="{172E078B-1BB6-4721-A793-203C3F78C866}" destId="{73297F06-A6FD-4650-BF5D-99147D4D4CD4}" srcOrd="10" destOrd="0" presId="urn:microsoft.com/office/officeart/2011/layout/HexagonRadial"/>
    <dgm:cxn modelId="{610FA259-A1E8-466D-91A8-F9F6700C83E8}" type="presParOf" srcId="{172E078B-1BB6-4721-A793-203C3F78C866}" destId="{CF35EAAE-74F1-4363-8A9E-B5AA875089C8}" srcOrd="11" destOrd="0" presId="urn:microsoft.com/office/officeart/2011/layout/HexagonRadial"/>
    <dgm:cxn modelId="{282BE33A-BA96-4E2D-9BDF-47930FC76CDE}" type="presParOf" srcId="{CF35EAAE-74F1-4363-8A9E-B5AA875089C8}" destId="{5500E021-06B3-4DDA-A268-83C17382E709}" srcOrd="0" destOrd="0" presId="urn:microsoft.com/office/officeart/2011/layout/HexagonRadial"/>
    <dgm:cxn modelId="{433D6B6C-D4FE-471C-A8C5-43DBD6FAA8FA}" type="presParOf" srcId="{172E078B-1BB6-4721-A793-203C3F78C866}" destId="{23D9F89A-6592-4830-A101-7B310DAC5E92}" srcOrd="12" destOrd="0" presId="urn:microsoft.com/office/officeart/2011/layout/HexagonRadial"/>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4823D22-5871-420A-A679-CD157366234D}">
      <dsp:nvSpPr>
        <dsp:cNvPr id="0" name=""/>
        <dsp:cNvSpPr/>
      </dsp:nvSpPr>
      <dsp:spPr>
        <a:xfrm>
          <a:off x="4396991" y="80983"/>
          <a:ext cx="2745029" cy="1269465"/>
        </a:xfrm>
        <a:prstGeom prst="hexagon">
          <a:avLst>
            <a:gd name="adj" fmla="val 28570"/>
            <a:gd name="vf" fmla="val 115470"/>
          </a:avLst>
        </a:prstGeom>
        <a:solidFill>
          <a:schemeClr val="accent1">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bn-BD" sz="2800" kern="1200" dirty="0" smtClean="0">
              <a:solidFill>
                <a:schemeClr val="accent2">
                  <a:lumMod val="60000"/>
                  <a:lumOff val="40000"/>
                </a:schemeClr>
              </a:solidFill>
              <a:latin typeface="NikoshBAN" panose="02000000000000000000" pitchFamily="2" charset="0"/>
              <a:cs typeface="NikoshBAN" panose="02000000000000000000" pitchFamily="2" charset="0"/>
            </a:rPr>
            <a:t>২। বিচার সংক্রান্ত</a:t>
          </a:r>
        </a:p>
        <a:p>
          <a:pPr lvl="0" algn="ctr" defTabSz="1244600">
            <a:lnSpc>
              <a:spcPct val="90000"/>
            </a:lnSpc>
            <a:spcBef>
              <a:spcPct val="0"/>
            </a:spcBef>
            <a:spcAft>
              <a:spcPct val="35000"/>
            </a:spcAft>
          </a:pPr>
          <a:r>
            <a:rPr lang="bn-BD" sz="2800" kern="1200" dirty="0" smtClean="0">
              <a:solidFill>
                <a:schemeClr val="accent2">
                  <a:lumMod val="60000"/>
                  <a:lumOff val="40000"/>
                </a:schemeClr>
              </a:solidFill>
              <a:latin typeface="NikoshBAN" panose="02000000000000000000" pitchFamily="2" charset="0"/>
              <a:cs typeface="NikoshBAN" panose="02000000000000000000" pitchFamily="2" charset="0"/>
            </a:rPr>
            <a:t>ক্ষমতা।</a:t>
          </a:r>
        </a:p>
      </dsp:txBody>
      <dsp:txXfrm>
        <a:off x="4746639" y="242681"/>
        <a:ext cx="2045733" cy="946069"/>
      </dsp:txXfrm>
    </dsp:sp>
    <dsp:sp modelId="{40A131B4-E9CD-4F53-BC2C-068798D40CDD}">
      <dsp:nvSpPr>
        <dsp:cNvPr id="0" name=""/>
        <dsp:cNvSpPr/>
      </dsp:nvSpPr>
      <dsp:spPr>
        <a:xfrm>
          <a:off x="10916612" y="331500"/>
          <a:ext cx="901315" cy="637149"/>
        </a:xfrm>
        <a:prstGeom prst="hexagon">
          <a:avLst>
            <a:gd name="adj" fmla="val 28900"/>
            <a:gd name="vf" fmla="val 11547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510F087-D356-4A98-BE7F-20D853FE1C4B}">
      <dsp:nvSpPr>
        <dsp:cNvPr id="0" name=""/>
        <dsp:cNvSpPr/>
      </dsp:nvSpPr>
      <dsp:spPr>
        <a:xfrm>
          <a:off x="4598258" y="1563113"/>
          <a:ext cx="2516053" cy="1510142"/>
        </a:xfrm>
        <a:prstGeom prst="hexagon">
          <a:avLst>
            <a:gd name="adj" fmla="val 28570"/>
            <a:gd name="vf" fmla="val 1154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bn-BD" sz="2400" kern="1200" dirty="0" smtClean="0">
              <a:solidFill>
                <a:schemeClr val="accent2">
                  <a:lumMod val="75000"/>
                </a:schemeClr>
              </a:solidFill>
            </a:rPr>
            <a:t> ১।আইন</a:t>
          </a:r>
        </a:p>
        <a:p>
          <a:pPr lvl="0" algn="ctr" defTabSz="1066800">
            <a:lnSpc>
              <a:spcPct val="90000"/>
            </a:lnSpc>
            <a:spcBef>
              <a:spcPct val="0"/>
            </a:spcBef>
            <a:spcAft>
              <a:spcPct val="35000"/>
            </a:spcAft>
          </a:pPr>
          <a:r>
            <a:rPr lang="bn-BD" sz="2400" kern="1200" dirty="0" smtClean="0">
              <a:solidFill>
                <a:schemeClr val="accent2">
                  <a:lumMod val="75000"/>
                </a:schemeClr>
              </a:solidFill>
            </a:rPr>
            <a:t>প্রণয়ন করা।</a:t>
          </a:r>
          <a:endParaRPr lang="en-US" sz="2400" kern="1200" dirty="0">
            <a:solidFill>
              <a:schemeClr val="accent2">
                <a:lumMod val="75000"/>
              </a:schemeClr>
            </a:solidFill>
          </a:endParaRPr>
        </a:p>
      </dsp:txBody>
      <dsp:txXfrm>
        <a:off x="4951745" y="1775277"/>
        <a:ext cx="1809079" cy="1085814"/>
      </dsp:txXfrm>
    </dsp:sp>
    <dsp:sp modelId="{1FAE8A63-A782-46CA-92A1-E5E5B499C313}">
      <dsp:nvSpPr>
        <dsp:cNvPr id="0" name=""/>
        <dsp:cNvSpPr/>
      </dsp:nvSpPr>
      <dsp:spPr>
        <a:xfrm>
          <a:off x="6976824" y="1952126"/>
          <a:ext cx="739468" cy="637149"/>
        </a:xfrm>
        <a:prstGeom prst="hexagon">
          <a:avLst>
            <a:gd name="adj" fmla="val 28900"/>
            <a:gd name="vf" fmla="val 11547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8B0FC27-7CFE-4E4F-969A-7F61209ACB86}">
      <dsp:nvSpPr>
        <dsp:cNvPr id="0" name=""/>
        <dsp:cNvSpPr/>
      </dsp:nvSpPr>
      <dsp:spPr>
        <a:xfrm>
          <a:off x="7614230" y="815513"/>
          <a:ext cx="2201027" cy="1389492"/>
        </a:xfrm>
        <a:prstGeom prst="hexagon">
          <a:avLst>
            <a:gd name="adj" fmla="val 28570"/>
            <a:gd name="vf" fmla="val 115470"/>
          </a:avLst>
        </a:prstGeom>
        <a:solidFill>
          <a:schemeClr val="accent5">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bn-BD" sz="2800" kern="1200" dirty="0" smtClean="0">
              <a:solidFill>
                <a:schemeClr val="accent2">
                  <a:lumMod val="40000"/>
                  <a:lumOff val="60000"/>
                </a:schemeClr>
              </a:solidFill>
              <a:latin typeface="NikoshBAN" panose="02000000000000000000" pitchFamily="2" charset="0"/>
              <a:cs typeface="NikoshBAN" panose="02000000000000000000" pitchFamily="2" charset="0"/>
            </a:rPr>
            <a:t>৩। সংবিধান</a:t>
          </a:r>
        </a:p>
        <a:p>
          <a:pPr lvl="0" algn="ctr" defTabSz="1244600">
            <a:lnSpc>
              <a:spcPct val="90000"/>
            </a:lnSpc>
            <a:spcBef>
              <a:spcPct val="0"/>
            </a:spcBef>
            <a:spcAft>
              <a:spcPct val="35000"/>
            </a:spcAft>
          </a:pPr>
          <a:r>
            <a:rPr lang="bn-BD" sz="2800" kern="1200" dirty="0" smtClean="0">
              <a:solidFill>
                <a:schemeClr val="accent2">
                  <a:lumMod val="40000"/>
                  <a:lumOff val="60000"/>
                </a:schemeClr>
              </a:solidFill>
              <a:latin typeface="NikoshBAN" panose="02000000000000000000" pitchFamily="2" charset="0"/>
              <a:cs typeface="NikoshBAN" panose="02000000000000000000" pitchFamily="2" charset="0"/>
            </a:rPr>
            <a:t>সংশোধন</a:t>
          </a:r>
        </a:p>
        <a:p>
          <a:pPr lvl="0" algn="ctr" defTabSz="1244600">
            <a:lnSpc>
              <a:spcPct val="90000"/>
            </a:lnSpc>
            <a:spcBef>
              <a:spcPct val="0"/>
            </a:spcBef>
            <a:spcAft>
              <a:spcPct val="35000"/>
            </a:spcAft>
          </a:pPr>
          <a:r>
            <a:rPr lang="bn-BD" sz="2800" kern="1200" dirty="0" smtClean="0">
              <a:solidFill>
                <a:schemeClr val="accent2">
                  <a:lumMod val="40000"/>
                  <a:lumOff val="60000"/>
                </a:schemeClr>
              </a:solidFill>
              <a:latin typeface="NikoshBAN" panose="02000000000000000000" pitchFamily="2" charset="0"/>
              <a:cs typeface="NikoshBAN" panose="02000000000000000000" pitchFamily="2" charset="0"/>
            </a:rPr>
            <a:t>করা।</a:t>
          </a:r>
          <a:endParaRPr lang="en-US" sz="2800" kern="1200" dirty="0">
            <a:solidFill>
              <a:schemeClr val="accent2">
                <a:lumMod val="40000"/>
                <a:lumOff val="60000"/>
              </a:schemeClr>
            </a:solidFill>
            <a:latin typeface="NikoshBAN" panose="02000000000000000000" pitchFamily="2" charset="0"/>
            <a:cs typeface="NikoshBAN" panose="02000000000000000000" pitchFamily="2" charset="0"/>
          </a:endParaRPr>
        </a:p>
      </dsp:txBody>
      <dsp:txXfrm>
        <a:off x="7929975" y="1014840"/>
        <a:ext cx="1569537" cy="990838"/>
      </dsp:txXfrm>
    </dsp:sp>
    <dsp:sp modelId="{B20238A3-98BB-40B9-BB76-6BE021BC3150}">
      <dsp:nvSpPr>
        <dsp:cNvPr id="0" name=""/>
        <dsp:cNvSpPr/>
      </dsp:nvSpPr>
      <dsp:spPr>
        <a:xfrm>
          <a:off x="6377317" y="3296689"/>
          <a:ext cx="739468" cy="637149"/>
        </a:xfrm>
        <a:prstGeom prst="hexagon">
          <a:avLst>
            <a:gd name="adj" fmla="val 28900"/>
            <a:gd name="vf" fmla="val 11547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7EC30B8-02E1-4B0E-AE44-7F27ADBC22FD}">
      <dsp:nvSpPr>
        <dsp:cNvPr id="0" name=""/>
        <dsp:cNvSpPr/>
      </dsp:nvSpPr>
      <dsp:spPr>
        <a:xfrm>
          <a:off x="7147335" y="2526736"/>
          <a:ext cx="2719181" cy="1687497"/>
        </a:xfrm>
        <a:prstGeom prst="hexagon">
          <a:avLst>
            <a:gd name="adj" fmla="val 28570"/>
            <a:gd name="vf" fmla="val 115470"/>
          </a:avLst>
        </a:prstGeom>
        <a:solidFill>
          <a:schemeClr val="accent1">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bn-BD" sz="2800" kern="1200" dirty="0" smtClean="0">
              <a:solidFill>
                <a:schemeClr val="tx2">
                  <a:lumMod val="20000"/>
                  <a:lumOff val="80000"/>
                </a:schemeClr>
              </a:solidFill>
              <a:latin typeface="NikoshBAN" panose="02000000000000000000" pitchFamily="2" charset="0"/>
              <a:cs typeface="NikoshBAN" panose="02000000000000000000" pitchFamily="2" charset="0"/>
            </a:rPr>
            <a:t>৪। শাসন বিভাগকে</a:t>
          </a:r>
        </a:p>
        <a:p>
          <a:pPr lvl="0" algn="ctr" defTabSz="1244600">
            <a:lnSpc>
              <a:spcPct val="90000"/>
            </a:lnSpc>
            <a:spcBef>
              <a:spcPct val="0"/>
            </a:spcBef>
            <a:spcAft>
              <a:spcPct val="35000"/>
            </a:spcAft>
          </a:pPr>
          <a:r>
            <a:rPr lang="bn-BD" sz="2800" kern="1200" dirty="0" smtClean="0">
              <a:solidFill>
                <a:schemeClr val="tx2">
                  <a:lumMod val="20000"/>
                  <a:lumOff val="80000"/>
                </a:schemeClr>
              </a:solidFill>
              <a:latin typeface="NikoshBAN" panose="02000000000000000000" pitchFamily="2" charset="0"/>
              <a:cs typeface="NikoshBAN" panose="02000000000000000000" pitchFamily="2" charset="0"/>
            </a:rPr>
            <a:t>নিয়ন্ত্রন করা।</a:t>
          </a:r>
          <a:endParaRPr lang="en-US" sz="2800" kern="1200" dirty="0">
            <a:solidFill>
              <a:schemeClr val="tx2">
                <a:lumMod val="20000"/>
                <a:lumOff val="80000"/>
              </a:schemeClr>
            </a:solidFill>
            <a:latin typeface="NikoshBAN" panose="02000000000000000000" pitchFamily="2" charset="0"/>
            <a:cs typeface="NikoshBAN" panose="02000000000000000000" pitchFamily="2" charset="0"/>
          </a:endParaRPr>
        </a:p>
      </dsp:txBody>
      <dsp:txXfrm>
        <a:off x="7534639" y="2767093"/>
        <a:ext cx="1944573" cy="1206783"/>
      </dsp:txXfrm>
    </dsp:sp>
    <dsp:sp modelId="{E55DC486-479C-480D-BBA8-9233788D65D3}">
      <dsp:nvSpPr>
        <dsp:cNvPr id="0" name=""/>
        <dsp:cNvSpPr/>
      </dsp:nvSpPr>
      <dsp:spPr>
        <a:xfrm>
          <a:off x="4890175" y="3436260"/>
          <a:ext cx="739468" cy="637149"/>
        </a:xfrm>
        <a:prstGeom prst="hexagon">
          <a:avLst>
            <a:gd name="adj" fmla="val 28900"/>
            <a:gd name="vf" fmla="val 11547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8BD1344-E4CD-4571-B8F7-543586CA1E3D}">
      <dsp:nvSpPr>
        <dsp:cNvPr id="0" name=""/>
        <dsp:cNvSpPr/>
      </dsp:nvSpPr>
      <dsp:spPr>
        <a:xfrm>
          <a:off x="5004368" y="3420486"/>
          <a:ext cx="2396525" cy="1389492"/>
        </a:xfrm>
        <a:prstGeom prst="hexagon">
          <a:avLst>
            <a:gd name="adj" fmla="val 28570"/>
            <a:gd name="vf" fmla="val 115470"/>
          </a:avLst>
        </a:prstGeom>
        <a:solidFill>
          <a:schemeClr val="tx2">
            <a:lumMod val="20000"/>
            <a:lumOff val="8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bn-BD" sz="2800" kern="1200" dirty="0" smtClean="0">
              <a:solidFill>
                <a:schemeClr val="accent2">
                  <a:lumMod val="60000"/>
                  <a:lumOff val="40000"/>
                </a:schemeClr>
              </a:solidFill>
              <a:latin typeface="NikoshBAN" panose="02000000000000000000" pitchFamily="2" charset="0"/>
              <a:cs typeface="NikoshBAN" panose="02000000000000000000" pitchFamily="2" charset="0"/>
            </a:rPr>
            <a:t>৫। অর্থ</a:t>
          </a:r>
        </a:p>
        <a:p>
          <a:pPr lvl="0" algn="ctr" defTabSz="1244600">
            <a:lnSpc>
              <a:spcPct val="90000"/>
            </a:lnSpc>
            <a:spcBef>
              <a:spcPct val="0"/>
            </a:spcBef>
            <a:spcAft>
              <a:spcPct val="35000"/>
            </a:spcAft>
          </a:pPr>
          <a:r>
            <a:rPr lang="bn-BD" sz="2800" kern="1200" dirty="0" smtClean="0">
              <a:solidFill>
                <a:schemeClr val="accent2">
                  <a:lumMod val="60000"/>
                  <a:lumOff val="40000"/>
                </a:schemeClr>
              </a:solidFill>
              <a:latin typeface="NikoshBAN" panose="02000000000000000000" pitchFamily="2" charset="0"/>
              <a:cs typeface="NikoshBAN" panose="02000000000000000000" pitchFamily="2" charset="0"/>
            </a:rPr>
            <a:t>সংক্রান্ত।</a:t>
          </a:r>
          <a:endParaRPr lang="en-US" sz="2800" kern="1200" dirty="0">
            <a:solidFill>
              <a:schemeClr val="accent2">
                <a:lumMod val="60000"/>
                <a:lumOff val="40000"/>
              </a:schemeClr>
            </a:solidFill>
            <a:latin typeface="NikoshBAN" panose="02000000000000000000" pitchFamily="2" charset="0"/>
            <a:cs typeface="NikoshBAN" panose="02000000000000000000" pitchFamily="2" charset="0"/>
          </a:endParaRPr>
        </a:p>
      </dsp:txBody>
      <dsp:txXfrm>
        <a:off x="5336404" y="3612999"/>
        <a:ext cx="1732453" cy="1004466"/>
      </dsp:txXfrm>
    </dsp:sp>
    <dsp:sp modelId="{5500E021-06B3-4DDA-A268-83C17382E709}">
      <dsp:nvSpPr>
        <dsp:cNvPr id="0" name=""/>
        <dsp:cNvSpPr/>
      </dsp:nvSpPr>
      <dsp:spPr>
        <a:xfrm>
          <a:off x="4013025" y="2245607"/>
          <a:ext cx="739468" cy="637149"/>
        </a:xfrm>
        <a:prstGeom prst="hexagon">
          <a:avLst>
            <a:gd name="adj" fmla="val 28900"/>
            <a:gd name="vf" fmla="val 11547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3297F06-A6FD-4650-BF5D-99147D4D4CD4}">
      <dsp:nvSpPr>
        <dsp:cNvPr id="0" name=""/>
        <dsp:cNvSpPr/>
      </dsp:nvSpPr>
      <dsp:spPr>
        <a:xfrm>
          <a:off x="2856594" y="3147747"/>
          <a:ext cx="2042148" cy="1389492"/>
        </a:xfrm>
        <a:prstGeom prst="hexagon">
          <a:avLst>
            <a:gd name="adj" fmla="val 28570"/>
            <a:gd name="vf" fmla="val 1154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bn-BD" sz="2800" kern="1200" dirty="0" smtClean="0">
              <a:latin typeface="NikoshBAN" panose="02000000000000000000" pitchFamily="2" charset="0"/>
              <a:cs typeface="NikoshBAN" panose="02000000000000000000" pitchFamily="2" charset="0"/>
            </a:rPr>
            <a:t> </a:t>
          </a:r>
          <a:r>
            <a:rPr lang="bn-BD" sz="2800" kern="1200" dirty="0" smtClean="0">
              <a:solidFill>
                <a:schemeClr val="bg2">
                  <a:lumMod val="10000"/>
                </a:schemeClr>
              </a:solidFill>
              <a:latin typeface="NikoshBAN" panose="02000000000000000000" pitchFamily="2" charset="0"/>
              <a:cs typeface="NikoshBAN" panose="02000000000000000000" pitchFamily="2" charset="0"/>
            </a:rPr>
            <a:t>৬। সরকার</a:t>
          </a:r>
        </a:p>
        <a:p>
          <a:pPr lvl="0" algn="ctr" defTabSz="1244600">
            <a:lnSpc>
              <a:spcPct val="90000"/>
            </a:lnSpc>
            <a:spcBef>
              <a:spcPct val="0"/>
            </a:spcBef>
            <a:spcAft>
              <a:spcPct val="35000"/>
            </a:spcAft>
          </a:pPr>
          <a:r>
            <a:rPr lang="bn-BD" sz="2800" kern="1200" dirty="0" smtClean="0">
              <a:solidFill>
                <a:schemeClr val="bg2">
                  <a:lumMod val="10000"/>
                </a:schemeClr>
              </a:solidFill>
              <a:latin typeface="NikoshBAN" panose="02000000000000000000" pitchFamily="2" charset="0"/>
              <a:cs typeface="NikoshBAN" panose="02000000000000000000" pitchFamily="2" charset="0"/>
            </a:rPr>
            <a:t>গঠন।</a:t>
          </a:r>
          <a:endParaRPr lang="en-US" sz="2800" kern="1200" dirty="0">
            <a:solidFill>
              <a:schemeClr val="bg2">
                <a:lumMod val="10000"/>
              </a:schemeClr>
            </a:solidFill>
            <a:latin typeface="NikoshBAN" panose="02000000000000000000" pitchFamily="2" charset="0"/>
            <a:cs typeface="NikoshBAN" panose="02000000000000000000" pitchFamily="2" charset="0"/>
          </a:endParaRPr>
        </a:p>
      </dsp:txBody>
      <dsp:txXfrm>
        <a:off x="3159099" y="3353574"/>
        <a:ext cx="1437138" cy="977838"/>
      </dsp:txXfrm>
    </dsp:sp>
    <dsp:sp modelId="{23D9F89A-6592-4830-A101-7B310DAC5E92}">
      <dsp:nvSpPr>
        <dsp:cNvPr id="0" name=""/>
        <dsp:cNvSpPr/>
      </dsp:nvSpPr>
      <dsp:spPr>
        <a:xfrm>
          <a:off x="1951410" y="1049134"/>
          <a:ext cx="2550168" cy="1389492"/>
        </a:xfrm>
        <a:prstGeom prst="hexagon">
          <a:avLst>
            <a:gd name="adj" fmla="val 28570"/>
            <a:gd name="vf" fmla="val 115470"/>
          </a:avLst>
        </a:prstGeom>
        <a:solidFill>
          <a:schemeClr val="tx2">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bn-BD" sz="2800" kern="1200" dirty="0" smtClean="0">
              <a:solidFill>
                <a:schemeClr val="accent6">
                  <a:lumMod val="50000"/>
                </a:schemeClr>
              </a:solidFill>
              <a:latin typeface="NikoshBAN" panose="02000000000000000000" pitchFamily="2" charset="0"/>
              <a:cs typeface="NikoshBAN" panose="02000000000000000000" pitchFamily="2" charset="0"/>
            </a:rPr>
            <a:t>৭। বিবিধ</a:t>
          </a:r>
        </a:p>
        <a:p>
          <a:pPr lvl="0" algn="ctr" defTabSz="1244600">
            <a:lnSpc>
              <a:spcPct val="90000"/>
            </a:lnSpc>
            <a:spcBef>
              <a:spcPct val="0"/>
            </a:spcBef>
            <a:spcAft>
              <a:spcPct val="35000"/>
            </a:spcAft>
          </a:pPr>
          <a:r>
            <a:rPr lang="bn-BD" sz="2800" kern="1200" dirty="0" smtClean="0">
              <a:solidFill>
                <a:schemeClr val="accent6">
                  <a:lumMod val="50000"/>
                </a:schemeClr>
              </a:solidFill>
              <a:latin typeface="NikoshBAN" panose="02000000000000000000" pitchFamily="2" charset="0"/>
              <a:cs typeface="NikoshBAN" panose="02000000000000000000" pitchFamily="2" charset="0"/>
            </a:rPr>
            <a:t>ক্ষমতা।</a:t>
          </a:r>
        </a:p>
      </dsp:txBody>
      <dsp:txXfrm>
        <a:off x="2296250" y="1237025"/>
        <a:ext cx="1860488" cy="1013710"/>
      </dsp:txXfrm>
    </dsp:sp>
  </dsp:spTree>
</dsp:drawing>
</file>

<file path=ppt/diagrams/layout1.xml><?xml version="1.0" encoding="utf-8"?>
<dgm:layoutDef xmlns:dgm="http://schemas.openxmlformats.org/drawingml/2006/diagram" xmlns:a="http://schemas.openxmlformats.org/drawingml/2006/main" uniqueId="urn:microsoft.com/office/officeart/2011/layout/HexagonRadial">
  <dgm:title val="Hexagon Radial"/>
  <dgm:desc val="Use to show a sequential process that relates to a central idea or theme. Limited to six Level 2 shapes. Works best with small amounts of text. Unused text does not appear, but remains available if you switch layouts."/>
  <dgm:catLst>
    <dgm:cat type="cycle" pri="8500"/>
    <dgm:cat type="officeonline" pri="9000"/>
  </dgm:catLst>
  <dgm:samp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sampData>
  <dgm:styleData>
    <dgm:dataModel>
      <dgm:ptLst>
        <dgm:pt modelId="0" type="doc"/>
        <dgm:pt modelId="10">
          <dgm:prSet phldr="1"/>
        </dgm:pt>
        <dgm:pt modelId="11">
          <dgm:prSet phldr="1"/>
        </dgm:pt>
        <dgm:pt modelId="12">
          <dgm:prSet phldr="1"/>
        </dgm:pt>
        <dgm:pt modelId="13">
          <dgm:prSet phldr="1"/>
        </dgm:pt>
      </dgm:ptLst>
      <dgm:cxnLst>
        <dgm:cxn modelId="40" srcId="0" destId="10" srcOrd="0" destOrd="0"/>
        <dgm:cxn modelId="50" srcId="10" destId="11" srcOrd="0" destOrd="0"/>
        <dgm:cxn modelId="60" srcId="10" destId="12" srcOrd="0" destOrd="0"/>
        <dgm:cxn modelId="70" srcId="10" destId="13" srcOrd="0"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clrData>
  <dgm:layoutNode name="Name0">
    <dgm:varLst>
      <dgm:chMax val="1"/>
      <dgm:chPref val="1"/>
      <dgm:dir/>
      <dgm:animOne val="branch"/>
      <dgm:animLvl val="lvl"/>
    </dgm:varLst>
    <dgm:shape xmlns:r="http://schemas.openxmlformats.org/officeDocument/2006/relationships" r:blip="">
      <dgm:adjLst/>
    </dgm:shape>
    <dgm:choose name="Name1">
      <dgm:if name="Name2" func="var" arg="dir" op="equ" val="norm">
        <dgm:choose name="Name3">
          <dgm:if name="Name4"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5"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l" for="ch" forName="Accent1" refType="w" fact="0.1685"/>
              <dgm:constr type="t" for="ch" forName="Accent1" refType="h" fact="0.2946"/>
              <dgm:constr type="w" for="ch" forName="Accent1" refType="w" fact="0.462"/>
              <dgm:constr type="h" for="ch" forName="Accent1" refType="h" fact="0.5472"/>
              <dgm:constr type="l" for="ch" forName="Parent" refType="w" fact="0"/>
              <dgm:constr type="t" for="ch" forName="Parent" refType="h" fact="0.2885"/>
              <dgm:constr type="w" for="ch" forName="Parent" refType="w" fact="0.6013"/>
              <dgm:constr type="h" for="ch" forName="Parent" refType="h" fact="0.7115"/>
              <dgm:constr type="l" for="ch" forName="Child1" refType="w" fact="0.5073"/>
              <dgm:constr type="t" for="ch" forName="Child1" refType="h" fact="0"/>
              <dgm:constr type="w" for="ch" forName="Child1" refType="w" fact="0.4927"/>
              <dgm:constr type="h" for="ch" forName="Child1" refType="h" fact="0.5831"/>
            </dgm:constrLst>
          </dgm:if>
          <dgm:if name="Name6"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l" for="ch" forName="Accent2" refType="w" fact="0.6413"/>
              <dgm:constr type="t" for="ch" forName="Accent2" refType="h" fact="0.3477"/>
              <dgm:constr type="w" for="ch" forName="Accent2" refType="w" fact="0.2269"/>
              <dgm:constr type="h" for="ch" forName="Accent2" refType="h" fact="0.2076"/>
              <dgm:constr type="l" for="ch" forName="Accent1" refType="w" fact="0"/>
              <dgm:constr type="t" for="ch" forName="Accent1" refType="h" fact="0"/>
              <dgm:constr type="w" for="ch" forName="Accent1" refType="w" fact="0"/>
              <dgm:constr type="h" for="ch" forName="Accent1" refType="h" fact="0"/>
              <dgm:constr type="l" for="ch" forName="Parent" refType="w" fact="0"/>
              <dgm:constr type="t" for="ch" forName="Parent" refType="h" fact="0.2239"/>
              <dgm:constr type="w" for="ch" forName="Parent" refType="w" fact="0.6013"/>
              <dgm:constr type="h" for="ch" forName="Parent" refType="h" fact="0.5523"/>
              <dgm:constr type="l" for="ch" forName="Child1" refType="w" fact="0.5073"/>
              <dgm:constr type="t" for="ch" forName="Child1" refType="h" fact="0"/>
              <dgm:constr type="w" for="ch" forName="Child1" refType="w" fact="0.4927"/>
              <dgm:constr type="h" for="ch" forName="Child1" refType="h" fact="0.4527"/>
              <dgm:constr type="l" for="ch" forName="Child2" refType="w" fact="0.5073"/>
              <dgm:constr type="t" for="ch" forName="Child2" refType="h" fact="0.5473"/>
              <dgm:constr type="w" for="ch" forName="Child2" refType="w" fact="0.4927"/>
              <dgm:constr type="h" for="ch" forName="Child2" refType="h" fact="0.4527"/>
            </dgm:constrLst>
          </dgm:if>
          <dgm:if name="Name7"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l" for="ch" forName="Accent3" refType="w" fact="0.4573"/>
              <dgm:constr type="t" for="ch" forName="Accent3" refType="h" fact="0.6145"/>
              <dgm:constr type="w" for="ch" forName="Accent3" refType="w" fact="0.2269"/>
              <dgm:constr type="h" for="ch" forName="Accent3" refType="h" fact="0.1623"/>
              <dgm:constr type="l" for="ch" forName="Accent2" refType="w" fact="0.6413"/>
              <dgm:constr type="t" for="ch" forName="Accent2" refType="h" fact="0.2719"/>
              <dgm:constr type="w" for="ch" forName="Accent2" refType="w" fact="0.2269"/>
              <dgm:constr type="h" for="ch" forName="Accent2" refType="h" fact="0.1623"/>
              <dgm:constr type="l" for="ch" forName="Accent1" refType="w" fact="0"/>
              <dgm:constr type="t" for="ch" forName="Accent1" refType="h" fact="0"/>
              <dgm:constr type="w" for="ch" forName="Accent1" refType="w" fact="0"/>
              <dgm:constr type="h" for="ch" forName="Accent1" refType="h" fact="0"/>
              <dgm:constr type="l" for="ch" forName="Child3" refType="w" fact="0.0554"/>
              <dgm:constr type="t" for="ch" forName="Child3" refType="h" fact="0.646"/>
              <dgm:constr type="w" for="ch" forName="Child3" refType="w" fact="0.4927"/>
              <dgm:constr type="h" for="ch" forName="Child3" refType="h" fact="0.354"/>
              <dgm:constr type="l" for="ch" forName="Parent" refType="w" fact="0"/>
              <dgm:constr type="t" for="ch" forName="Parent" refType="h" fact="0.1751"/>
              <dgm:constr type="w" for="ch" forName="Parent" refType="w" fact="0.6013"/>
              <dgm:constr type="h" for="ch" forName="Parent" refType="h" fact="0.4319"/>
              <dgm:constr type="l" for="ch" forName="Child1" refType="w" fact="0.5073"/>
              <dgm:constr type="t" for="ch" forName="Child1" refType="h" fact="0"/>
              <dgm:constr type="w" for="ch" forName="Child1" refType="w" fact="0.4927"/>
              <dgm:constr type="h" for="ch" forName="Child1" refType="h" fact="0.354"/>
              <dgm:constr type="l" for="ch" forName="Child2" refType="w" fact="0.5073"/>
              <dgm:constr type="t" for="ch" forName="Child2" refType="h" fact="0.428"/>
              <dgm:constr type="w" for="ch" forName="Child2" refType="w" fact="0.4927"/>
              <dgm:constr type="h" for="ch" forName="Child2" refType="h" fact="0.354"/>
            </dgm:constrLst>
          </dgm:if>
          <dgm:if name="Name8"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4" refType="w" fact="0.4573"/>
              <dgm:constr type="t" for="ch" forName="Accent4" refType="h" fact="0.6834"/>
              <dgm:constr type="w" for="ch" forName="Accent4" refType="w" fact="0.2269"/>
              <dgm:constr type="h" for="ch" forName="Accent4" refType="h" fact="0.1333"/>
              <dgm:constr type="l" for="ch" forName="Accent3" refType="w" fact="0.6413"/>
              <dgm:constr type="t" for="ch" forName="Accent3" refType="h" fact="0.4021"/>
              <dgm:constr type="w" for="ch" forName="Accent3" refType="w" fact="0.2269"/>
              <dgm:constr type="h" for="ch" forName="Accent3" refType="h" fact="0.1333"/>
              <dgm:constr type="l" for="ch" forName="Accent2" refType="w" fact="0.3765"/>
              <dgm:constr type="t" for="ch" forName="Accent2" refType="h" fact="0.1529"/>
              <dgm:constr type="w" for="ch" forName="Accent2" refType="w" fact="0.2269"/>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0554"/>
              <dgm:constr type="t" for="ch" forName="Child4" refType="h" fact="0.7093"/>
              <dgm:constr type="w" for="ch" forName="Child4" refType="w" fact="0.4927"/>
              <dgm:constr type="h" for="ch" forName="Child4" refType="h" fact="0.2907"/>
              <dgm:constr type="l" for="ch" forName="Parent" refType="w" fact="0"/>
              <dgm:constr type="t" for="ch" forName="Parent" refType="h" fact="0.3226"/>
              <dgm:constr type="w" for="ch" forName="Parent" refType="w" fact="0.6013"/>
              <dgm:constr type="h" for="ch" forName="Parent" refType="h" fact="0.3547"/>
              <dgm:constr type="l" for="ch" forName="Child2" refType="w" fact="0.5073"/>
              <dgm:constr type="t" for="ch" forName="Child2" refType="h" fact="0.1788"/>
              <dgm:constr type="w" for="ch" forName="Child2" refType="w" fact="0.4927"/>
              <dgm:constr type="h" for="ch" forName="Child2" refType="h" fact="0.2907"/>
              <dgm:constr type="l" for="ch" forName="Child3" refType="w" fact="0.5073"/>
              <dgm:constr type="t" for="ch" forName="Child3" refType="h" fact="0.5303"/>
              <dgm:constr type="w" for="ch" forName="Child3" refType="w" fact="0.4927"/>
              <dgm:constr type="h" for="ch" forName="Child3" refType="h" fact="0.2907"/>
              <dgm:constr type="l" for="ch" forName="Child1" refType="w" fact="0.0554"/>
              <dgm:constr type="t" for="ch" forName="Child1" refType="h" fact="0"/>
              <dgm:constr type="w" for="ch" forName="Child1" refType="w" fact="0.4927"/>
              <dgm:constr type="h" for="ch" forName="Child1" refType="h" fact="0.2907"/>
            </dgm:constrLst>
          </dgm:if>
          <dgm:if name="Name9"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1" refType="w" fact="0.3246"/>
              <dgm:constr type="t" for="ch" forName="Child1" refType="h" fact="0"/>
              <dgm:constr type="w" for="ch" forName="Child1" refType="w" fact="0.3523"/>
              <dgm:constr type="h" for="ch" forName="Child1" refType="h" fact="0.2907"/>
            </dgm:constrLst>
          </dgm:if>
          <dgm:else name="Name10">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l" for="ch" forName="Accent6" refType="w" fact="0.0934"/>
              <dgm:constr type="t" for="ch" forName="Accent6" refType="h" fact="0.4635"/>
              <dgm:constr type="w" for="ch" forName="Accent6" refType="w" fact="0.1622"/>
              <dgm:constr type="h" for="ch" forName="Accent6" refType="h" fact="0.1333"/>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6" refType="w" fact="0"/>
              <dgm:constr type="t" for="ch" forName="Child6" refType="h" fact="0.1784"/>
              <dgm:constr type="w" for="ch" forName="Child6" refType="w" fact="0.3523"/>
              <dgm:constr type="h" for="ch" forName="Child6" refType="h" fact="0.2907"/>
              <dgm:constr type="l" for="ch" forName="Child1" refType="w" fact="0.3246"/>
              <dgm:constr type="t" for="ch" forName="Child1" refType="h" fact="0"/>
              <dgm:constr type="w" for="ch" forName="Child1" refType="w" fact="0.3523"/>
              <dgm:constr type="h" for="ch" forName="Child1" refType="h" fact="0.2907"/>
            </dgm:constrLst>
          </dgm:else>
        </dgm:choose>
      </dgm:if>
      <dgm:else name="Name11">
        <dgm:choose name="Name12">
          <dgm:if name="Name13"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14"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r" for="ch" forName="Accent1" refType="w" fact="0.8315"/>
              <dgm:constr type="t" for="ch" forName="Accent1" refType="h" fact="0.2946"/>
              <dgm:constr type="w" for="ch" forName="Accent1" refType="w" fact="0.462"/>
              <dgm:constr type="h" for="ch" forName="Accent1" refType="h" fact="0.5472"/>
              <dgm:constr type="r" for="ch" forName="Parent" refType="w"/>
              <dgm:constr type="t" for="ch" forName="Parent" refType="h" fact="0.2885"/>
              <dgm:constr type="w" for="ch" forName="Parent" refType="w" fact="0.6013"/>
              <dgm:constr type="h" for="ch" forName="Parent" refType="h" fact="0.7115"/>
              <dgm:constr type="r" for="ch" forName="Child1" refType="w" fact="0.4927"/>
              <dgm:constr type="t" for="ch" forName="Child1" refType="h" fact="0"/>
              <dgm:constr type="w" for="ch" forName="Child1" refType="w" fact="0.4927"/>
              <dgm:constr type="h" for="ch" forName="Child1" refType="h" fact="0.5831"/>
            </dgm:constrLst>
          </dgm:if>
          <dgm:if name="Name15"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r" for="ch" forName="Accent2" refType="w" fact="0.3587"/>
              <dgm:constr type="t" for="ch" forName="Accent2" refType="h" fact="0.3477"/>
              <dgm:constr type="w" for="ch" forName="Accent2" refType="w" fact="0.2269"/>
              <dgm:constr type="h" for="ch" forName="Accent2" refType="h" fact="0.2076"/>
              <dgm:constr type="r" for="ch" forName="Accent1" refType="w" fact="0"/>
              <dgm:constr type="t" for="ch" forName="Accent1" refType="h" fact="0"/>
              <dgm:constr type="w" for="ch" forName="Accent1" refType="w" fact="0"/>
              <dgm:constr type="h" for="ch" forName="Accent1" refType="h" fact="0"/>
              <dgm:constr type="r" for="ch" forName="Parent" refType="w"/>
              <dgm:constr type="t" for="ch" forName="Parent" refType="h" fact="0.2239"/>
              <dgm:constr type="w" for="ch" forName="Parent" refType="w" fact="0.6013"/>
              <dgm:constr type="h" for="ch" forName="Parent" refType="h" fact="0.5523"/>
              <dgm:constr type="r" for="ch" forName="Child1" refType="w" fact="0.4927"/>
              <dgm:constr type="t" for="ch" forName="Child1" refType="h" fact="0"/>
              <dgm:constr type="w" for="ch" forName="Child1" refType="w" fact="0.4927"/>
              <dgm:constr type="h" for="ch" forName="Child1" refType="h" fact="0.4527"/>
              <dgm:constr type="r" for="ch" forName="Child2" refType="w" fact="0.5073"/>
              <dgm:constr type="t" for="ch" forName="Child2" refType="h" fact="0.5473"/>
              <dgm:constr type="w" for="ch" forName="Child2" refType="w" fact="0.4927"/>
              <dgm:constr type="h" for="ch" forName="Child2" refType="h" fact="0.4527"/>
            </dgm:constrLst>
          </dgm:if>
          <dgm:if name="Name16"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r" for="ch" forName="Accent3" refType="w" fact="0.5427"/>
              <dgm:constr type="t" for="ch" forName="Accent3" refType="h" fact="0.6145"/>
              <dgm:constr type="w" for="ch" forName="Accent3" refType="w" fact="0.2269"/>
              <dgm:constr type="h" for="ch" forName="Accent3" refType="h" fact="0.1623"/>
              <dgm:constr type="r" for="ch" forName="Accent2" refType="w" fact="0.3587"/>
              <dgm:constr type="t" for="ch" forName="Accent2" refType="h" fact="0.2719"/>
              <dgm:constr type="w" for="ch" forName="Accent2" refType="w" fact="0.2269"/>
              <dgm:constr type="h" for="ch" forName="Accent2" refType="h" fact="0.1623"/>
              <dgm:constr type="r" for="ch" forName="Accent1" refType="w" fact="0"/>
              <dgm:constr type="t" for="ch" forName="Accent1" refType="h" fact="0"/>
              <dgm:constr type="w" for="ch" forName="Accent1" refType="w" fact="0"/>
              <dgm:constr type="h" for="ch" forName="Accent1" refType="h" fact="0"/>
              <dgm:constr type="r" for="ch" forName="Child3" refType="w" fact="0.9446"/>
              <dgm:constr type="t" for="ch" forName="Child3" refType="h" fact="0.646"/>
              <dgm:constr type="w" for="ch" forName="Child3" refType="w" fact="0.4927"/>
              <dgm:constr type="h" for="ch" forName="Child3" refType="h" fact="0.354"/>
              <dgm:constr type="r" for="ch" forName="Parent" refType="w"/>
              <dgm:constr type="t" for="ch" forName="Parent" refType="h" fact="0.1751"/>
              <dgm:constr type="w" for="ch" forName="Parent" refType="w" fact="0.6013"/>
              <dgm:constr type="h" for="ch" forName="Parent" refType="h" fact="0.4319"/>
              <dgm:constr type="r" for="ch" forName="Child1" refType="w" fact="0.4927"/>
              <dgm:constr type="t" for="ch" forName="Child1" refType="h" fact="0"/>
              <dgm:constr type="w" for="ch" forName="Child1" refType="w" fact="0.4927"/>
              <dgm:constr type="h" for="ch" forName="Child1" refType="h" fact="0.354"/>
              <dgm:constr type="r" for="ch" forName="Child2" refType="w" fact="0.4927"/>
              <dgm:constr type="t" for="ch" forName="Child2" refType="h" fact="0.428"/>
              <dgm:constr type="w" for="ch" forName="Child2" refType="w" fact="0.4927"/>
              <dgm:constr type="h" for="ch" forName="Child2" refType="h" fact="0.354"/>
            </dgm:constrLst>
          </dgm:if>
          <dgm:if name="Name17"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Accent4" refType="w" fact="0.5427"/>
              <dgm:constr type="t" for="ch" forName="Accent4" refType="h" fact="0.6834"/>
              <dgm:constr type="w" for="ch" forName="Accent4" refType="w" fact="0.2269"/>
              <dgm:constr type="h" for="ch" forName="Accent4" refType="h" fact="0.1333"/>
              <dgm:constr type="r" for="ch" forName="Accent3" refType="w" fact="0.3587"/>
              <dgm:constr type="t" for="ch" forName="Accent3" refType="h" fact="0.4021"/>
              <dgm:constr type="w" for="ch" forName="Accent3" refType="w" fact="0.2269"/>
              <dgm:constr type="h" for="ch" forName="Accent3" refType="h" fact="0.1333"/>
              <dgm:constr type="r" for="ch" forName="Accent2" refType="w" fact="0.6235"/>
              <dgm:constr type="t" for="ch" forName="Accent2" refType="h" fact="0.1529"/>
              <dgm:constr type="w" for="ch" forName="Accent2" refType="w" fact="0.2269"/>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9446"/>
              <dgm:constr type="t" for="ch" forName="Child4" refType="h" fact="0.7093"/>
              <dgm:constr type="w" for="ch" forName="Child4" refType="w" fact="0.4927"/>
              <dgm:constr type="h" for="ch" forName="Child4" refType="h" fact="0.2907"/>
              <dgm:constr type="r" for="ch" forName="Parent" refType="w"/>
              <dgm:constr type="t" for="ch" forName="Parent" refType="h" fact="0.3226"/>
              <dgm:constr type="w" for="ch" forName="Parent" refType="w" fact="0.6013"/>
              <dgm:constr type="h" for="ch" forName="Parent" refType="h" fact="0.3547"/>
              <dgm:constr type="r" for="ch" forName="Child2" refType="w" fact="0.4927"/>
              <dgm:constr type="t" for="ch" forName="Child2" refType="h" fact="0.1788"/>
              <dgm:constr type="w" for="ch" forName="Child2" refType="w" fact="0.4927"/>
              <dgm:constr type="h" for="ch" forName="Child2" refType="h" fact="0.2907"/>
              <dgm:constr type="r" for="ch" forName="Child3" refType="w" fact="0.4927"/>
              <dgm:constr type="t" for="ch" forName="Child3" refType="h" fact="0.5303"/>
              <dgm:constr type="w" for="ch" forName="Child3" refType="w" fact="0.4927"/>
              <dgm:constr type="h" for="ch" forName="Child3" refType="h" fact="0.2907"/>
              <dgm:constr type="r" for="ch" forName="Child1" refType="w" fact="0.9446"/>
              <dgm:constr type="t" for="ch" forName="Child1" refType="h" fact="0"/>
              <dgm:constr type="w" for="ch" forName="Child1" refType="w" fact="0.4927"/>
              <dgm:constr type="h" for="ch" forName="Child1" refType="h" fact="0.2907"/>
            </dgm:constrLst>
          </dgm:if>
          <dgm:if name="Name18"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1" refType="w" fact="0.6754"/>
              <dgm:constr type="t" for="ch" forName="Child1" refType="h" fact="0"/>
              <dgm:constr type="w" for="ch" forName="Child1" refType="w" fact="0.3523"/>
              <dgm:constr type="h" for="ch" forName="Child1" refType="h" fact="0.2907"/>
            </dgm:constrLst>
          </dgm:if>
          <dgm:else name="Name19">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r" for="ch" forName="Accent6" refType="w" fact="0.9066"/>
              <dgm:constr type="t" for="ch" forName="Accent6" refType="h" fact="0.4635"/>
              <dgm:constr type="w" for="ch" forName="Accent6" refType="w" fact="0.1622"/>
              <dgm:constr type="h" for="ch" forName="Accent6" refType="h" fact="0.1333"/>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6" refType="w"/>
              <dgm:constr type="t" for="ch" forName="Child6" refType="h" fact="0.1784"/>
              <dgm:constr type="w" for="ch" forName="Child6" refType="w" fact="0.3523"/>
              <dgm:constr type="h" for="ch" forName="Child6" refType="h" fact="0.2907"/>
              <dgm:constr type="r" for="ch" forName="Child1" refType="w" fact="0.6754"/>
              <dgm:constr type="t" for="ch" forName="Child1" refType="h" fact="0"/>
              <dgm:constr type="w" for="ch" forName="Child1" refType="w" fact="0.3523"/>
              <dgm:constr type="h" for="ch" forName="Child1" refType="h" fact="0.2907"/>
            </dgm:constrLst>
          </dgm:else>
        </dgm:choose>
      </dgm:else>
    </dgm:choose>
    <dgm:forEach name="wrapper" axis="self" ptType="parTrans">
      <dgm:forEach name="accentRepeat" axis="self">
        <dgm:layoutNode name="Accent" styleLbl="bgShp">
          <dgm:alg type="sp"/>
          <dgm:shape xmlns:r="http://schemas.openxmlformats.org/officeDocument/2006/relationships" type="hexagon" r:blip="" zOrderOff="-2">
            <dgm:adjLst>
              <dgm:adj idx="1" val="0.289"/>
              <dgm:adj idx="2" val="1.1547"/>
            </dgm:adjLst>
          </dgm:shape>
          <dgm:presOf/>
        </dgm:layoutNode>
      </dgm:forEach>
    </dgm:forEach>
    <dgm:forEach name="Name20" axis="ch" ptType="node" cnt="1">
      <dgm:layoutNode name="Parent" styleLbl="node0">
        <dgm:varLst>
          <dgm:chMax val="6"/>
          <dgm:chPref val="6"/>
        </dgm:varLst>
        <dgm:alg type="tx"/>
        <dgm:shape xmlns:r="http://schemas.openxmlformats.org/officeDocument/2006/relationships" type="hexagon" r:blip="">
          <dgm:adjLst>
            <dgm:adj idx="1" val="0.2857"/>
            <dgm:adj idx="2" val="1.1547"/>
          </dgm:adjLst>
        </dgm:shape>
        <dgm:presOf axis="self"/>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1" axis="ch ch" ptType="node node" st="1 1" cnt="1 1">
      <dgm:layoutNode name="Accent1">
        <dgm:alg type="sp"/>
        <dgm:shape xmlns:r="http://schemas.openxmlformats.org/officeDocument/2006/relationships" r:blip="" zOrderOff="-2">
          <dgm:adjLst/>
        </dgm:shape>
        <dgm:presOf/>
        <dgm:constrLst/>
        <dgm:forEach name="Name22" ref="accentRepeat"/>
      </dgm:layoutNode>
      <dgm:layoutNode name="Child1"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3" axis="ch ch" ptType="node node" st="1 2" cnt="1 1">
      <dgm:layoutNode name="Accent2">
        <dgm:alg type="sp"/>
        <dgm:shape xmlns:r="http://schemas.openxmlformats.org/officeDocument/2006/relationships" r:blip="" zOrderOff="-2">
          <dgm:adjLst/>
        </dgm:shape>
        <dgm:presOf/>
        <dgm:constrLst/>
        <dgm:forEach name="Name24" ref="accentRepeat"/>
      </dgm:layoutNode>
      <dgm:layoutNode name="Child2"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5" axis="ch ch" ptType="node node" st="1 3" cnt="1 1">
      <dgm:layoutNode name="Accent3">
        <dgm:alg type="sp"/>
        <dgm:shape xmlns:r="http://schemas.openxmlformats.org/officeDocument/2006/relationships" r:blip="" zOrderOff="-2">
          <dgm:adjLst/>
        </dgm:shape>
        <dgm:presOf/>
        <dgm:constrLst/>
        <dgm:forEach name="Name26" ref="accentRepeat"/>
      </dgm:layoutNode>
      <dgm:layoutNode name="Child3"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7" axis="ch ch" ptType="node node" st="1 4" cnt="1 1">
      <dgm:layoutNode name="Accent4">
        <dgm:alg type="sp"/>
        <dgm:shape xmlns:r="http://schemas.openxmlformats.org/officeDocument/2006/relationships" r:blip="">
          <dgm:adjLst/>
        </dgm:shape>
        <dgm:presOf/>
        <dgm:constrLst/>
        <dgm:forEach name="Name28" ref="accentRepeat"/>
      </dgm:layoutNode>
      <dgm:layoutNode name="Child4"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9" axis="ch ch" ptType="node node" st="1 5" cnt="1 1">
      <dgm:layoutNode name="Accent5">
        <dgm:alg type="sp"/>
        <dgm:shape xmlns:r="http://schemas.openxmlformats.org/officeDocument/2006/relationships" r:blip="">
          <dgm:adjLst/>
        </dgm:shape>
        <dgm:presOf/>
        <dgm:constrLst/>
        <dgm:forEach name="Name30" ref="accentRepeat"/>
      </dgm:layoutNode>
      <dgm:layoutNode name="Child5"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1" axis="ch ch" ptType="node node" st="1 6" cnt="1 1">
      <dgm:layoutNode name="Accent6">
        <dgm:alg type="sp"/>
        <dgm:shape xmlns:r="http://schemas.openxmlformats.org/officeDocument/2006/relationships" r:blip="">
          <dgm:adjLst/>
        </dgm:shape>
        <dgm:presOf/>
        <dgm:constrLst/>
        <dgm:forEach name="Name32" ref="accentRepeat"/>
      </dgm:layoutNode>
      <dgm:layoutNode name="Child6"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57288FF-EFC8-46B7-B51D-D60C7864F1B6}" type="datetimeFigureOut">
              <a:rPr lang="en-US" smtClean="0"/>
              <a:t>12/25/2019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8664444-6DBB-4FD2-ACB4-7A68B1AD1FC6}" type="slidenum">
              <a:rPr lang="en-US" smtClean="0"/>
              <a:t>‹#›</a:t>
            </a:fld>
            <a:endParaRPr lang="en-US"/>
          </a:p>
        </p:txBody>
      </p:sp>
    </p:spTree>
    <p:extLst>
      <p:ext uri="{BB962C8B-B14F-4D97-AF65-F5344CB8AC3E}">
        <p14:creationId xmlns:p14="http://schemas.microsoft.com/office/powerpoint/2010/main" val="17937646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8664444-6DBB-4FD2-ACB4-7A68B1AD1FC6}" type="slidenum">
              <a:rPr lang="en-US" smtClean="0"/>
              <a:t>7</a:t>
            </a:fld>
            <a:endParaRPr lang="en-US"/>
          </a:p>
        </p:txBody>
      </p:sp>
    </p:spTree>
    <p:extLst>
      <p:ext uri="{BB962C8B-B14F-4D97-AF65-F5344CB8AC3E}">
        <p14:creationId xmlns:p14="http://schemas.microsoft.com/office/powerpoint/2010/main" val="15051340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916AE60-D0CE-41B2-9FC4-C4CF741C6C8D}" type="datetimeFigureOut">
              <a:rPr lang="en-US" smtClean="0"/>
              <a:t>12/25/2019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FD4EAA-7731-45CE-8564-217DC4055662}" type="slidenum">
              <a:rPr lang="en-US" smtClean="0"/>
              <a:t>‹#›</a:t>
            </a:fld>
            <a:endParaRPr lang="en-US"/>
          </a:p>
        </p:txBody>
      </p:sp>
    </p:spTree>
    <p:extLst>
      <p:ext uri="{BB962C8B-B14F-4D97-AF65-F5344CB8AC3E}">
        <p14:creationId xmlns:p14="http://schemas.microsoft.com/office/powerpoint/2010/main" val="35637566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916AE60-D0CE-41B2-9FC4-C4CF741C6C8D}" type="datetimeFigureOut">
              <a:rPr lang="en-US" smtClean="0"/>
              <a:t>12/25/2019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FD4EAA-7731-45CE-8564-217DC4055662}" type="slidenum">
              <a:rPr lang="en-US" smtClean="0"/>
              <a:t>‹#›</a:t>
            </a:fld>
            <a:endParaRPr lang="en-US"/>
          </a:p>
        </p:txBody>
      </p:sp>
    </p:spTree>
    <p:extLst>
      <p:ext uri="{BB962C8B-B14F-4D97-AF65-F5344CB8AC3E}">
        <p14:creationId xmlns:p14="http://schemas.microsoft.com/office/powerpoint/2010/main" val="8688625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916AE60-D0CE-41B2-9FC4-C4CF741C6C8D}" type="datetimeFigureOut">
              <a:rPr lang="en-US" smtClean="0"/>
              <a:t>12/25/2019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FD4EAA-7731-45CE-8564-217DC4055662}" type="slidenum">
              <a:rPr lang="en-US" smtClean="0"/>
              <a:t>‹#›</a:t>
            </a:fld>
            <a:endParaRPr lang="en-US"/>
          </a:p>
        </p:txBody>
      </p:sp>
    </p:spTree>
    <p:extLst>
      <p:ext uri="{BB962C8B-B14F-4D97-AF65-F5344CB8AC3E}">
        <p14:creationId xmlns:p14="http://schemas.microsoft.com/office/powerpoint/2010/main" val="28966909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916AE60-D0CE-41B2-9FC4-C4CF741C6C8D}" type="datetimeFigureOut">
              <a:rPr lang="en-US" smtClean="0"/>
              <a:t>12/25/2019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FD4EAA-7731-45CE-8564-217DC4055662}" type="slidenum">
              <a:rPr lang="en-US" smtClean="0"/>
              <a:t>‹#›</a:t>
            </a:fld>
            <a:endParaRPr lang="en-US"/>
          </a:p>
        </p:txBody>
      </p:sp>
    </p:spTree>
    <p:extLst>
      <p:ext uri="{BB962C8B-B14F-4D97-AF65-F5344CB8AC3E}">
        <p14:creationId xmlns:p14="http://schemas.microsoft.com/office/powerpoint/2010/main" val="2332665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916AE60-D0CE-41B2-9FC4-C4CF741C6C8D}" type="datetimeFigureOut">
              <a:rPr lang="en-US" smtClean="0"/>
              <a:t>12/25/2019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FD4EAA-7731-45CE-8564-217DC4055662}" type="slidenum">
              <a:rPr lang="en-US" smtClean="0"/>
              <a:t>‹#›</a:t>
            </a:fld>
            <a:endParaRPr lang="en-US"/>
          </a:p>
        </p:txBody>
      </p:sp>
    </p:spTree>
    <p:extLst>
      <p:ext uri="{BB962C8B-B14F-4D97-AF65-F5344CB8AC3E}">
        <p14:creationId xmlns:p14="http://schemas.microsoft.com/office/powerpoint/2010/main" val="7143781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916AE60-D0CE-41B2-9FC4-C4CF741C6C8D}" type="datetimeFigureOut">
              <a:rPr lang="en-US" smtClean="0"/>
              <a:t>12/25/2019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FD4EAA-7731-45CE-8564-217DC4055662}" type="slidenum">
              <a:rPr lang="en-US" smtClean="0"/>
              <a:t>‹#›</a:t>
            </a:fld>
            <a:endParaRPr lang="en-US"/>
          </a:p>
        </p:txBody>
      </p:sp>
    </p:spTree>
    <p:extLst>
      <p:ext uri="{BB962C8B-B14F-4D97-AF65-F5344CB8AC3E}">
        <p14:creationId xmlns:p14="http://schemas.microsoft.com/office/powerpoint/2010/main" val="11086509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916AE60-D0CE-41B2-9FC4-C4CF741C6C8D}" type="datetimeFigureOut">
              <a:rPr lang="en-US" smtClean="0"/>
              <a:t>12/25/2019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4FD4EAA-7731-45CE-8564-217DC4055662}" type="slidenum">
              <a:rPr lang="en-US" smtClean="0"/>
              <a:t>‹#›</a:t>
            </a:fld>
            <a:endParaRPr lang="en-US"/>
          </a:p>
        </p:txBody>
      </p:sp>
    </p:spTree>
    <p:extLst>
      <p:ext uri="{BB962C8B-B14F-4D97-AF65-F5344CB8AC3E}">
        <p14:creationId xmlns:p14="http://schemas.microsoft.com/office/powerpoint/2010/main" val="28552779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916AE60-D0CE-41B2-9FC4-C4CF741C6C8D}" type="datetimeFigureOut">
              <a:rPr lang="en-US" smtClean="0"/>
              <a:t>12/25/2019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4FD4EAA-7731-45CE-8564-217DC4055662}" type="slidenum">
              <a:rPr lang="en-US" smtClean="0"/>
              <a:t>‹#›</a:t>
            </a:fld>
            <a:endParaRPr lang="en-US"/>
          </a:p>
        </p:txBody>
      </p:sp>
    </p:spTree>
    <p:extLst>
      <p:ext uri="{BB962C8B-B14F-4D97-AF65-F5344CB8AC3E}">
        <p14:creationId xmlns:p14="http://schemas.microsoft.com/office/powerpoint/2010/main" val="24693964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16AE60-D0CE-41B2-9FC4-C4CF741C6C8D}" type="datetimeFigureOut">
              <a:rPr lang="en-US" smtClean="0"/>
              <a:t>12/25/2019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4FD4EAA-7731-45CE-8564-217DC4055662}" type="slidenum">
              <a:rPr lang="en-US" smtClean="0"/>
              <a:t>‹#›</a:t>
            </a:fld>
            <a:endParaRPr lang="en-US"/>
          </a:p>
        </p:txBody>
      </p:sp>
    </p:spTree>
    <p:extLst>
      <p:ext uri="{BB962C8B-B14F-4D97-AF65-F5344CB8AC3E}">
        <p14:creationId xmlns:p14="http://schemas.microsoft.com/office/powerpoint/2010/main" val="28614223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916AE60-D0CE-41B2-9FC4-C4CF741C6C8D}" type="datetimeFigureOut">
              <a:rPr lang="en-US" smtClean="0"/>
              <a:t>12/25/2019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FD4EAA-7731-45CE-8564-217DC4055662}" type="slidenum">
              <a:rPr lang="en-US" smtClean="0"/>
              <a:t>‹#›</a:t>
            </a:fld>
            <a:endParaRPr lang="en-US"/>
          </a:p>
        </p:txBody>
      </p:sp>
    </p:spTree>
    <p:extLst>
      <p:ext uri="{BB962C8B-B14F-4D97-AF65-F5344CB8AC3E}">
        <p14:creationId xmlns:p14="http://schemas.microsoft.com/office/powerpoint/2010/main" val="37780423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916AE60-D0CE-41B2-9FC4-C4CF741C6C8D}" type="datetimeFigureOut">
              <a:rPr lang="en-US" smtClean="0"/>
              <a:t>12/25/2019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FD4EAA-7731-45CE-8564-217DC4055662}" type="slidenum">
              <a:rPr lang="en-US" smtClean="0"/>
              <a:t>‹#›</a:t>
            </a:fld>
            <a:endParaRPr lang="en-US"/>
          </a:p>
        </p:txBody>
      </p:sp>
    </p:spTree>
    <p:extLst>
      <p:ext uri="{BB962C8B-B14F-4D97-AF65-F5344CB8AC3E}">
        <p14:creationId xmlns:p14="http://schemas.microsoft.com/office/powerpoint/2010/main" val="18655899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16AE60-D0CE-41B2-9FC4-C4CF741C6C8D}" type="datetimeFigureOut">
              <a:rPr lang="en-US" smtClean="0"/>
              <a:t>12/25/2019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FD4EAA-7731-45CE-8564-217DC4055662}" type="slidenum">
              <a:rPr lang="en-US" smtClean="0"/>
              <a:t>‹#›</a:t>
            </a:fld>
            <a:endParaRPr lang="en-US"/>
          </a:p>
        </p:txBody>
      </p:sp>
    </p:spTree>
    <p:extLst>
      <p:ext uri="{BB962C8B-B14F-4D97-AF65-F5344CB8AC3E}">
        <p14:creationId xmlns:p14="http://schemas.microsoft.com/office/powerpoint/2010/main" val="348394509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TextBox 4"/>
          <p:cNvSpPr txBox="1"/>
          <p:nvPr/>
        </p:nvSpPr>
        <p:spPr>
          <a:xfrm>
            <a:off x="145472" y="2715492"/>
            <a:ext cx="11901055" cy="1015663"/>
          </a:xfrm>
          <a:prstGeom prst="rect">
            <a:avLst/>
          </a:prstGeom>
          <a:noFill/>
        </p:spPr>
        <p:txBody>
          <a:bodyPr wrap="square" rtlCol="0">
            <a:spAutoFit/>
          </a:bodyPr>
          <a:lstStyle/>
          <a:p>
            <a:pPr algn="ctr"/>
            <a:r>
              <a:rPr lang="bn-IN" sz="6000" dirty="0" smtClean="0">
                <a:solidFill>
                  <a:schemeClr val="accent4">
                    <a:lumMod val="60000"/>
                    <a:lumOff val="40000"/>
                  </a:schemeClr>
                </a:solidFill>
                <a:latin typeface="NikoshBAN" panose="02000000000000000000" pitchFamily="2" charset="0"/>
                <a:cs typeface="NikoshBAN" panose="02000000000000000000" pitchFamily="2" charset="0"/>
              </a:rPr>
              <a:t>পৌরনীতি ও সু-শাসন ক্লাশে সবাইকে স্বাগতম</a:t>
            </a:r>
            <a:endParaRPr lang="en-US" sz="6000" dirty="0">
              <a:solidFill>
                <a:schemeClr val="accent4">
                  <a:lumMod val="60000"/>
                  <a:lumOff val="40000"/>
                </a:schemeClr>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81995938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31" presetClass="entr" presetSubtype="0"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p:cTn id="25" dur="1000" fill="hold"/>
                                        <p:tgtEl>
                                          <p:spTgt spid="5"/>
                                        </p:tgtEl>
                                        <p:attrNameLst>
                                          <p:attrName>ppt_w</p:attrName>
                                        </p:attrNameLst>
                                      </p:cBhvr>
                                      <p:tavLst>
                                        <p:tav tm="0">
                                          <p:val>
                                            <p:fltVal val="0"/>
                                          </p:val>
                                        </p:tav>
                                        <p:tav tm="100000">
                                          <p:val>
                                            <p:strVal val="#ppt_w"/>
                                          </p:val>
                                        </p:tav>
                                      </p:tavLst>
                                    </p:anim>
                                    <p:anim calcmode="lin" valueType="num">
                                      <p:cBhvr>
                                        <p:cTn id="26" dur="1000" fill="hold"/>
                                        <p:tgtEl>
                                          <p:spTgt spid="5"/>
                                        </p:tgtEl>
                                        <p:attrNameLst>
                                          <p:attrName>ppt_h</p:attrName>
                                        </p:attrNameLst>
                                      </p:cBhvr>
                                      <p:tavLst>
                                        <p:tav tm="0">
                                          <p:val>
                                            <p:fltVal val="0"/>
                                          </p:val>
                                        </p:tav>
                                        <p:tav tm="100000">
                                          <p:val>
                                            <p:strVal val="#ppt_h"/>
                                          </p:val>
                                        </p:tav>
                                      </p:tavLst>
                                    </p:anim>
                                    <p:anim calcmode="lin" valueType="num">
                                      <p:cBhvr>
                                        <p:cTn id="27" dur="1000" fill="hold"/>
                                        <p:tgtEl>
                                          <p:spTgt spid="5"/>
                                        </p:tgtEl>
                                        <p:attrNameLst>
                                          <p:attrName>style.rotation</p:attrName>
                                        </p:attrNameLst>
                                      </p:cBhvr>
                                      <p:tavLst>
                                        <p:tav tm="0">
                                          <p:val>
                                            <p:fltVal val="90"/>
                                          </p:val>
                                        </p:tav>
                                        <p:tav tm="100000">
                                          <p:val>
                                            <p:fltVal val="0"/>
                                          </p:val>
                                        </p:tav>
                                      </p:tavLst>
                                    </p:anim>
                                    <p:animEffect transition="in" filter="fade">
                                      <p:cBhvr>
                                        <p:cTn id="28"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320634" y="1302328"/>
            <a:ext cx="7453747" cy="1107996"/>
          </a:xfrm>
          <a:prstGeom prst="rect">
            <a:avLst/>
          </a:prstGeom>
          <a:noFill/>
        </p:spPr>
        <p:txBody>
          <a:bodyPr wrap="square" rtlCol="0">
            <a:spAutoFit/>
          </a:bodyPr>
          <a:lstStyle/>
          <a:p>
            <a:pPr algn="ctr"/>
            <a:r>
              <a:rPr lang="bn-BD" sz="6600" dirty="0" smtClean="0">
                <a:solidFill>
                  <a:schemeClr val="accent2">
                    <a:lumMod val="60000"/>
                    <a:lumOff val="40000"/>
                  </a:schemeClr>
                </a:solidFill>
                <a:latin typeface="NikoshBAN" panose="02000000000000000000" pitchFamily="2" charset="0"/>
                <a:cs typeface="NikoshBAN" panose="02000000000000000000" pitchFamily="2" charset="0"/>
              </a:rPr>
              <a:t>জাতীয় সংসদ কি?</a:t>
            </a:r>
            <a:endParaRPr lang="en-US" sz="6600" dirty="0">
              <a:solidFill>
                <a:schemeClr val="accent2">
                  <a:lumMod val="60000"/>
                  <a:lumOff val="40000"/>
                </a:schemeClr>
              </a:solidFill>
              <a:latin typeface="NikoshBAN" panose="02000000000000000000" pitchFamily="2" charset="0"/>
              <a:cs typeface="NikoshBAN" panose="02000000000000000000" pitchFamily="2" charset="0"/>
            </a:endParaRPr>
          </a:p>
        </p:txBody>
      </p:sp>
      <p:sp>
        <p:nvSpPr>
          <p:cNvPr id="3" name="TextBox 2"/>
          <p:cNvSpPr txBox="1"/>
          <p:nvPr/>
        </p:nvSpPr>
        <p:spPr>
          <a:xfrm>
            <a:off x="318654" y="2770541"/>
            <a:ext cx="11720945" cy="3970318"/>
          </a:xfrm>
          <a:prstGeom prst="rect">
            <a:avLst/>
          </a:prstGeom>
          <a:noFill/>
        </p:spPr>
        <p:txBody>
          <a:bodyPr wrap="square" rtlCol="0">
            <a:spAutoFit/>
          </a:bodyPr>
          <a:lstStyle/>
          <a:p>
            <a:r>
              <a:rPr lang="bn-BD" sz="3600" dirty="0" smtClean="0">
                <a:solidFill>
                  <a:schemeClr val="accent1"/>
                </a:solidFill>
                <a:latin typeface="NikoshBAN" panose="02000000000000000000" pitchFamily="2" charset="0"/>
                <a:cs typeface="NikoshBAN" panose="02000000000000000000" pitchFamily="2" charset="0"/>
              </a:rPr>
              <a:t> বাংলাদেশের আইনসভার নাম ‘জাতীয় সংসদ’। ১৯৭২ সালের সংবিধানের ৬৫ নং অনুচ্ছেদ অনুযায়ী </a:t>
            </a:r>
            <a:r>
              <a:rPr lang="bn-BD" sz="3200" dirty="0" smtClean="0">
                <a:solidFill>
                  <a:schemeClr val="accent1"/>
                </a:solidFill>
                <a:latin typeface="NikoshBAN" panose="02000000000000000000" pitchFamily="2" charset="0"/>
                <a:cs typeface="NikoshBAN" panose="02000000000000000000" pitchFamily="2" charset="0"/>
              </a:rPr>
              <a:t>বাংলাদেশে</a:t>
            </a:r>
            <a:r>
              <a:rPr lang="bn-BD" sz="3600" dirty="0" smtClean="0">
                <a:solidFill>
                  <a:schemeClr val="accent1"/>
                </a:solidFill>
                <a:latin typeface="NikoshBAN" panose="02000000000000000000" pitchFamily="2" charset="0"/>
                <a:cs typeface="NikoshBAN" panose="02000000000000000000" pitchFamily="2" charset="0"/>
              </a:rPr>
              <a:t> একটি এক কক্ষবিশিষ্ট্য আইন সভা গঠনের বিধান করা হয়। বর্তমানে এর সদস্য সংখ্যা ৩৫০ জন। এর মধ্যে ৩০০ টি আসনে সদস্যগন সাধারন নির্বাচনী এলাকার থেকে জনগনের প্রত্যক্ষ ভোটে নির্বাচিত হবেন। আর বাকী ৫০টি আসন মহিলাদের জন্য সংরক্ষিত থাকিবে। জাতীয় সংসদের মেয়াদ কাল হবে ৫ বছর। এই সংসদের পরিচালনার দায়িত্বে থাকিবেন স্পীকার। সুতরাং জাতীয় সংসদ হলো সার্বভৌম আইন প্রণায়ন কারি সংস্থা।</a:t>
            </a:r>
            <a:endParaRPr lang="en-US" sz="3600" dirty="0">
              <a:solidFill>
                <a:schemeClr val="accent1"/>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77367889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26"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wipe(down)">
                                      <p:cBhvr>
                                        <p:cTn id="15" dur="580">
                                          <p:stCondLst>
                                            <p:cond delay="0"/>
                                          </p:stCondLst>
                                        </p:cTn>
                                        <p:tgtEl>
                                          <p:spTgt spid="3"/>
                                        </p:tgtEl>
                                      </p:cBhvr>
                                    </p:animEffect>
                                    <p:anim calcmode="lin" valueType="num">
                                      <p:cBhvr>
                                        <p:cTn id="16"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17"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8"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9"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20"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21" dur="26">
                                          <p:stCondLst>
                                            <p:cond delay="650"/>
                                          </p:stCondLst>
                                        </p:cTn>
                                        <p:tgtEl>
                                          <p:spTgt spid="3"/>
                                        </p:tgtEl>
                                      </p:cBhvr>
                                      <p:to x="100000" y="60000"/>
                                    </p:animScale>
                                    <p:animScale>
                                      <p:cBhvr>
                                        <p:cTn id="22" dur="166" decel="50000">
                                          <p:stCondLst>
                                            <p:cond delay="676"/>
                                          </p:stCondLst>
                                        </p:cTn>
                                        <p:tgtEl>
                                          <p:spTgt spid="3"/>
                                        </p:tgtEl>
                                      </p:cBhvr>
                                      <p:to x="100000" y="100000"/>
                                    </p:animScale>
                                    <p:animScale>
                                      <p:cBhvr>
                                        <p:cTn id="23" dur="26">
                                          <p:stCondLst>
                                            <p:cond delay="1312"/>
                                          </p:stCondLst>
                                        </p:cTn>
                                        <p:tgtEl>
                                          <p:spTgt spid="3"/>
                                        </p:tgtEl>
                                      </p:cBhvr>
                                      <p:to x="100000" y="80000"/>
                                    </p:animScale>
                                    <p:animScale>
                                      <p:cBhvr>
                                        <p:cTn id="24" dur="166" decel="50000">
                                          <p:stCondLst>
                                            <p:cond delay="1338"/>
                                          </p:stCondLst>
                                        </p:cTn>
                                        <p:tgtEl>
                                          <p:spTgt spid="3"/>
                                        </p:tgtEl>
                                      </p:cBhvr>
                                      <p:to x="100000" y="100000"/>
                                    </p:animScale>
                                    <p:animScale>
                                      <p:cBhvr>
                                        <p:cTn id="25" dur="26">
                                          <p:stCondLst>
                                            <p:cond delay="1642"/>
                                          </p:stCondLst>
                                        </p:cTn>
                                        <p:tgtEl>
                                          <p:spTgt spid="3"/>
                                        </p:tgtEl>
                                      </p:cBhvr>
                                      <p:to x="100000" y="90000"/>
                                    </p:animScale>
                                    <p:animScale>
                                      <p:cBhvr>
                                        <p:cTn id="26" dur="166" decel="50000">
                                          <p:stCondLst>
                                            <p:cond delay="1668"/>
                                          </p:stCondLst>
                                        </p:cTn>
                                        <p:tgtEl>
                                          <p:spTgt spid="3"/>
                                        </p:tgtEl>
                                      </p:cBhvr>
                                      <p:to x="100000" y="100000"/>
                                    </p:animScale>
                                    <p:animScale>
                                      <p:cBhvr>
                                        <p:cTn id="27" dur="26">
                                          <p:stCondLst>
                                            <p:cond delay="1808"/>
                                          </p:stCondLst>
                                        </p:cTn>
                                        <p:tgtEl>
                                          <p:spTgt spid="3"/>
                                        </p:tgtEl>
                                      </p:cBhvr>
                                      <p:to x="100000" y="95000"/>
                                    </p:animScale>
                                    <p:animScale>
                                      <p:cBhvr>
                                        <p:cTn id="28" dur="166" decel="50000">
                                          <p:stCondLst>
                                            <p:cond delay="1834"/>
                                          </p:stCondLst>
                                        </p:cTn>
                                        <p:tgtEl>
                                          <p:spTgt spid="3"/>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2256499894"/>
              </p:ext>
            </p:extLst>
          </p:nvPr>
        </p:nvGraphicFramePr>
        <p:xfrm>
          <a:off x="187037" y="2064328"/>
          <a:ext cx="11817928" cy="477981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Box 2"/>
          <p:cNvSpPr txBox="1"/>
          <p:nvPr/>
        </p:nvSpPr>
        <p:spPr>
          <a:xfrm>
            <a:off x="353293" y="1154852"/>
            <a:ext cx="11485416" cy="923330"/>
          </a:xfrm>
          <a:prstGeom prst="rect">
            <a:avLst/>
          </a:prstGeom>
          <a:noFill/>
        </p:spPr>
        <p:txBody>
          <a:bodyPr wrap="square" rtlCol="0">
            <a:spAutoFit/>
          </a:bodyPr>
          <a:lstStyle/>
          <a:p>
            <a:pPr algn="ctr"/>
            <a:r>
              <a:rPr lang="bn-BD" sz="5400" dirty="0" smtClean="0">
                <a:solidFill>
                  <a:schemeClr val="accent2">
                    <a:lumMod val="75000"/>
                  </a:schemeClr>
                </a:solidFill>
                <a:latin typeface="NikoshBAN" panose="02000000000000000000" pitchFamily="2" charset="0"/>
                <a:cs typeface="NikoshBAN" panose="02000000000000000000" pitchFamily="2" charset="0"/>
              </a:rPr>
              <a:t>জাতীয় সংসদের ক্ষমতা ও কার্যাবলী সমূহঃ</a:t>
            </a:r>
            <a:endParaRPr lang="en-US" sz="5400" dirty="0">
              <a:solidFill>
                <a:schemeClr val="accent2">
                  <a:lumMod val="75000"/>
                </a:schemeClr>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80974156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26" presetClass="entr" presetSubtype="0" fill="hold" grpId="0" nodeType="clickEffect">
                                  <p:stCondLst>
                                    <p:cond delay="0"/>
                                  </p:stCondLst>
                                  <p:childTnLst>
                                    <p:set>
                                      <p:cBhvr>
                                        <p:cTn id="14" dur="1" fill="hold">
                                          <p:stCondLst>
                                            <p:cond delay="0"/>
                                          </p:stCondLst>
                                        </p:cTn>
                                        <p:tgtEl>
                                          <p:spTgt spid="2">
                                            <p:graphicEl>
                                              <a:dgm id="{D4823D22-5871-420A-A679-CD157366234D}"/>
                                            </p:graphicEl>
                                          </p:spTgt>
                                        </p:tgtEl>
                                        <p:attrNameLst>
                                          <p:attrName>style.visibility</p:attrName>
                                        </p:attrNameLst>
                                      </p:cBhvr>
                                      <p:to>
                                        <p:strVal val="visible"/>
                                      </p:to>
                                    </p:set>
                                    <p:animEffect transition="in" filter="wipe(down)">
                                      <p:cBhvr>
                                        <p:cTn id="15" dur="580">
                                          <p:stCondLst>
                                            <p:cond delay="0"/>
                                          </p:stCondLst>
                                        </p:cTn>
                                        <p:tgtEl>
                                          <p:spTgt spid="2">
                                            <p:graphicEl>
                                              <a:dgm id="{D4823D22-5871-420A-A679-CD157366234D}"/>
                                            </p:graphicEl>
                                          </p:spTgt>
                                        </p:tgtEl>
                                      </p:cBhvr>
                                    </p:animEffect>
                                    <p:anim calcmode="lin" valueType="num">
                                      <p:cBhvr>
                                        <p:cTn id="16" dur="1822" tmFilter="0,0; 0.14,0.36; 0.43,0.73; 0.71,0.91; 1.0,1.0">
                                          <p:stCondLst>
                                            <p:cond delay="0"/>
                                          </p:stCondLst>
                                        </p:cTn>
                                        <p:tgtEl>
                                          <p:spTgt spid="2">
                                            <p:graphicEl>
                                              <a:dgm id="{D4823D22-5871-420A-A679-CD157366234D}"/>
                                            </p:graphicEl>
                                          </p:spTgt>
                                        </p:tgtEl>
                                        <p:attrNameLst>
                                          <p:attrName>ppt_x</p:attrName>
                                        </p:attrNameLst>
                                      </p:cBhvr>
                                      <p:tavLst>
                                        <p:tav tm="0">
                                          <p:val>
                                            <p:strVal val="#ppt_x-0.25"/>
                                          </p:val>
                                        </p:tav>
                                        <p:tav tm="100000">
                                          <p:val>
                                            <p:strVal val="#ppt_x"/>
                                          </p:val>
                                        </p:tav>
                                      </p:tavLst>
                                    </p:anim>
                                    <p:anim calcmode="lin" valueType="num">
                                      <p:cBhvr>
                                        <p:cTn id="17" dur="664" tmFilter="0.0,0.0; 0.25,0.07; 0.50,0.2; 0.75,0.467; 1.0,1.0">
                                          <p:stCondLst>
                                            <p:cond delay="0"/>
                                          </p:stCondLst>
                                        </p:cTn>
                                        <p:tgtEl>
                                          <p:spTgt spid="2">
                                            <p:graphicEl>
                                              <a:dgm id="{D4823D22-5871-420A-A679-CD157366234D}"/>
                                            </p:graphicEl>
                                          </p:spTgt>
                                        </p:tgtEl>
                                        <p:attrNameLst>
                                          <p:attrName>ppt_y</p:attrName>
                                        </p:attrNameLst>
                                      </p:cBhvr>
                                      <p:tavLst>
                                        <p:tav tm="0" fmla="#ppt_y-sin(pi*$)/3">
                                          <p:val>
                                            <p:fltVal val="0.5"/>
                                          </p:val>
                                        </p:tav>
                                        <p:tav tm="100000">
                                          <p:val>
                                            <p:fltVal val="1"/>
                                          </p:val>
                                        </p:tav>
                                      </p:tavLst>
                                    </p:anim>
                                    <p:anim calcmode="lin" valueType="num">
                                      <p:cBhvr>
                                        <p:cTn id="18" dur="664" tmFilter="0, 0; 0.125,0.2665; 0.25,0.4; 0.375,0.465; 0.5,0.5;  0.625,0.535; 0.75,0.6; 0.875,0.7335; 1,1">
                                          <p:stCondLst>
                                            <p:cond delay="664"/>
                                          </p:stCondLst>
                                        </p:cTn>
                                        <p:tgtEl>
                                          <p:spTgt spid="2">
                                            <p:graphicEl>
                                              <a:dgm id="{D4823D22-5871-420A-A679-CD157366234D}"/>
                                            </p:graphicEl>
                                          </p:spTgt>
                                        </p:tgtEl>
                                        <p:attrNameLst>
                                          <p:attrName>ppt_y</p:attrName>
                                        </p:attrNameLst>
                                      </p:cBhvr>
                                      <p:tavLst>
                                        <p:tav tm="0" fmla="#ppt_y-sin(pi*$)/9">
                                          <p:val>
                                            <p:fltVal val="0"/>
                                          </p:val>
                                        </p:tav>
                                        <p:tav tm="100000">
                                          <p:val>
                                            <p:fltVal val="1"/>
                                          </p:val>
                                        </p:tav>
                                      </p:tavLst>
                                    </p:anim>
                                    <p:anim calcmode="lin" valueType="num">
                                      <p:cBhvr>
                                        <p:cTn id="19" dur="332" tmFilter="0, 0; 0.125,0.2665; 0.25,0.4; 0.375,0.465; 0.5,0.5;  0.625,0.535; 0.75,0.6; 0.875,0.7335; 1,1">
                                          <p:stCondLst>
                                            <p:cond delay="1324"/>
                                          </p:stCondLst>
                                        </p:cTn>
                                        <p:tgtEl>
                                          <p:spTgt spid="2">
                                            <p:graphicEl>
                                              <a:dgm id="{D4823D22-5871-420A-A679-CD157366234D}"/>
                                            </p:graphicEl>
                                          </p:spTgt>
                                        </p:tgtEl>
                                        <p:attrNameLst>
                                          <p:attrName>ppt_y</p:attrName>
                                        </p:attrNameLst>
                                      </p:cBhvr>
                                      <p:tavLst>
                                        <p:tav tm="0" fmla="#ppt_y-sin(pi*$)/27">
                                          <p:val>
                                            <p:fltVal val="0"/>
                                          </p:val>
                                        </p:tav>
                                        <p:tav tm="100000">
                                          <p:val>
                                            <p:fltVal val="1"/>
                                          </p:val>
                                        </p:tav>
                                      </p:tavLst>
                                    </p:anim>
                                    <p:anim calcmode="lin" valueType="num">
                                      <p:cBhvr>
                                        <p:cTn id="20" dur="164" tmFilter="0, 0; 0.125,0.2665; 0.25,0.4; 0.375,0.465; 0.5,0.5;  0.625,0.535; 0.75,0.6; 0.875,0.7335; 1,1">
                                          <p:stCondLst>
                                            <p:cond delay="1656"/>
                                          </p:stCondLst>
                                        </p:cTn>
                                        <p:tgtEl>
                                          <p:spTgt spid="2">
                                            <p:graphicEl>
                                              <a:dgm id="{D4823D22-5871-420A-A679-CD157366234D}"/>
                                            </p:graphicEl>
                                          </p:spTgt>
                                        </p:tgtEl>
                                        <p:attrNameLst>
                                          <p:attrName>ppt_y</p:attrName>
                                        </p:attrNameLst>
                                      </p:cBhvr>
                                      <p:tavLst>
                                        <p:tav tm="0" fmla="#ppt_y-sin(pi*$)/81">
                                          <p:val>
                                            <p:fltVal val="0"/>
                                          </p:val>
                                        </p:tav>
                                        <p:tav tm="100000">
                                          <p:val>
                                            <p:fltVal val="1"/>
                                          </p:val>
                                        </p:tav>
                                      </p:tavLst>
                                    </p:anim>
                                    <p:animScale>
                                      <p:cBhvr>
                                        <p:cTn id="21" dur="26">
                                          <p:stCondLst>
                                            <p:cond delay="650"/>
                                          </p:stCondLst>
                                        </p:cTn>
                                        <p:tgtEl>
                                          <p:spTgt spid="2">
                                            <p:graphicEl>
                                              <a:dgm id="{D4823D22-5871-420A-A679-CD157366234D}"/>
                                            </p:graphicEl>
                                          </p:spTgt>
                                        </p:tgtEl>
                                      </p:cBhvr>
                                      <p:to x="100000" y="60000"/>
                                    </p:animScale>
                                    <p:animScale>
                                      <p:cBhvr>
                                        <p:cTn id="22" dur="166" decel="50000">
                                          <p:stCondLst>
                                            <p:cond delay="676"/>
                                          </p:stCondLst>
                                        </p:cTn>
                                        <p:tgtEl>
                                          <p:spTgt spid="2">
                                            <p:graphicEl>
                                              <a:dgm id="{D4823D22-5871-420A-A679-CD157366234D}"/>
                                            </p:graphicEl>
                                          </p:spTgt>
                                        </p:tgtEl>
                                      </p:cBhvr>
                                      <p:to x="100000" y="100000"/>
                                    </p:animScale>
                                    <p:animScale>
                                      <p:cBhvr>
                                        <p:cTn id="23" dur="26">
                                          <p:stCondLst>
                                            <p:cond delay="1312"/>
                                          </p:stCondLst>
                                        </p:cTn>
                                        <p:tgtEl>
                                          <p:spTgt spid="2">
                                            <p:graphicEl>
                                              <a:dgm id="{D4823D22-5871-420A-A679-CD157366234D}"/>
                                            </p:graphicEl>
                                          </p:spTgt>
                                        </p:tgtEl>
                                      </p:cBhvr>
                                      <p:to x="100000" y="80000"/>
                                    </p:animScale>
                                    <p:animScale>
                                      <p:cBhvr>
                                        <p:cTn id="24" dur="166" decel="50000">
                                          <p:stCondLst>
                                            <p:cond delay="1338"/>
                                          </p:stCondLst>
                                        </p:cTn>
                                        <p:tgtEl>
                                          <p:spTgt spid="2">
                                            <p:graphicEl>
                                              <a:dgm id="{D4823D22-5871-420A-A679-CD157366234D}"/>
                                            </p:graphicEl>
                                          </p:spTgt>
                                        </p:tgtEl>
                                      </p:cBhvr>
                                      <p:to x="100000" y="100000"/>
                                    </p:animScale>
                                    <p:animScale>
                                      <p:cBhvr>
                                        <p:cTn id="25" dur="26">
                                          <p:stCondLst>
                                            <p:cond delay="1642"/>
                                          </p:stCondLst>
                                        </p:cTn>
                                        <p:tgtEl>
                                          <p:spTgt spid="2">
                                            <p:graphicEl>
                                              <a:dgm id="{D4823D22-5871-420A-A679-CD157366234D}"/>
                                            </p:graphicEl>
                                          </p:spTgt>
                                        </p:tgtEl>
                                      </p:cBhvr>
                                      <p:to x="100000" y="90000"/>
                                    </p:animScale>
                                    <p:animScale>
                                      <p:cBhvr>
                                        <p:cTn id="26" dur="166" decel="50000">
                                          <p:stCondLst>
                                            <p:cond delay="1668"/>
                                          </p:stCondLst>
                                        </p:cTn>
                                        <p:tgtEl>
                                          <p:spTgt spid="2">
                                            <p:graphicEl>
                                              <a:dgm id="{D4823D22-5871-420A-A679-CD157366234D}"/>
                                            </p:graphicEl>
                                          </p:spTgt>
                                        </p:tgtEl>
                                      </p:cBhvr>
                                      <p:to x="100000" y="100000"/>
                                    </p:animScale>
                                    <p:animScale>
                                      <p:cBhvr>
                                        <p:cTn id="27" dur="26">
                                          <p:stCondLst>
                                            <p:cond delay="1808"/>
                                          </p:stCondLst>
                                        </p:cTn>
                                        <p:tgtEl>
                                          <p:spTgt spid="2">
                                            <p:graphicEl>
                                              <a:dgm id="{D4823D22-5871-420A-A679-CD157366234D}"/>
                                            </p:graphicEl>
                                          </p:spTgt>
                                        </p:tgtEl>
                                      </p:cBhvr>
                                      <p:to x="100000" y="95000"/>
                                    </p:animScale>
                                    <p:animScale>
                                      <p:cBhvr>
                                        <p:cTn id="28" dur="166" decel="50000">
                                          <p:stCondLst>
                                            <p:cond delay="1834"/>
                                          </p:stCondLst>
                                        </p:cTn>
                                        <p:tgtEl>
                                          <p:spTgt spid="2">
                                            <p:graphicEl>
                                              <a:dgm id="{D4823D22-5871-420A-A679-CD157366234D}"/>
                                            </p:graphicEl>
                                          </p:spTgt>
                                        </p:tgtEl>
                                      </p:cBhvr>
                                      <p:to x="100000" y="100000"/>
                                    </p:animScale>
                                  </p:childTnLst>
                                </p:cTn>
                              </p:par>
                            </p:childTnLst>
                          </p:cTn>
                        </p:par>
                      </p:childTnLst>
                    </p:cTn>
                  </p:par>
                  <p:par>
                    <p:cTn id="29" fill="hold">
                      <p:stCondLst>
                        <p:cond delay="indefinite"/>
                      </p:stCondLst>
                      <p:childTnLst>
                        <p:par>
                          <p:cTn id="30" fill="hold">
                            <p:stCondLst>
                              <p:cond delay="0"/>
                            </p:stCondLst>
                            <p:childTnLst>
                              <p:par>
                                <p:cTn id="31" presetID="26" presetClass="entr" presetSubtype="0" fill="hold" grpId="0" nodeType="clickEffect">
                                  <p:stCondLst>
                                    <p:cond delay="0"/>
                                  </p:stCondLst>
                                  <p:childTnLst>
                                    <p:set>
                                      <p:cBhvr>
                                        <p:cTn id="32" dur="1" fill="hold">
                                          <p:stCondLst>
                                            <p:cond delay="0"/>
                                          </p:stCondLst>
                                        </p:cTn>
                                        <p:tgtEl>
                                          <p:spTgt spid="2">
                                            <p:graphicEl>
                                              <a:dgm id="{792ED79D-3A66-4183-A6B6-F4190B0C1E01}"/>
                                            </p:graphicEl>
                                          </p:spTgt>
                                        </p:tgtEl>
                                        <p:attrNameLst>
                                          <p:attrName>style.visibility</p:attrName>
                                        </p:attrNameLst>
                                      </p:cBhvr>
                                      <p:to>
                                        <p:strVal val="visible"/>
                                      </p:to>
                                    </p:set>
                                    <p:animEffect transition="in" filter="wipe(down)">
                                      <p:cBhvr>
                                        <p:cTn id="33" dur="580">
                                          <p:stCondLst>
                                            <p:cond delay="0"/>
                                          </p:stCondLst>
                                        </p:cTn>
                                        <p:tgtEl>
                                          <p:spTgt spid="2">
                                            <p:graphicEl>
                                              <a:dgm id="{792ED79D-3A66-4183-A6B6-F4190B0C1E01}"/>
                                            </p:graphicEl>
                                          </p:spTgt>
                                        </p:tgtEl>
                                      </p:cBhvr>
                                    </p:animEffect>
                                    <p:anim calcmode="lin" valueType="num">
                                      <p:cBhvr>
                                        <p:cTn id="34" dur="1822" tmFilter="0,0; 0.14,0.36; 0.43,0.73; 0.71,0.91; 1.0,1.0">
                                          <p:stCondLst>
                                            <p:cond delay="0"/>
                                          </p:stCondLst>
                                        </p:cTn>
                                        <p:tgtEl>
                                          <p:spTgt spid="2">
                                            <p:graphicEl>
                                              <a:dgm id="{792ED79D-3A66-4183-A6B6-F4190B0C1E01}"/>
                                            </p:graphicEl>
                                          </p:spTgt>
                                        </p:tgtEl>
                                        <p:attrNameLst>
                                          <p:attrName>ppt_x</p:attrName>
                                        </p:attrNameLst>
                                      </p:cBhvr>
                                      <p:tavLst>
                                        <p:tav tm="0">
                                          <p:val>
                                            <p:strVal val="#ppt_x-0.25"/>
                                          </p:val>
                                        </p:tav>
                                        <p:tav tm="100000">
                                          <p:val>
                                            <p:strVal val="#ppt_x"/>
                                          </p:val>
                                        </p:tav>
                                      </p:tavLst>
                                    </p:anim>
                                    <p:anim calcmode="lin" valueType="num">
                                      <p:cBhvr>
                                        <p:cTn id="35" dur="664" tmFilter="0.0,0.0; 0.25,0.07; 0.50,0.2; 0.75,0.467; 1.0,1.0">
                                          <p:stCondLst>
                                            <p:cond delay="0"/>
                                          </p:stCondLst>
                                        </p:cTn>
                                        <p:tgtEl>
                                          <p:spTgt spid="2">
                                            <p:graphicEl>
                                              <a:dgm id="{792ED79D-3A66-4183-A6B6-F4190B0C1E01}"/>
                                            </p:graphicEl>
                                          </p:spTgt>
                                        </p:tgtEl>
                                        <p:attrNameLst>
                                          <p:attrName>ppt_y</p:attrName>
                                        </p:attrNameLst>
                                      </p:cBhvr>
                                      <p:tavLst>
                                        <p:tav tm="0" fmla="#ppt_y-sin(pi*$)/3">
                                          <p:val>
                                            <p:fltVal val="0.5"/>
                                          </p:val>
                                        </p:tav>
                                        <p:tav tm="100000">
                                          <p:val>
                                            <p:fltVal val="1"/>
                                          </p:val>
                                        </p:tav>
                                      </p:tavLst>
                                    </p:anim>
                                    <p:anim calcmode="lin" valueType="num">
                                      <p:cBhvr>
                                        <p:cTn id="36" dur="664" tmFilter="0, 0; 0.125,0.2665; 0.25,0.4; 0.375,0.465; 0.5,0.5;  0.625,0.535; 0.75,0.6; 0.875,0.7335; 1,1">
                                          <p:stCondLst>
                                            <p:cond delay="664"/>
                                          </p:stCondLst>
                                        </p:cTn>
                                        <p:tgtEl>
                                          <p:spTgt spid="2">
                                            <p:graphicEl>
                                              <a:dgm id="{792ED79D-3A66-4183-A6B6-F4190B0C1E01}"/>
                                            </p:graphicEl>
                                          </p:spTgt>
                                        </p:tgtEl>
                                        <p:attrNameLst>
                                          <p:attrName>ppt_y</p:attrName>
                                        </p:attrNameLst>
                                      </p:cBhvr>
                                      <p:tavLst>
                                        <p:tav tm="0" fmla="#ppt_y-sin(pi*$)/9">
                                          <p:val>
                                            <p:fltVal val="0"/>
                                          </p:val>
                                        </p:tav>
                                        <p:tav tm="100000">
                                          <p:val>
                                            <p:fltVal val="1"/>
                                          </p:val>
                                        </p:tav>
                                      </p:tavLst>
                                    </p:anim>
                                    <p:anim calcmode="lin" valueType="num">
                                      <p:cBhvr>
                                        <p:cTn id="37" dur="332" tmFilter="0, 0; 0.125,0.2665; 0.25,0.4; 0.375,0.465; 0.5,0.5;  0.625,0.535; 0.75,0.6; 0.875,0.7335; 1,1">
                                          <p:stCondLst>
                                            <p:cond delay="1324"/>
                                          </p:stCondLst>
                                        </p:cTn>
                                        <p:tgtEl>
                                          <p:spTgt spid="2">
                                            <p:graphicEl>
                                              <a:dgm id="{792ED79D-3A66-4183-A6B6-F4190B0C1E01}"/>
                                            </p:graphicEl>
                                          </p:spTgt>
                                        </p:tgtEl>
                                        <p:attrNameLst>
                                          <p:attrName>ppt_y</p:attrName>
                                        </p:attrNameLst>
                                      </p:cBhvr>
                                      <p:tavLst>
                                        <p:tav tm="0" fmla="#ppt_y-sin(pi*$)/27">
                                          <p:val>
                                            <p:fltVal val="0"/>
                                          </p:val>
                                        </p:tav>
                                        <p:tav tm="100000">
                                          <p:val>
                                            <p:fltVal val="1"/>
                                          </p:val>
                                        </p:tav>
                                      </p:tavLst>
                                    </p:anim>
                                    <p:anim calcmode="lin" valueType="num">
                                      <p:cBhvr>
                                        <p:cTn id="38" dur="164" tmFilter="0, 0; 0.125,0.2665; 0.25,0.4; 0.375,0.465; 0.5,0.5;  0.625,0.535; 0.75,0.6; 0.875,0.7335; 1,1">
                                          <p:stCondLst>
                                            <p:cond delay="1656"/>
                                          </p:stCondLst>
                                        </p:cTn>
                                        <p:tgtEl>
                                          <p:spTgt spid="2">
                                            <p:graphicEl>
                                              <a:dgm id="{792ED79D-3A66-4183-A6B6-F4190B0C1E01}"/>
                                            </p:graphicEl>
                                          </p:spTgt>
                                        </p:tgtEl>
                                        <p:attrNameLst>
                                          <p:attrName>ppt_y</p:attrName>
                                        </p:attrNameLst>
                                      </p:cBhvr>
                                      <p:tavLst>
                                        <p:tav tm="0" fmla="#ppt_y-sin(pi*$)/81">
                                          <p:val>
                                            <p:fltVal val="0"/>
                                          </p:val>
                                        </p:tav>
                                        <p:tav tm="100000">
                                          <p:val>
                                            <p:fltVal val="1"/>
                                          </p:val>
                                        </p:tav>
                                      </p:tavLst>
                                    </p:anim>
                                    <p:animScale>
                                      <p:cBhvr>
                                        <p:cTn id="39" dur="26">
                                          <p:stCondLst>
                                            <p:cond delay="650"/>
                                          </p:stCondLst>
                                        </p:cTn>
                                        <p:tgtEl>
                                          <p:spTgt spid="2">
                                            <p:graphicEl>
                                              <a:dgm id="{792ED79D-3A66-4183-A6B6-F4190B0C1E01}"/>
                                            </p:graphicEl>
                                          </p:spTgt>
                                        </p:tgtEl>
                                      </p:cBhvr>
                                      <p:to x="100000" y="60000"/>
                                    </p:animScale>
                                    <p:animScale>
                                      <p:cBhvr>
                                        <p:cTn id="40" dur="166" decel="50000">
                                          <p:stCondLst>
                                            <p:cond delay="676"/>
                                          </p:stCondLst>
                                        </p:cTn>
                                        <p:tgtEl>
                                          <p:spTgt spid="2">
                                            <p:graphicEl>
                                              <a:dgm id="{792ED79D-3A66-4183-A6B6-F4190B0C1E01}"/>
                                            </p:graphicEl>
                                          </p:spTgt>
                                        </p:tgtEl>
                                      </p:cBhvr>
                                      <p:to x="100000" y="100000"/>
                                    </p:animScale>
                                    <p:animScale>
                                      <p:cBhvr>
                                        <p:cTn id="41" dur="26">
                                          <p:stCondLst>
                                            <p:cond delay="1312"/>
                                          </p:stCondLst>
                                        </p:cTn>
                                        <p:tgtEl>
                                          <p:spTgt spid="2">
                                            <p:graphicEl>
                                              <a:dgm id="{792ED79D-3A66-4183-A6B6-F4190B0C1E01}"/>
                                            </p:graphicEl>
                                          </p:spTgt>
                                        </p:tgtEl>
                                      </p:cBhvr>
                                      <p:to x="100000" y="80000"/>
                                    </p:animScale>
                                    <p:animScale>
                                      <p:cBhvr>
                                        <p:cTn id="42" dur="166" decel="50000">
                                          <p:stCondLst>
                                            <p:cond delay="1338"/>
                                          </p:stCondLst>
                                        </p:cTn>
                                        <p:tgtEl>
                                          <p:spTgt spid="2">
                                            <p:graphicEl>
                                              <a:dgm id="{792ED79D-3A66-4183-A6B6-F4190B0C1E01}"/>
                                            </p:graphicEl>
                                          </p:spTgt>
                                        </p:tgtEl>
                                      </p:cBhvr>
                                      <p:to x="100000" y="100000"/>
                                    </p:animScale>
                                    <p:animScale>
                                      <p:cBhvr>
                                        <p:cTn id="43" dur="26">
                                          <p:stCondLst>
                                            <p:cond delay="1642"/>
                                          </p:stCondLst>
                                        </p:cTn>
                                        <p:tgtEl>
                                          <p:spTgt spid="2">
                                            <p:graphicEl>
                                              <a:dgm id="{792ED79D-3A66-4183-A6B6-F4190B0C1E01}"/>
                                            </p:graphicEl>
                                          </p:spTgt>
                                        </p:tgtEl>
                                      </p:cBhvr>
                                      <p:to x="100000" y="90000"/>
                                    </p:animScale>
                                    <p:animScale>
                                      <p:cBhvr>
                                        <p:cTn id="44" dur="166" decel="50000">
                                          <p:stCondLst>
                                            <p:cond delay="1668"/>
                                          </p:stCondLst>
                                        </p:cTn>
                                        <p:tgtEl>
                                          <p:spTgt spid="2">
                                            <p:graphicEl>
                                              <a:dgm id="{792ED79D-3A66-4183-A6B6-F4190B0C1E01}"/>
                                            </p:graphicEl>
                                          </p:spTgt>
                                        </p:tgtEl>
                                      </p:cBhvr>
                                      <p:to x="100000" y="100000"/>
                                    </p:animScale>
                                    <p:animScale>
                                      <p:cBhvr>
                                        <p:cTn id="45" dur="26">
                                          <p:stCondLst>
                                            <p:cond delay="1808"/>
                                          </p:stCondLst>
                                        </p:cTn>
                                        <p:tgtEl>
                                          <p:spTgt spid="2">
                                            <p:graphicEl>
                                              <a:dgm id="{792ED79D-3A66-4183-A6B6-F4190B0C1E01}"/>
                                            </p:graphicEl>
                                          </p:spTgt>
                                        </p:tgtEl>
                                      </p:cBhvr>
                                      <p:to x="100000" y="95000"/>
                                    </p:animScale>
                                    <p:animScale>
                                      <p:cBhvr>
                                        <p:cTn id="46" dur="166" decel="50000">
                                          <p:stCondLst>
                                            <p:cond delay="1834"/>
                                          </p:stCondLst>
                                        </p:cTn>
                                        <p:tgtEl>
                                          <p:spTgt spid="2">
                                            <p:graphicEl>
                                              <a:dgm id="{792ED79D-3A66-4183-A6B6-F4190B0C1E01}"/>
                                            </p:graphicEl>
                                          </p:spTgt>
                                        </p:tgtEl>
                                      </p:cBhvr>
                                      <p:to x="100000" y="100000"/>
                                    </p:animScale>
                                  </p:childTnLst>
                                </p:cTn>
                              </p:par>
                              <p:par>
                                <p:cTn id="47" presetID="26" presetClass="entr" presetSubtype="0" fill="hold" grpId="0" nodeType="withEffect">
                                  <p:stCondLst>
                                    <p:cond delay="0"/>
                                  </p:stCondLst>
                                  <p:childTnLst>
                                    <p:set>
                                      <p:cBhvr>
                                        <p:cTn id="48" dur="1" fill="hold">
                                          <p:stCondLst>
                                            <p:cond delay="0"/>
                                          </p:stCondLst>
                                        </p:cTn>
                                        <p:tgtEl>
                                          <p:spTgt spid="2">
                                            <p:graphicEl>
                                              <a:dgm id="{9510F087-D356-4A98-BE7F-20D853FE1C4B}"/>
                                            </p:graphicEl>
                                          </p:spTgt>
                                        </p:tgtEl>
                                        <p:attrNameLst>
                                          <p:attrName>style.visibility</p:attrName>
                                        </p:attrNameLst>
                                      </p:cBhvr>
                                      <p:to>
                                        <p:strVal val="visible"/>
                                      </p:to>
                                    </p:set>
                                    <p:animEffect transition="in" filter="wipe(down)">
                                      <p:cBhvr>
                                        <p:cTn id="49" dur="580">
                                          <p:stCondLst>
                                            <p:cond delay="0"/>
                                          </p:stCondLst>
                                        </p:cTn>
                                        <p:tgtEl>
                                          <p:spTgt spid="2">
                                            <p:graphicEl>
                                              <a:dgm id="{9510F087-D356-4A98-BE7F-20D853FE1C4B}"/>
                                            </p:graphicEl>
                                          </p:spTgt>
                                        </p:tgtEl>
                                      </p:cBhvr>
                                    </p:animEffect>
                                    <p:anim calcmode="lin" valueType="num">
                                      <p:cBhvr>
                                        <p:cTn id="50" dur="1822" tmFilter="0,0; 0.14,0.36; 0.43,0.73; 0.71,0.91; 1.0,1.0">
                                          <p:stCondLst>
                                            <p:cond delay="0"/>
                                          </p:stCondLst>
                                        </p:cTn>
                                        <p:tgtEl>
                                          <p:spTgt spid="2">
                                            <p:graphicEl>
                                              <a:dgm id="{9510F087-D356-4A98-BE7F-20D853FE1C4B}"/>
                                            </p:graphicEl>
                                          </p:spTgt>
                                        </p:tgtEl>
                                        <p:attrNameLst>
                                          <p:attrName>ppt_x</p:attrName>
                                        </p:attrNameLst>
                                      </p:cBhvr>
                                      <p:tavLst>
                                        <p:tav tm="0">
                                          <p:val>
                                            <p:strVal val="#ppt_x-0.25"/>
                                          </p:val>
                                        </p:tav>
                                        <p:tav tm="100000">
                                          <p:val>
                                            <p:strVal val="#ppt_x"/>
                                          </p:val>
                                        </p:tav>
                                      </p:tavLst>
                                    </p:anim>
                                    <p:anim calcmode="lin" valueType="num">
                                      <p:cBhvr>
                                        <p:cTn id="51" dur="664" tmFilter="0.0,0.0; 0.25,0.07; 0.50,0.2; 0.75,0.467; 1.0,1.0">
                                          <p:stCondLst>
                                            <p:cond delay="0"/>
                                          </p:stCondLst>
                                        </p:cTn>
                                        <p:tgtEl>
                                          <p:spTgt spid="2">
                                            <p:graphicEl>
                                              <a:dgm id="{9510F087-D356-4A98-BE7F-20D853FE1C4B}"/>
                                            </p:graphicEl>
                                          </p:spTgt>
                                        </p:tgtEl>
                                        <p:attrNameLst>
                                          <p:attrName>ppt_y</p:attrName>
                                        </p:attrNameLst>
                                      </p:cBhvr>
                                      <p:tavLst>
                                        <p:tav tm="0" fmla="#ppt_y-sin(pi*$)/3">
                                          <p:val>
                                            <p:fltVal val="0.5"/>
                                          </p:val>
                                        </p:tav>
                                        <p:tav tm="100000">
                                          <p:val>
                                            <p:fltVal val="1"/>
                                          </p:val>
                                        </p:tav>
                                      </p:tavLst>
                                    </p:anim>
                                    <p:anim calcmode="lin" valueType="num">
                                      <p:cBhvr>
                                        <p:cTn id="52" dur="664" tmFilter="0, 0; 0.125,0.2665; 0.25,0.4; 0.375,0.465; 0.5,0.5;  0.625,0.535; 0.75,0.6; 0.875,0.7335; 1,1">
                                          <p:stCondLst>
                                            <p:cond delay="664"/>
                                          </p:stCondLst>
                                        </p:cTn>
                                        <p:tgtEl>
                                          <p:spTgt spid="2">
                                            <p:graphicEl>
                                              <a:dgm id="{9510F087-D356-4A98-BE7F-20D853FE1C4B}"/>
                                            </p:graphicEl>
                                          </p:spTgt>
                                        </p:tgtEl>
                                        <p:attrNameLst>
                                          <p:attrName>ppt_y</p:attrName>
                                        </p:attrNameLst>
                                      </p:cBhvr>
                                      <p:tavLst>
                                        <p:tav tm="0" fmla="#ppt_y-sin(pi*$)/9">
                                          <p:val>
                                            <p:fltVal val="0"/>
                                          </p:val>
                                        </p:tav>
                                        <p:tav tm="100000">
                                          <p:val>
                                            <p:fltVal val="1"/>
                                          </p:val>
                                        </p:tav>
                                      </p:tavLst>
                                    </p:anim>
                                    <p:anim calcmode="lin" valueType="num">
                                      <p:cBhvr>
                                        <p:cTn id="53" dur="332" tmFilter="0, 0; 0.125,0.2665; 0.25,0.4; 0.375,0.465; 0.5,0.5;  0.625,0.535; 0.75,0.6; 0.875,0.7335; 1,1">
                                          <p:stCondLst>
                                            <p:cond delay="1324"/>
                                          </p:stCondLst>
                                        </p:cTn>
                                        <p:tgtEl>
                                          <p:spTgt spid="2">
                                            <p:graphicEl>
                                              <a:dgm id="{9510F087-D356-4A98-BE7F-20D853FE1C4B}"/>
                                            </p:graphicEl>
                                          </p:spTgt>
                                        </p:tgtEl>
                                        <p:attrNameLst>
                                          <p:attrName>ppt_y</p:attrName>
                                        </p:attrNameLst>
                                      </p:cBhvr>
                                      <p:tavLst>
                                        <p:tav tm="0" fmla="#ppt_y-sin(pi*$)/27">
                                          <p:val>
                                            <p:fltVal val="0"/>
                                          </p:val>
                                        </p:tav>
                                        <p:tav tm="100000">
                                          <p:val>
                                            <p:fltVal val="1"/>
                                          </p:val>
                                        </p:tav>
                                      </p:tavLst>
                                    </p:anim>
                                    <p:anim calcmode="lin" valueType="num">
                                      <p:cBhvr>
                                        <p:cTn id="54" dur="164" tmFilter="0, 0; 0.125,0.2665; 0.25,0.4; 0.375,0.465; 0.5,0.5;  0.625,0.535; 0.75,0.6; 0.875,0.7335; 1,1">
                                          <p:stCondLst>
                                            <p:cond delay="1656"/>
                                          </p:stCondLst>
                                        </p:cTn>
                                        <p:tgtEl>
                                          <p:spTgt spid="2">
                                            <p:graphicEl>
                                              <a:dgm id="{9510F087-D356-4A98-BE7F-20D853FE1C4B}"/>
                                            </p:graphicEl>
                                          </p:spTgt>
                                        </p:tgtEl>
                                        <p:attrNameLst>
                                          <p:attrName>ppt_y</p:attrName>
                                        </p:attrNameLst>
                                      </p:cBhvr>
                                      <p:tavLst>
                                        <p:tav tm="0" fmla="#ppt_y-sin(pi*$)/81">
                                          <p:val>
                                            <p:fltVal val="0"/>
                                          </p:val>
                                        </p:tav>
                                        <p:tav tm="100000">
                                          <p:val>
                                            <p:fltVal val="1"/>
                                          </p:val>
                                        </p:tav>
                                      </p:tavLst>
                                    </p:anim>
                                    <p:animScale>
                                      <p:cBhvr>
                                        <p:cTn id="55" dur="26">
                                          <p:stCondLst>
                                            <p:cond delay="650"/>
                                          </p:stCondLst>
                                        </p:cTn>
                                        <p:tgtEl>
                                          <p:spTgt spid="2">
                                            <p:graphicEl>
                                              <a:dgm id="{9510F087-D356-4A98-BE7F-20D853FE1C4B}"/>
                                            </p:graphicEl>
                                          </p:spTgt>
                                        </p:tgtEl>
                                      </p:cBhvr>
                                      <p:to x="100000" y="60000"/>
                                    </p:animScale>
                                    <p:animScale>
                                      <p:cBhvr>
                                        <p:cTn id="56" dur="166" decel="50000">
                                          <p:stCondLst>
                                            <p:cond delay="676"/>
                                          </p:stCondLst>
                                        </p:cTn>
                                        <p:tgtEl>
                                          <p:spTgt spid="2">
                                            <p:graphicEl>
                                              <a:dgm id="{9510F087-D356-4A98-BE7F-20D853FE1C4B}"/>
                                            </p:graphicEl>
                                          </p:spTgt>
                                        </p:tgtEl>
                                      </p:cBhvr>
                                      <p:to x="100000" y="100000"/>
                                    </p:animScale>
                                    <p:animScale>
                                      <p:cBhvr>
                                        <p:cTn id="57" dur="26">
                                          <p:stCondLst>
                                            <p:cond delay="1312"/>
                                          </p:stCondLst>
                                        </p:cTn>
                                        <p:tgtEl>
                                          <p:spTgt spid="2">
                                            <p:graphicEl>
                                              <a:dgm id="{9510F087-D356-4A98-BE7F-20D853FE1C4B}"/>
                                            </p:graphicEl>
                                          </p:spTgt>
                                        </p:tgtEl>
                                      </p:cBhvr>
                                      <p:to x="100000" y="80000"/>
                                    </p:animScale>
                                    <p:animScale>
                                      <p:cBhvr>
                                        <p:cTn id="58" dur="166" decel="50000">
                                          <p:stCondLst>
                                            <p:cond delay="1338"/>
                                          </p:stCondLst>
                                        </p:cTn>
                                        <p:tgtEl>
                                          <p:spTgt spid="2">
                                            <p:graphicEl>
                                              <a:dgm id="{9510F087-D356-4A98-BE7F-20D853FE1C4B}"/>
                                            </p:graphicEl>
                                          </p:spTgt>
                                        </p:tgtEl>
                                      </p:cBhvr>
                                      <p:to x="100000" y="100000"/>
                                    </p:animScale>
                                    <p:animScale>
                                      <p:cBhvr>
                                        <p:cTn id="59" dur="26">
                                          <p:stCondLst>
                                            <p:cond delay="1642"/>
                                          </p:stCondLst>
                                        </p:cTn>
                                        <p:tgtEl>
                                          <p:spTgt spid="2">
                                            <p:graphicEl>
                                              <a:dgm id="{9510F087-D356-4A98-BE7F-20D853FE1C4B}"/>
                                            </p:graphicEl>
                                          </p:spTgt>
                                        </p:tgtEl>
                                      </p:cBhvr>
                                      <p:to x="100000" y="90000"/>
                                    </p:animScale>
                                    <p:animScale>
                                      <p:cBhvr>
                                        <p:cTn id="60" dur="166" decel="50000">
                                          <p:stCondLst>
                                            <p:cond delay="1668"/>
                                          </p:stCondLst>
                                        </p:cTn>
                                        <p:tgtEl>
                                          <p:spTgt spid="2">
                                            <p:graphicEl>
                                              <a:dgm id="{9510F087-D356-4A98-BE7F-20D853FE1C4B}"/>
                                            </p:graphicEl>
                                          </p:spTgt>
                                        </p:tgtEl>
                                      </p:cBhvr>
                                      <p:to x="100000" y="100000"/>
                                    </p:animScale>
                                    <p:animScale>
                                      <p:cBhvr>
                                        <p:cTn id="61" dur="26">
                                          <p:stCondLst>
                                            <p:cond delay="1808"/>
                                          </p:stCondLst>
                                        </p:cTn>
                                        <p:tgtEl>
                                          <p:spTgt spid="2">
                                            <p:graphicEl>
                                              <a:dgm id="{9510F087-D356-4A98-BE7F-20D853FE1C4B}"/>
                                            </p:graphicEl>
                                          </p:spTgt>
                                        </p:tgtEl>
                                      </p:cBhvr>
                                      <p:to x="100000" y="95000"/>
                                    </p:animScale>
                                    <p:animScale>
                                      <p:cBhvr>
                                        <p:cTn id="62" dur="166" decel="50000">
                                          <p:stCondLst>
                                            <p:cond delay="1834"/>
                                          </p:stCondLst>
                                        </p:cTn>
                                        <p:tgtEl>
                                          <p:spTgt spid="2">
                                            <p:graphicEl>
                                              <a:dgm id="{9510F087-D356-4A98-BE7F-20D853FE1C4B}"/>
                                            </p:graphicEl>
                                          </p:spTgt>
                                        </p:tgtEl>
                                      </p:cBhvr>
                                      <p:to x="100000" y="100000"/>
                                    </p:animScale>
                                  </p:childTnLst>
                                </p:cTn>
                              </p:par>
                            </p:childTnLst>
                          </p:cTn>
                        </p:par>
                      </p:childTnLst>
                    </p:cTn>
                  </p:par>
                  <p:par>
                    <p:cTn id="63" fill="hold">
                      <p:stCondLst>
                        <p:cond delay="indefinite"/>
                      </p:stCondLst>
                      <p:childTnLst>
                        <p:par>
                          <p:cTn id="64" fill="hold">
                            <p:stCondLst>
                              <p:cond delay="0"/>
                            </p:stCondLst>
                            <p:childTnLst>
                              <p:par>
                                <p:cTn id="65" presetID="26" presetClass="entr" presetSubtype="0" fill="hold" grpId="0" nodeType="clickEffect">
                                  <p:stCondLst>
                                    <p:cond delay="0"/>
                                  </p:stCondLst>
                                  <p:childTnLst>
                                    <p:set>
                                      <p:cBhvr>
                                        <p:cTn id="66" dur="1" fill="hold">
                                          <p:stCondLst>
                                            <p:cond delay="0"/>
                                          </p:stCondLst>
                                        </p:cTn>
                                        <p:tgtEl>
                                          <p:spTgt spid="2">
                                            <p:graphicEl>
                                              <a:dgm id="{40A131B4-E9CD-4F53-BC2C-068798D40CDD}"/>
                                            </p:graphicEl>
                                          </p:spTgt>
                                        </p:tgtEl>
                                        <p:attrNameLst>
                                          <p:attrName>style.visibility</p:attrName>
                                        </p:attrNameLst>
                                      </p:cBhvr>
                                      <p:to>
                                        <p:strVal val="visible"/>
                                      </p:to>
                                    </p:set>
                                    <p:animEffect transition="in" filter="wipe(down)">
                                      <p:cBhvr>
                                        <p:cTn id="67" dur="580">
                                          <p:stCondLst>
                                            <p:cond delay="0"/>
                                          </p:stCondLst>
                                        </p:cTn>
                                        <p:tgtEl>
                                          <p:spTgt spid="2">
                                            <p:graphicEl>
                                              <a:dgm id="{40A131B4-E9CD-4F53-BC2C-068798D40CDD}"/>
                                            </p:graphicEl>
                                          </p:spTgt>
                                        </p:tgtEl>
                                      </p:cBhvr>
                                    </p:animEffect>
                                    <p:anim calcmode="lin" valueType="num">
                                      <p:cBhvr>
                                        <p:cTn id="68" dur="1822" tmFilter="0,0; 0.14,0.36; 0.43,0.73; 0.71,0.91; 1.0,1.0">
                                          <p:stCondLst>
                                            <p:cond delay="0"/>
                                          </p:stCondLst>
                                        </p:cTn>
                                        <p:tgtEl>
                                          <p:spTgt spid="2">
                                            <p:graphicEl>
                                              <a:dgm id="{40A131B4-E9CD-4F53-BC2C-068798D40CDD}"/>
                                            </p:graphicEl>
                                          </p:spTgt>
                                        </p:tgtEl>
                                        <p:attrNameLst>
                                          <p:attrName>ppt_x</p:attrName>
                                        </p:attrNameLst>
                                      </p:cBhvr>
                                      <p:tavLst>
                                        <p:tav tm="0">
                                          <p:val>
                                            <p:strVal val="#ppt_x-0.25"/>
                                          </p:val>
                                        </p:tav>
                                        <p:tav tm="100000">
                                          <p:val>
                                            <p:strVal val="#ppt_x"/>
                                          </p:val>
                                        </p:tav>
                                      </p:tavLst>
                                    </p:anim>
                                    <p:anim calcmode="lin" valueType="num">
                                      <p:cBhvr>
                                        <p:cTn id="69" dur="664" tmFilter="0.0,0.0; 0.25,0.07; 0.50,0.2; 0.75,0.467; 1.0,1.0">
                                          <p:stCondLst>
                                            <p:cond delay="0"/>
                                          </p:stCondLst>
                                        </p:cTn>
                                        <p:tgtEl>
                                          <p:spTgt spid="2">
                                            <p:graphicEl>
                                              <a:dgm id="{40A131B4-E9CD-4F53-BC2C-068798D40CDD}"/>
                                            </p:graphicEl>
                                          </p:spTgt>
                                        </p:tgtEl>
                                        <p:attrNameLst>
                                          <p:attrName>ppt_y</p:attrName>
                                        </p:attrNameLst>
                                      </p:cBhvr>
                                      <p:tavLst>
                                        <p:tav tm="0" fmla="#ppt_y-sin(pi*$)/3">
                                          <p:val>
                                            <p:fltVal val="0.5"/>
                                          </p:val>
                                        </p:tav>
                                        <p:tav tm="100000">
                                          <p:val>
                                            <p:fltVal val="1"/>
                                          </p:val>
                                        </p:tav>
                                      </p:tavLst>
                                    </p:anim>
                                    <p:anim calcmode="lin" valueType="num">
                                      <p:cBhvr>
                                        <p:cTn id="70" dur="664" tmFilter="0, 0; 0.125,0.2665; 0.25,0.4; 0.375,0.465; 0.5,0.5;  0.625,0.535; 0.75,0.6; 0.875,0.7335; 1,1">
                                          <p:stCondLst>
                                            <p:cond delay="664"/>
                                          </p:stCondLst>
                                        </p:cTn>
                                        <p:tgtEl>
                                          <p:spTgt spid="2">
                                            <p:graphicEl>
                                              <a:dgm id="{40A131B4-E9CD-4F53-BC2C-068798D40CDD}"/>
                                            </p:graphicEl>
                                          </p:spTgt>
                                        </p:tgtEl>
                                        <p:attrNameLst>
                                          <p:attrName>ppt_y</p:attrName>
                                        </p:attrNameLst>
                                      </p:cBhvr>
                                      <p:tavLst>
                                        <p:tav tm="0" fmla="#ppt_y-sin(pi*$)/9">
                                          <p:val>
                                            <p:fltVal val="0"/>
                                          </p:val>
                                        </p:tav>
                                        <p:tav tm="100000">
                                          <p:val>
                                            <p:fltVal val="1"/>
                                          </p:val>
                                        </p:tav>
                                      </p:tavLst>
                                    </p:anim>
                                    <p:anim calcmode="lin" valueType="num">
                                      <p:cBhvr>
                                        <p:cTn id="71" dur="332" tmFilter="0, 0; 0.125,0.2665; 0.25,0.4; 0.375,0.465; 0.5,0.5;  0.625,0.535; 0.75,0.6; 0.875,0.7335; 1,1">
                                          <p:stCondLst>
                                            <p:cond delay="1324"/>
                                          </p:stCondLst>
                                        </p:cTn>
                                        <p:tgtEl>
                                          <p:spTgt spid="2">
                                            <p:graphicEl>
                                              <a:dgm id="{40A131B4-E9CD-4F53-BC2C-068798D40CDD}"/>
                                            </p:graphicEl>
                                          </p:spTgt>
                                        </p:tgtEl>
                                        <p:attrNameLst>
                                          <p:attrName>ppt_y</p:attrName>
                                        </p:attrNameLst>
                                      </p:cBhvr>
                                      <p:tavLst>
                                        <p:tav tm="0" fmla="#ppt_y-sin(pi*$)/27">
                                          <p:val>
                                            <p:fltVal val="0"/>
                                          </p:val>
                                        </p:tav>
                                        <p:tav tm="100000">
                                          <p:val>
                                            <p:fltVal val="1"/>
                                          </p:val>
                                        </p:tav>
                                      </p:tavLst>
                                    </p:anim>
                                    <p:anim calcmode="lin" valueType="num">
                                      <p:cBhvr>
                                        <p:cTn id="72" dur="164" tmFilter="0, 0; 0.125,0.2665; 0.25,0.4; 0.375,0.465; 0.5,0.5;  0.625,0.535; 0.75,0.6; 0.875,0.7335; 1,1">
                                          <p:stCondLst>
                                            <p:cond delay="1656"/>
                                          </p:stCondLst>
                                        </p:cTn>
                                        <p:tgtEl>
                                          <p:spTgt spid="2">
                                            <p:graphicEl>
                                              <a:dgm id="{40A131B4-E9CD-4F53-BC2C-068798D40CDD}"/>
                                            </p:graphicEl>
                                          </p:spTgt>
                                        </p:tgtEl>
                                        <p:attrNameLst>
                                          <p:attrName>ppt_y</p:attrName>
                                        </p:attrNameLst>
                                      </p:cBhvr>
                                      <p:tavLst>
                                        <p:tav tm="0" fmla="#ppt_y-sin(pi*$)/81">
                                          <p:val>
                                            <p:fltVal val="0"/>
                                          </p:val>
                                        </p:tav>
                                        <p:tav tm="100000">
                                          <p:val>
                                            <p:fltVal val="1"/>
                                          </p:val>
                                        </p:tav>
                                      </p:tavLst>
                                    </p:anim>
                                    <p:animScale>
                                      <p:cBhvr>
                                        <p:cTn id="73" dur="26">
                                          <p:stCondLst>
                                            <p:cond delay="650"/>
                                          </p:stCondLst>
                                        </p:cTn>
                                        <p:tgtEl>
                                          <p:spTgt spid="2">
                                            <p:graphicEl>
                                              <a:dgm id="{40A131B4-E9CD-4F53-BC2C-068798D40CDD}"/>
                                            </p:graphicEl>
                                          </p:spTgt>
                                        </p:tgtEl>
                                      </p:cBhvr>
                                      <p:to x="100000" y="60000"/>
                                    </p:animScale>
                                    <p:animScale>
                                      <p:cBhvr>
                                        <p:cTn id="74" dur="166" decel="50000">
                                          <p:stCondLst>
                                            <p:cond delay="676"/>
                                          </p:stCondLst>
                                        </p:cTn>
                                        <p:tgtEl>
                                          <p:spTgt spid="2">
                                            <p:graphicEl>
                                              <a:dgm id="{40A131B4-E9CD-4F53-BC2C-068798D40CDD}"/>
                                            </p:graphicEl>
                                          </p:spTgt>
                                        </p:tgtEl>
                                      </p:cBhvr>
                                      <p:to x="100000" y="100000"/>
                                    </p:animScale>
                                    <p:animScale>
                                      <p:cBhvr>
                                        <p:cTn id="75" dur="26">
                                          <p:stCondLst>
                                            <p:cond delay="1312"/>
                                          </p:stCondLst>
                                        </p:cTn>
                                        <p:tgtEl>
                                          <p:spTgt spid="2">
                                            <p:graphicEl>
                                              <a:dgm id="{40A131B4-E9CD-4F53-BC2C-068798D40CDD}"/>
                                            </p:graphicEl>
                                          </p:spTgt>
                                        </p:tgtEl>
                                      </p:cBhvr>
                                      <p:to x="100000" y="80000"/>
                                    </p:animScale>
                                    <p:animScale>
                                      <p:cBhvr>
                                        <p:cTn id="76" dur="166" decel="50000">
                                          <p:stCondLst>
                                            <p:cond delay="1338"/>
                                          </p:stCondLst>
                                        </p:cTn>
                                        <p:tgtEl>
                                          <p:spTgt spid="2">
                                            <p:graphicEl>
                                              <a:dgm id="{40A131B4-E9CD-4F53-BC2C-068798D40CDD}"/>
                                            </p:graphicEl>
                                          </p:spTgt>
                                        </p:tgtEl>
                                      </p:cBhvr>
                                      <p:to x="100000" y="100000"/>
                                    </p:animScale>
                                    <p:animScale>
                                      <p:cBhvr>
                                        <p:cTn id="77" dur="26">
                                          <p:stCondLst>
                                            <p:cond delay="1642"/>
                                          </p:stCondLst>
                                        </p:cTn>
                                        <p:tgtEl>
                                          <p:spTgt spid="2">
                                            <p:graphicEl>
                                              <a:dgm id="{40A131B4-E9CD-4F53-BC2C-068798D40CDD}"/>
                                            </p:graphicEl>
                                          </p:spTgt>
                                        </p:tgtEl>
                                      </p:cBhvr>
                                      <p:to x="100000" y="90000"/>
                                    </p:animScale>
                                    <p:animScale>
                                      <p:cBhvr>
                                        <p:cTn id="78" dur="166" decel="50000">
                                          <p:stCondLst>
                                            <p:cond delay="1668"/>
                                          </p:stCondLst>
                                        </p:cTn>
                                        <p:tgtEl>
                                          <p:spTgt spid="2">
                                            <p:graphicEl>
                                              <a:dgm id="{40A131B4-E9CD-4F53-BC2C-068798D40CDD}"/>
                                            </p:graphicEl>
                                          </p:spTgt>
                                        </p:tgtEl>
                                      </p:cBhvr>
                                      <p:to x="100000" y="100000"/>
                                    </p:animScale>
                                    <p:animScale>
                                      <p:cBhvr>
                                        <p:cTn id="79" dur="26">
                                          <p:stCondLst>
                                            <p:cond delay="1808"/>
                                          </p:stCondLst>
                                        </p:cTn>
                                        <p:tgtEl>
                                          <p:spTgt spid="2">
                                            <p:graphicEl>
                                              <a:dgm id="{40A131B4-E9CD-4F53-BC2C-068798D40CDD}"/>
                                            </p:graphicEl>
                                          </p:spTgt>
                                        </p:tgtEl>
                                      </p:cBhvr>
                                      <p:to x="100000" y="95000"/>
                                    </p:animScale>
                                    <p:animScale>
                                      <p:cBhvr>
                                        <p:cTn id="80" dur="166" decel="50000">
                                          <p:stCondLst>
                                            <p:cond delay="1834"/>
                                          </p:stCondLst>
                                        </p:cTn>
                                        <p:tgtEl>
                                          <p:spTgt spid="2">
                                            <p:graphicEl>
                                              <a:dgm id="{40A131B4-E9CD-4F53-BC2C-068798D40CDD}"/>
                                            </p:graphicEl>
                                          </p:spTgt>
                                        </p:tgtEl>
                                      </p:cBhvr>
                                      <p:to x="100000" y="100000"/>
                                    </p:animScale>
                                  </p:childTnLst>
                                </p:cTn>
                              </p:par>
                              <p:par>
                                <p:cTn id="81" presetID="26" presetClass="entr" presetSubtype="0" fill="hold" grpId="0" nodeType="withEffect">
                                  <p:stCondLst>
                                    <p:cond delay="0"/>
                                  </p:stCondLst>
                                  <p:childTnLst>
                                    <p:set>
                                      <p:cBhvr>
                                        <p:cTn id="82" dur="1" fill="hold">
                                          <p:stCondLst>
                                            <p:cond delay="0"/>
                                          </p:stCondLst>
                                        </p:cTn>
                                        <p:tgtEl>
                                          <p:spTgt spid="2">
                                            <p:graphicEl>
                                              <a:dgm id="{88B0FC27-7CFE-4E4F-969A-7F61209ACB86}"/>
                                            </p:graphicEl>
                                          </p:spTgt>
                                        </p:tgtEl>
                                        <p:attrNameLst>
                                          <p:attrName>style.visibility</p:attrName>
                                        </p:attrNameLst>
                                      </p:cBhvr>
                                      <p:to>
                                        <p:strVal val="visible"/>
                                      </p:to>
                                    </p:set>
                                    <p:animEffect transition="in" filter="wipe(down)">
                                      <p:cBhvr>
                                        <p:cTn id="83" dur="580">
                                          <p:stCondLst>
                                            <p:cond delay="0"/>
                                          </p:stCondLst>
                                        </p:cTn>
                                        <p:tgtEl>
                                          <p:spTgt spid="2">
                                            <p:graphicEl>
                                              <a:dgm id="{88B0FC27-7CFE-4E4F-969A-7F61209ACB86}"/>
                                            </p:graphicEl>
                                          </p:spTgt>
                                        </p:tgtEl>
                                      </p:cBhvr>
                                    </p:animEffect>
                                    <p:anim calcmode="lin" valueType="num">
                                      <p:cBhvr>
                                        <p:cTn id="84" dur="1822" tmFilter="0,0; 0.14,0.36; 0.43,0.73; 0.71,0.91; 1.0,1.0">
                                          <p:stCondLst>
                                            <p:cond delay="0"/>
                                          </p:stCondLst>
                                        </p:cTn>
                                        <p:tgtEl>
                                          <p:spTgt spid="2">
                                            <p:graphicEl>
                                              <a:dgm id="{88B0FC27-7CFE-4E4F-969A-7F61209ACB86}"/>
                                            </p:graphicEl>
                                          </p:spTgt>
                                        </p:tgtEl>
                                        <p:attrNameLst>
                                          <p:attrName>ppt_x</p:attrName>
                                        </p:attrNameLst>
                                      </p:cBhvr>
                                      <p:tavLst>
                                        <p:tav tm="0">
                                          <p:val>
                                            <p:strVal val="#ppt_x-0.25"/>
                                          </p:val>
                                        </p:tav>
                                        <p:tav tm="100000">
                                          <p:val>
                                            <p:strVal val="#ppt_x"/>
                                          </p:val>
                                        </p:tav>
                                      </p:tavLst>
                                    </p:anim>
                                    <p:anim calcmode="lin" valueType="num">
                                      <p:cBhvr>
                                        <p:cTn id="85" dur="664" tmFilter="0.0,0.0; 0.25,0.07; 0.50,0.2; 0.75,0.467; 1.0,1.0">
                                          <p:stCondLst>
                                            <p:cond delay="0"/>
                                          </p:stCondLst>
                                        </p:cTn>
                                        <p:tgtEl>
                                          <p:spTgt spid="2">
                                            <p:graphicEl>
                                              <a:dgm id="{88B0FC27-7CFE-4E4F-969A-7F61209ACB86}"/>
                                            </p:graphicEl>
                                          </p:spTgt>
                                        </p:tgtEl>
                                        <p:attrNameLst>
                                          <p:attrName>ppt_y</p:attrName>
                                        </p:attrNameLst>
                                      </p:cBhvr>
                                      <p:tavLst>
                                        <p:tav tm="0" fmla="#ppt_y-sin(pi*$)/3">
                                          <p:val>
                                            <p:fltVal val="0.5"/>
                                          </p:val>
                                        </p:tav>
                                        <p:tav tm="100000">
                                          <p:val>
                                            <p:fltVal val="1"/>
                                          </p:val>
                                        </p:tav>
                                      </p:tavLst>
                                    </p:anim>
                                    <p:anim calcmode="lin" valueType="num">
                                      <p:cBhvr>
                                        <p:cTn id="86" dur="664" tmFilter="0, 0; 0.125,0.2665; 0.25,0.4; 0.375,0.465; 0.5,0.5;  0.625,0.535; 0.75,0.6; 0.875,0.7335; 1,1">
                                          <p:stCondLst>
                                            <p:cond delay="664"/>
                                          </p:stCondLst>
                                        </p:cTn>
                                        <p:tgtEl>
                                          <p:spTgt spid="2">
                                            <p:graphicEl>
                                              <a:dgm id="{88B0FC27-7CFE-4E4F-969A-7F61209ACB86}"/>
                                            </p:graphicEl>
                                          </p:spTgt>
                                        </p:tgtEl>
                                        <p:attrNameLst>
                                          <p:attrName>ppt_y</p:attrName>
                                        </p:attrNameLst>
                                      </p:cBhvr>
                                      <p:tavLst>
                                        <p:tav tm="0" fmla="#ppt_y-sin(pi*$)/9">
                                          <p:val>
                                            <p:fltVal val="0"/>
                                          </p:val>
                                        </p:tav>
                                        <p:tav tm="100000">
                                          <p:val>
                                            <p:fltVal val="1"/>
                                          </p:val>
                                        </p:tav>
                                      </p:tavLst>
                                    </p:anim>
                                    <p:anim calcmode="lin" valueType="num">
                                      <p:cBhvr>
                                        <p:cTn id="87" dur="332" tmFilter="0, 0; 0.125,0.2665; 0.25,0.4; 0.375,0.465; 0.5,0.5;  0.625,0.535; 0.75,0.6; 0.875,0.7335; 1,1">
                                          <p:stCondLst>
                                            <p:cond delay="1324"/>
                                          </p:stCondLst>
                                        </p:cTn>
                                        <p:tgtEl>
                                          <p:spTgt spid="2">
                                            <p:graphicEl>
                                              <a:dgm id="{88B0FC27-7CFE-4E4F-969A-7F61209ACB86}"/>
                                            </p:graphicEl>
                                          </p:spTgt>
                                        </p:tgtEl>
                                        <p:attrNameLst>
                                          <p:attrName>ppt_y</p:attrName>
                                        </p:attrNameLst>
                                      </p:cBhvr>
                                      <p:tavLst>
                                        <p:tav tm="0" fmla="#ppt_y-sin(pi*$)/27">
                                          <p:val>
                                            <p:fltVal val="0"/>
                                          </p:val>
                                        </p:tav>
                                        <p:tav tm="100000">
                                          <p:val>
                                            <p:fltVal val="1"/>
                                          </p:val>
                                        </p:tav>
                                      </p:tavLst>
                                    </p:anim>
                                    <p:anim calcmode="lin" valueType="num">
                                      <p:cBhvr>
                                        <p:cTn id="88" dur="164" tmFilter="0, 0; 0.125,0.2665; 0.25,0.4; 0.375,0.465; 0.5,0.5;  0.625,0.535; 0.75,0.6; 0.875,0.7335; 1,1">
                                          <p:stCondLst>
                                            <p:cond delay="1656"/>
                                          </p:stCondLst>
                                        </p:cTn>
                                        <p:tgtEl>
                                          <p:spTgt spid="2">
                                            <p:graphicEl>
                                              <a:dgm id="{88B0FC27-7CFE-4E4F-969A-7F61209ACB86}"/>
                                            </p:graphicEl>
                                          </p:spTgt>
                                        </p:tgtEl>
                                        <p:attrNameLst>
                                          <p:attrName>ppt_y</p:attrName>
                                        </p:attrNameLst>
                                      </p:cBhvr>
                                      <p:tavLst>
                                        <p:tav tm="0" fmla="#ppt_y-sin(pi*$)/81">
                                          <p:val>
                                            <p:fltVal val="0"/>
                                          </p:val>
                                        </p:tav>
                                        <p:tav tm="100000">
                                          <p:val>
                                            <p:fltVal val="1"/>
                                          </p:val>
                                        </p:tav>
                                      </p:tavLst>
                                    </p:anim>
                                    <p:animScale>
                                      <p:cBhvr>
                                        <p:cTn id="89" dur="26">
                                          <p:stCondLst>
                                            <p:cond delay="650"/>
                                          </p:stCondLst>
                                        </p:cTn>
                                        <p:tgtEl>
                                          <p:spTgt spid="2">
                                            <p:graphicEl>
                                              <a:dgm id="{88B0FC27-7CFE-4E4F-969A-7F61209ACB86}"/>
                                            </p:graphicEl>
                                          </p:spTgt>
                                        </p:tgtEl>
                                      </p:cBhvr>
                                      <p:to x="100000" y="60000"/>
                                    </p:animScale>
                                    <p:animScale>
                                      <p:cBhvr>
                                        <p:cTn id="90" dur="166" decel="50000">
                                          <p:stCondLst>
                                            <p:cond delay="676"/>
                                          </p:stCondLst>
                                        </p:cTn>
                                        <p:tgtEl>
                                          <p:spTgt spid="2">
                                            <p:graphicEl>
                                              <a:dgm id="{88B0FC27-7CFE-4E4F-969A-7F61209ACB86}"/>
                                            </p:graphicEl>
                                          </p:spTgt>
                                        </p:tgtEl>
                                      </p:cBhvr>
                                      <p:to x="100000" y="100000"/>
                                    </p:animScale>
                                    <p:animScale>
                                      <p:cBhvr>
                                        <p:cTn id="91" dur="26">
                                          <p:stCondLst>
                                            <p:cond delay="1312"/>
                                          </p:stCondLst>
                                        </p:cTn>
                                        <p:tgtEl>
                                          <p:spTgt spid="2">
                                            <p:graphicEl>
                                              <a:dgm id="{88B0FC27-7CFE-4E4F-969A-7F61209ACB86}"/>
                                            </p:graphicEl>
                                          </p:spTgt>
                                        </p:tgtEl>
                                      </p:cBhvr>
                                      <p:to x="100000" y="80000"/>
                                    </p:animScale>
                                    <p:animScale>
                                      <p:cBhvr>
                                        <p:cTn id="92" dur="166" decel="50000">
                                          <p:stCondLst>
                                            <p:cond delay="1338"/>
                                          </p:stCondLst>
                                        </p:cTn>
                                        <p:tgtEl>
                                          <p:spTgt spid="2">
                                            <p:graphicEl>
                                              <a:dgm id="{88B0FC27-7CFE-4E4F-969A-7F61209ACB86}"/>
                                            </p:graphicEl>
                                          </p:spTgt>
                                        </p:tgtEl>
                                      </p:cBhvr>
                                      <p:to x="100000" y="100000"/>
                                    </p:animScale>
                                    <p:animScale>
                                      <p:cBhvr>
                                        <p:cTn id="93" dur="26">
                                          <p:stCondLst>
                                            <p:cond delay="1642"/>
                                          </p:stCondLst>
                                        </p:cTn>
                                        <p:tgtEl>
                                          <p:spTgt spid="2">
                                            <p:graphicEl>
                                              <a:dgm id="{88B0FC27-7CFE-4E4F-969A-7F61209ACB86}"/>
                                            </p:graphicEl>
                                          </p:spTgt>
                                        </p:tgtEl>
                                      </p:cBhvr>
                                      <p:to x="100000" y="90000"/>
                                    </p:animScale>
                                    <p:animScale>
                                      <p:cBhvr>
                                        <p:cTn id="94" dur="166" decel="50000">
                                          <p:stCondLst>
                                            <p:cond delay="1668"/>
                                          </p:stCondLst>
                                        </p:cTn>
                                        <p:tgtEl>
                                          <p:spTgt spid="2">
                                            <p:graphicEl>
                                              <a:dgm id="{88B0FC27-7CFE-4E4F-969A-7F61209ACB86}"/>
                                            </p:graphicEl>
                                          </p:spTgt>
                                        </p:tgtEl>
                                      </p:cBhvr>
                                      <p:to x="100000" y="100000"/>
                                    </p:animScale>
                                    <p:animScale>
                                      <p:cBhvr>
                                        <p:cTn id="95" dur="26">
                                          <p:stCondLst>
                                            <p:cond delay="1808"/>
                                          </p:stCondLst>
                                        </p:cTn>
                                        <p:tgtEl>
                                          <p:spTgt spid="2">
                                            <p:graphicEl>
                                              <a:dgm id="{88B0FC27-7CFE-4E4F-969A-7F61209ACB86}"/>
                                            </p:graphicEl>
                                          </p:spTgt>
                                        </p:tgtEl>
                                      </p:cBhvr>
                                      <p:to x="100000" y="95000"/>
                                    </p:animScale>
                                    <p:animScale>
                                      <p:cBhvr>
                                        <p:cTn id="96" dur="166" decel="50000">
                                          <p:stCondLst>
                                            <p:cond delay="1834"/>
                                          </p:stCondLst>
                                        </p:cTn>
                                        <p:tgtEl>
                                          <p:spTgt spid="2">
                                            <p:graphicEl>
                                              <a:dgm id="{88B0FC27-7CFE-4E4F-969A-7F61209ACB86}"/>
                                            </p:graphicEl>
                                          </p:spTgt>
                                        </p:tgtEl>
                                      </p:cBhvr>
                                      <p:to x="100000" y="100000"/>
                                    </p:animScale>
                                  </p:childTnLst>
                                </p:cTn>
                              </p:par>
                            </p:childTnLst>
                          </p:cTn>
                        </p:par>
                      </p:childTnLst>
                    </p:cTn>
                  </p:par>
                  <p:par>
                    <p:cTn id="97" fill="hold">
                      <p:stCondLst>
                        <p:cond delay="indefinite"/>
                      </p:stCondLst>
                      <p:childTnLst>
                        <p:par>
                          <p:cTn id="98" fill="hold">
                            <p:stCondLst>
                              <p:cond delay="0"/>
                            </p:stCondLst>
                            <p:childTnLst>
                              <p:par>
                                <p:cTn id="99" presetID="26" presetClass="entr" presetSubtype="0" fill="hold" grpId="0" nodeType="clickEffect">
                                  <p:stCondLst>
                                    <p:cond delay="0"/>
                                  </p:stCondLst>
                                  <p:childTnLst>
                                    <p:set>
                                      <p:cBhvr>
                                        <p:cTn id="100" dur="1" fill="hold">
                                          <p:stCondLst>
                                            <p:cond delay="0"/>
                                          </p:stCondLst>
                                        </p:cTn>
                                        <p:tgtEl>
                                          <p:spTgt spid="2">
                                            <p:graphicEl>
                                              <a:dgm id="{1FAE8A63-A782-46CA-92A1-E5E5B499C313}"/>
                                            </p:graphicEl>
                                          </p:spTgt>
                                        </p:tgtEl>
                                        <p:attrNameLst>
                                          <p:attrName>style.visibility</p:attrName>
                                        </p:attrNameLst>
                                      </p:cBhvr>
                                      <p:to>
                                        <p:strVal val="visible"/>
                                      </p:to>
                                    </p:set>
                                    <p:animEffect transition="in" filter="wipe(down)">
                                      <p:cBhvr>
                                        <p:cTn id="101" dur="580">
                                          <p:stCondLst>
                                            <p:cond delay="0"/>
                                          </p:stCondLst>
                                        </p:cTn>
                                        <p:tgtEl>
                                          <p:spTgt spid="2">
                                            <p:graphicEl>
                                              <a:dgm id="{1FAE8A63-A782-46CA-92A1-E5E5B499C313}"/>
                                            </p:graphicEl>
                                          </p:spTgt>
                                        </p:tgtEl>
                                      </p:cBhvr>
                                    </p:animEffect>
                                    <p:anim calcmode="lin" valueType="num">
                                      <p:cBhvr>
                                        <p:cTn id="102" dur="1822" tmFilter="0,0; 0.14,0.36; 0.43,0.73; 0.71,0.91; 1.0,1.0">
                                          <p:stCondLst>
                                            <p:cond delay="0"/>
                                          </p:stCondLst>
                                        </p:cTn>
                                        <p:tgtEl>
                                          <p:spTgt spid="2">
                                            <p:graphicEl>
                                              <a:dgm id="{1FAE8A63-A782-46CA-92A1-E5E5B499C313}"/>
                                            </p:graphicEl>
                                          </p:spTgt>
                                        </p:tgtEl>
                                        <p:attrNameLst>
                                          <p:attrName>ppt_x</p:attrName>
                                        </p:attrNameLst>
                                      </p:cBhvr>
                                      <p:tavLst>
                                        <p:tav tm="0">
                                          <p:val>
                                            <p:strVal val="#ppt_x-0.25"/>
                                          </p:val>
                                        </p:tav>
                                        <p:tav tm="100000">
                                          <p:val>
                                            <p:strVal val="#ppt_x"/>
                                          </p:val>
                                        </p:tav>
                                      </p:tavLst>
                                    </p:anim>
                                    <p:anim calcmode="lin" valueType="num">
                                      <p:cBhvr>
                                        <p:cTn id="103" dur="664" tmFilter="0.0,0.0; 0.25,0.07; 0.50,0.2; 0.75,0.467; 1.0,1.0">
                                          <p:stCondLst>
                                            <p:cond delay="0"/>
                                          </p:stCondLst>
                                        </p:cTn>
                                        <p:tgtEl>
                                          <p:spTgt spid="2">
                                            <p:graphicEl>
                                              <a:dgm id="{1FAE8A63-A782-46CA-92A1-E5E5B499C313}"/>
                                            </p:graphicEl>
                                          </p:spTgt>
                                        </p:tgtEl>
                                        <p:attrNameLst>
                                          <p:attrName>ppt_y</p:attrName>
                                        </p:attrNameLst>
                                      </p:cBhvr>
                                      <p:tavLst>
                                        <p:tav tm="0" fmla="#ppt_y-sin(pi*$)/3">
                                          <p:val>
                                            <p:fltVal val="0.5"/>
                                          </p:val>
                                        </p:tav>
                                        <p:tav tm="100000">
                                          <p:val>
                                            <p:fltVal val="1"/>
                                          </p:val>
                                        </p:tav>
                                      </p:tavLst>
                                    </p:anim>
                                    <p:anim calcmode="lin" valueType="num">
                                      <p:cBhvr>
                                        <p:cTn id="104" dur="664" tmFilter="0, 0; 0.125,0.2665; 0.25,0.4; 0.375,0.465; 0.5,0.5;  0.625,0.535; 0.75,0.6; 0.875,0.7335; 1,1">
                                          <p:stCondLst>
                                            <p:cond delay="664"/>
                                          </p:stCondLst>
                                        </p:cTn>
                                        <p:tgtEl>
                                          <p:spTgt spid="2">
                                            <p:graphicEl>
                                              <a:dgm id="{1FAE8A63-A782-46CA-92A1-E5E5B499C313}"/>
                                            </p:graphicEl>
                                          </p:spTgt>
                                        </p:tgtEl>
                                        <p:attrNameLst>
                                          <p:attrName>ppt_y</p:attrName>
                                        </p:attrNameLst>
                                      </p:cBhvr>
                                      <p:tavLst>
                                        <p:tav tm="0" fmla="#ppt_y-sin(pi*$)/9">
                                          <p:val>
                                            <p:fltVal val="0"/>
                                          </p:val>
                                        </p:tav>
                                        <p:tav tm="100000">
                                          <p:val>
                                            <p:fltVal val="1"/>
                                          </p:val>
                                        </p:tav>
                                      </p:tavLst>
                                    </p:anim>
                                    <p:anim calcmode="lin" valueType="num">
                                      <p:cBhvr>
                                        <p:cTn id="105" dur="332" tmFilter="0, 0; 0.125,0.2665; 0.25,0.4; 0.375,0.465; 0.5,0.5;  0.625,0.535; 0.75,0.6; 0.875,0.7335; 1,1">
                                          <p:stCondLst>
                                            <p:cond delay="1324"/>
                                          </p:stCondLst>
                                        </p:cTn>
                                        <p:tgtEl>
                                          <p:spTgt spid="2">
                                            <p:graphicEl>
                                              <a:dgm id="{1FAE8A63-A782-46CA-92A1-E5E5B499C313}"/>
                                            </p:graphicEl>
                                          </p:spTgt>
                                        </p:tgtEl>
                                        <p:attrNameLst>
                                          <p:attrName>ppt_y</p:attrName>
                                        </p:attrNameLst>
                                      </p:cBhvr>
                                      <p:tavLst>
                                        <p:tav tm="0" fmla="#ppt_y-sin(pi*$)/27">
                                          <p:val>
                                            <p:fltVal val="0"/>
                                          </p:val>
                                        </p:tav>
                                        <p:tav tm="100000">
                                          <p:val>
                                            <p:fltVal val="1"/>
                                          </p:val>
                                        </p:tav>
                                      </p:tavLst>
                                    </p:anim>
                                    <p:anim calcmode="lin" valueType="num">
                                      <p:cBhvr>
                                        <p:cTn id="106" dur="164" tmFilter="0, 0; 0.125,0.2665; 0.25,0.4; 0.375,0.465; 0.5,0.5;  0.625,0.535; 0.75,0.6; 0.875,0.7335; 1,1">
                                          <p:stCondLst>
                                            <p:cond delay="1656"/>
                                          </p:stCondLst>
                                        </p:cTn>
                                        <p:tgtEl>
                                          <p:spTgt spid="2">
                                            <p:graphicEl>
                                              <a:dgm id="{1FAE8A63-A782-46CA-92A1-E5E5B499C313}"/>
                                            </p:graphicEl>
                                          </p:spTgt>
                                        </p:tgtEl>
                                        <p:attrNameLst>
                                          <p:attrName>ppt_y</p:attrName>
                                        </p:attrNameLst>
                                      </p:cBhvr>
                                      <p:tavLst>
                                        <p:tav tm="0" fmla="#ppt_y-sin(pi*$)/81">
                                          <p:val>
                                            <p:fltVal val="0"/>
                                          </p:val>
                                        </p:tav>
                                        <p:tav tm="100000">
                                          <p:val>
                                            <p:fltVal val="1"/>
                                          </p:val>
                                        </p:tav>
                                      </p:tavLst>
                                    </p:anim>
                                    <p:animScale>
                                      <p:cBhvr>
                                        <p:cTn id="107" dur="26">
                                          <p:stCondLst>
                                            <p:cond delay="650"/>
                                          </p:stCondLst>
                                        </p:cTn>
                                        <p:tgtEl>
                                          <p:spTgt spid="2">
                                            <p:graphicEl>
                                              <a:dgm id="{1FAE8A63-A782-46CA-92A1-E5E5B499C313}"/>
                                            </p:graphicEl>
                                          </p:spTgt>
                                        </p:tgtEl>
                                      </p:cBhvr>
                                      <p:to x="100000" y="60000"/>
                                    </p:animScale>
                                    <p:animScale>
                                      <p:cBhvr>
                                        <p:cTn id="108" dur="166" decel="50000">
                                          <p:stCondLst>
                                            <p:cond delay="676"/>
                                          </p:stCondLst>
                                        </p:cTn>
                                        <p:tgtEl>
                                          <p:spTgt spid="2">
                                            <p:graphicEl>
                                              <a:dgm id="{1FAE8A63-A782-46CA-92A1-E5E5B499C313}"/>
                                            </p:graphicEl>
                                          </p:spTgt>
                                        </p:tgtEl>
                                      </p:cBhvr>
                                      <p:to x="100000" y="100000"/>
                                    </p:animScale>
                                    <p:animScale>
                                      <p:cBhvr>
                                        <p:cTn id="109" dur="26">
                                          <p:stCondLst>
                                            <p:cond delay="1312"/>
                                          </p:stCondLst>
                                        </p:cTn>
                                        <p:tgtEl>
                                          <p:spTgt spid="2">
                                            <p:graphicEl>
                                              <a:dgm id="{1FAE8A63-A782-46CA-92A1-E5E5B499C313}"/>
                                            </p:graphicEl>
                                          </p:spTgt>
                                        </p:tgtEl>
                                      </p:cBhvr>
                                      <p:to x="100000" y="80000"/>
                                    </p:animScale>
                                    <p:animScale>
                                      <p:cBhvr>
                                        <p:cTn id="110" dur="166" decel="50000">
                                          <p:stCondLst>
                                            <p:cond delay="1338"/>
                                          </p:stCondLst>
                                        </p:cTn>
                                        <p:tgtEl>
                                          <p:spTgt spid="2">
                                            <p:graphicEl>
                                              <a:dgm id="{1FAE8A63-A782-46CA-92A1-E5E5B499C313}"/>
                                            </p:graphicEl>
                                          </p:spTgt>
                                        </p:tgtEl>
                                      </p:cBhvr>
                                      <p:to x="100000" y="100000"/>
                                    </p:animScale>
                                    <p:animScale>
                                      <p:cBhvr>
                                        <p:cTn id="111" dur="26">
                                          <p:stCondLst>
                                            <p:cond delay="1642"/>
                                          </p:stCondLst>
                                        </p:cTn>
                                        <p:tgtEl>
                                          <p:spTgt spid="2">
                                            <p:graphicEl>
                                              <a:dgm id="{1FAE8A63-A782-46CA-92A1-E5E5B499C313}"/>
                                            </p:graphicEl>
                                          </p:spTgt>
                                        </p:tgtEl>
                                      </p:cBhvr>
                                      <p:to x="100000" y="90000"/>
                                    </p:animScale>
                                    <p:animScale>
                                      <p:cBhvr>
                                        <p:cTn id="112" dur="166" decel="50000">
                                          <p:stCondLst>
                                            <p:cond delay="1668"/>
                                          </p:stCondLst>
                                        </p:cTn>
                                        <p:tgtEl>
                                          <p:spTgt spid="2">
                                            <p:graphicEl>
                                              <a:dgm id="{1FAE8A63-A782-46CA-92A1-E5E5B499C313}"/>
                                            </p:graphicEl>
                                          </p:spTgt>
                                        </p:tgtEl>
                                      </p:cBhvr>
                                      <p:to x="100000" y="100000"/>
                                    </p:animScale>
                                    <p:animScale>
                                      <p:cBhvr>
                                        <p:cTn id="113" dur="26">
                                          <p:stCondLst>
                                            <p:cond delay="1808"/>
                                          </p:stCondLst>
                                        </p:cTn>
                                        <p:tgtEl>
                                          <p:spTgt spid="2">
                                            <p:graphicEl>
                                              <a:dgm id="{1FAE8A63-A782-46CA-92A1-E5E5B499C313}"/>
                                            </p:graphicEl>
                                          </p:spTgt>
                                        </p:tgtEl>
                                      </p:cBhvr>
                                      <p:to x="100000" y="95000"/>
                                    </p:animScale>
                                    <p:animScale>
                                      <p:cBhvr>
                                        <p:cTn id="114" dur="166" decel="50000">
                                          <p:stCondLst>
                                            <p:cond delay="1834"/>
                                          </p:stCondLst>
                                        </p:cTn>
                                        <p:tgtEl>
                                          <p:spTgt spid="2">
                                            <p:graphicEl>
                                              <a:dgm id="{1FAE8A63-A782-46CA-92A1-E5E5B499C313}"/>
                                            </p:graphicEl>
                                          </p:spTgt>
                                        </p:tgtEl>
                                      </p:cBhvr>
                                      <p:to x="100000" y="100000"/>
                                    </p:animScale>
                                  </p:childTnLst>
                                </p:cTn>
                              </p:par>
                              <p:par>
                                <p:cTn id="115" presetID="26" presetClass="entr" presetSubtype="0" fill="hold" grpId="0" nodeType="withEffect">
                                  <p:stCondLst>
                                    <p:cond delay="0"/>
                                  </p:stCondLst>
                                  <p:childTnLst>
                                    <p:set>
                                      <p:cBhvr>
                                        <p:cTn id="116" dur="1" fill="hold">
                                          <p:stCondLst>
                                            <p:cond delay="0"/>
                                          </p:stCondLst>
                                        </p:cTn>
                                        <p:tgtEl>
                                          <p:spTgt spid="2">
                                            <p:graphicEl>
                                              <a:dgm id="{37EC30B8-02E1-4B0E-AE44-7F27ADBC22FD}"/>
                                            </p:graphicEl>
                                          </p:spTgt>
                                        </p:tgtEl>
                                        <p:attrNameLst>
                                          <p:attrName>style.visibility</p:attrName>
                                        </p:attrNameLst>
                                      </p:cBhvr>
                                      <p:to>
                                        <p:strVal val="visible"/>
                                      </p:to>
                                    </p:set>
                                    <p:animEffect transition="in" filter="wipe(down)">
                                      <p:cBhvr>
                                        <p:cTn id="117" dur="580">
                                          <p:stCondLst>
                                            <p:cond delay="0"/>
                                          </p:stCondLst>
                                        </p:cTn>
                                        <p:tgtEl>
                                          <p:spTgt spid="2">
                                            <p:graphicEl>
                                              <a:dgm id="{37EC30B8-02E1-4B0E-AE44-7F27ADBC22FD}"/>
                                            </p:graphicEl>
                                          </p:spTgt>
                                        </p:tgtEl>
                                      </p:cBhvr>
                                    </p:animEffect>
                                    <p:anim calcmode="lin" valueType="num">
                                      <p:cBhvr>
                                        <p:cTn id="118" dur="1822" tmFilter="0,0; 0.14,0.36; 0.43,0.73; 0.71,0.91; 1.0,1.0">
                                          <p:stCondLst>
                                            <p:cond delay="0"/>
                                          </p:stCondLst>
                                        </p:cTn>
                                        <p:tgtEl>
                                          <p:spTgt spid="2">
                                            <p:graphicEl>
                                              <a:dgm id="{37EC30B8-02E1-4B0E-AE44-7F27ADBC22FD}"/>
                                            </p:graphicEl>
                                          </p:spTgt>
                                        </p:tgtEl>
                                        <p:attrNameLst>
                                          <p:attrName>ppt_x</p:attrName>
                                        </p:attrNameLst>
                                      </p:cBhvr>
                                      <p:tavLst>
                                        <p:tav tm="0">
                                          <p:val>
                                            <p:strVal val="#ppt_x-0.25"/>
                                          </p:val>
                                        </p:tav>
                                        <p:tav tm="100000">
                                          <p:val>
                                            <p:strVal val="#ppt_x"/>
                                          </p:val>
                                        </p:tav>
                                      </p:tavLst>
                                    </p:anim>
                                    <p:anim calcmode="lin" valueType="num">
                                      <p:cBhvr>
                                        <p:cTn id="119" dur="664" tmFilter="0.0,0.0; 0.25,0.07; 0.50,0.2; 0.75,0.467; 1.0,1.0">
                                          <p:stCondLst>
                                            <p:cond delay="0"/>
                                          </p:stCondLst>
                                        </p:cTn>
                                        <p:tgtEl>
                                          <p:spTgt spid="2">
                                            <p:graphicEl>
                                              <a:dgm id="{37EC30B8-02E1-4B0E-AE44-7F27ADBC22FD}"/>
                                            </p:graphicEl>
                                          </p:spTgt>
                                        </p:tgtEl>
                                        <p:attrNameLst>
                                          <p:attrName>ppt_y</p:attrName>
                                        </p:attrNameLst>
                                      </p:cBhvr>
                                      <p:tavLst>
                                        <p:tav tm="0" fmla="#ppt_y-sin(pi*$)/3">
                                          <p:val>
                                            <p:fltVal val="0.5"/>
                                          </p:val>
                                        </p:tav>
                                        <p:tav tm="100000">
                                          <p:val>
                                            <p:fltVal val="1"/>
                                          </p:val>
                                        </p:tav>
                                      </p:tavLst>
                                    </p:anim>
                                    <p:anim calcmode="lin" valueType="num">
                                      <p:cBhvr>
                                        <p:cTn id="120" dur="664" tmFilter="0, 0; 0.125,0.2665; 0.25,0.4; 0.375,0.465; 0.5,0.5;  0.625,0.535; 0.75,0.6; 0.875,0.7335; 1,1">
                                          <p:stCondLst>
                                            <p:cond delay="664"/>
                                          </p:stCondLst>
                                        </p:cTn>
                                        <p:tgtEl>
                                          <p:spTgt spid="2">
                                            <p:graphicEl>
                                              <a:dgm id="{37EC30B8-02E1-4B0E-AE44-7F27ADBC22FD}"/>
                                            </p:graphicEl>
                                          </p:spTgt>
                                        </p:tgtEl>
                                        <p:attrNameLst>
                                          <p:attrName>ppt_y</p:attrName>
                                        </p:attrNameLst>
                                      </p:cBhvr>
                                      <p:tavLst>
                                        <p:tav tm="0" fmla="#ppt_y-sin(pi*$)/9">
                                          <p:val>
                                            <p:fltVal val="0"/>
                                          </p:val>
                                        </p:tav>
                                        <p:tav tm="100000">
                                          <p:val>
                                            <p:fltVal val="1"/>
                                          </p:val>
                                        </p:tav>
                                      </p:tavLst>
                                    </p:anim>
                                    <p:anim calcmode="lin" valueType="num">
                                      <p:cBhvr>
                                        <p:cTn id="121" dur="332" tmFilter="0, 0; 0.125,0.2665; 0.25,0.4; 0.375,0.465; 0.5,0.5;  0.625,0.535; 0.75,0.6; 0.875,0.7335; 1,1">
                                          <p:stCondLst>
                                            <p:cond delay="1324"/>
                                          </p:stCondLst>
                                        </p:cTn>
                                        <p:tgtEl>
                                          <p:spTgt spid="2">
                                            <p:graphicEl>
                                              <a:dgm id="{37EC30B8-02E1-4B0E-AE44-7F27ADBC22FD}"/>
                                            </p:graphicEl>
                                          </p:spTgt>
                                        </p:tgtEl>
                                        <p:attrNameLst>
                                          <p:attrName>ppt_y</p:attrName>
                                        </p:attrNameLst>
                                      </p:cBhvr>
                                      <p:tavLst>
                                        <p:tav tm="0" fmla="#ppt_y-sin(pi*$)/27">
                                          <p:val>
                                            <p:fltVal val="0"/>
                                          </p:val>
                                        </p:tav>
                                        <p:tav tm="100000">
                                          <p:val>
                                            <p:fltVal val="1"/>
                                          </p:val>
                                        </p:tav>
                                      </p:tavLst>
                                    </p:anim>
                                    <p:anim calcmode="lin" valueType="num">
                                      <p:cBhvr>
                                        <p:cTn id="122" dur="164" tmFilter="0, 0; 0.125,0.2665; 0.25,0.4; 0.375,0.465; 0.5,0.5;  0.625,0.535; 0.75,0.6; 0.875,0.7335; 1,1">
                                          <p:stCondLst>
                                            <p:cond delay="1656"/>
                                          </p:stCondLst>
                                        </p:cTn>
                                        <p:tgtEl>
                                          <p:spTgt spid="2">
                                            <p:graphicEl>
                                              <a:dgm id="{37EC30B8-02E1-4B0E-AE44-7F27ADBC22FD}"/>
                                            </p:graphicEl>
                                          </p:spTgt>
                                        </p:tgtEl>
                                        <p:attrNameLst>
                                          <p:attrName>ppt_y</p:attrName>
                                        </p:attrNameLst>
                                      </p:cBhvr>
                                      <p:tavLst>
                                        <p:tav tm="0" fmla="#ppt_y-sin(pi*$)/81">
                                          <p:val>
                                            <p:fltVal val="0"/>
                                          </p:val>
                                        </p:tav>
                                        <p:tav tm="100000">
                                          <p:val>
                                            <p:fltVal val="1"/>
                                          </p:val>
                                        </p:tav>
                                      </p:tavLst>
                                    </p:anim>
                                    <p:animScale>
                                      <p:cBhvr>
                                        <p:cTn id="123" dur="26">
                                          <p:stCondLst>
                                            <p:cond delay="650"/>
                                          </p:stCondLst>
                                        </p:cTn>
                                        <p:tgtEl>
                                          <p:spTgt spid="2">
                                            <p:graphicEl>
                                              <a:dgm id="{37EC30B8-02E1-4B0E-AE44-7F27ADBC22FD}"/>
                                            </p:graphicEl>
                                          </p:spTgt>
                                        </p:tgtEl>
                                      </p:cBhvr>
                                      <p:to x="100000" y="60000"/>
                                    </p:animScale>
                                    <p:animScale>
                                      <p:cBhvr>
                                        <p:cTn id="124" dur="166" decel="50000">
                                          <p:stCondLst>
                                            <p:cond delay="676"/>
                                          </p:stCondLst>
                                        </p:cTn>
                                        <p:tgtEl>
                                          <p:spTgt spid="2">
                                            <p:graphicEl>
                                              <a:dgm id="{37EC30B8-02E1-4B0E-AE44-7F27ADBC22FD}"/>
                                            </p:graphicEl>
                                          </p:spTgt>
                                        </p:tgtEl>
                                      </p:cBhvr>
                                      <p:to x="100000" y="100000"/>
                                    </p:animScale>
                                    <p:animScale>
                                      <p:cBhvr>
                                        <p:cTn id="125" dur="26">
                                          <p:stCondLst>
                                            <p:cond delay="1312"/>
                                          </p:stCondLst>
                                        </p:cTn>
                                        <p:tgtEl>
                                          <p:spTgt spid="2">
                                            <p:graphicEl>
                                              <a:dgm id="{37EC30B8-02E1-4B0E-AE44-7F27ADBC22FD}"/>
                                            </p:graphicEl>
                                          </p:spTgt>
                                        </p:tgtEl>
                                      </p:cBhvr>
                                      <p:to x="100000" y="80000"/>
                                    </p:animScale>
                                    <p:animScale>
                                      <p:cBhvr>
                                        <p:cTn id="126" dur="166" decel="50000">
                                          <p:stCondLst>
                                            <p:cond delay="1338"/>
                                          </p:stCondLst>
                                        </p:cTn>
                                        <p:tgtEl>
                                          <p:spTgt spid="2">
                                            <p:graphicEl>
                                              <a:dgm id="{37EC30B8-02E1-4B0E-AE44-7F27ADBC22FD}"/>
                                            </p:graphicEl>
                                          </p:spTgt>
                                        </p:tgtEl>
                                      </p:cBhvr>
                                      <p:to x="100000" y="100000"/>
                                    </p:animScale>
                                    <p:animScale>
                                      <p:cBhvr>
                                        <p:cTn id="127" dur="26">
                                          <p:stCondLst>
                                            <p:cond delay="1642"/>
                                          </p:stCondLst>
                                        </p:cTn>
                                        <p:tgtEl>
                                          <p:spTgt spid="2">
                                            <p:graphicEl>
                                              <a:dgm id="{37EC30B8-02E1-4B0E-AE44-7F27ADBC22FD}"/>
                                            </p:graphicEl>
                                          </p:spTgt>
                                        </p:tgtEl>
                                      </p:cBhvr>
                                      <p:to x="100000" y="90000"/>
                                    </p:animScale>
                                    <p:animScale>
                                      <p:cBhvr>
                                        <p:cTn id="128" dur="166" decel="50000">
                                          <p:stCondLst>
                                            <p:cond delay="1668"/>
                                          </p:stCondLst>
                                        </p:cTn>
                                        <p:tgtEl>
                                          <p:spTgt spid="2">
                                            <p:graphicEl>
                                              <a:dgm id="{37EC30B8-02E1-4B0E-AE44-7F27ADBC22FD}"/>
                                            </p:graphicEl>
                                          </p:spTgt>
                                        </p:tgtEl>
                                      </p:cBhvr>
                                      <p:to x="100000" y="100000"/>
                                    </p:animScale>
                                    <p:animScale>
                                      <p:cBhvr>
                                        <p:cTn id="129" dur="26">
                                          <p:stCondLst>
                                            <p:cond delay="1808"/>
                                          </p:stCondLst>
                                        </p:cTn>
                                        <p:tgtEl>
                                          <p:spTgt spid="2">
                                            <p:graphicEl>
                                              <a:dgm id="{37EC30B8-02E1-4B0E-AE44-7F27ADBC22FD}"/>
                                            </p:graphicEl>
                                          </p:spTgt>
                                        </p:tgtEl>
                                      </p:cBhvr>
                                      <p:to x="100000" y="95000"/>
                                    </p:animScale>
                                    <p:animScale>
                                      <p:cBhvr>
                                        <p:cTn id="130" dur="166" decel="50000">
                                          <p:stCondLst>
                                            <p:cond delay="1834"/>
                                          </p:stCondLst>
                                        </p:cTn>
                                        <p:tgtEl>
                                          <p:spTgt spid="2">
                                            <p:graphicEl>
                                              <a:dgm id="{37EC30B8-02E1-4B0E-AE44-7F27ADBC22FD}"/>
                                            </p:graphicEl>
                                          </p:spTgt>
                                        </p:tgtEl>
                                      </p:cBhvr>
                                      <p:to x="100000" y="100000"/>
                                    </p:animScale>
                                  </p:childTnLst>
                                </p:cTn>
                              </p:par>
                            </p:childTnLst>
                          </p:cTn>
                        </p:par>
                      </p:childTnLst>
                    </p:cTn>
                  </p:par>
                  <p:par>
                    <p:cTn id="131" fill="hold">
                      <p:stCondLst>
                        <p:cond delay="indefinite"/>
                      </p:stCondLst>
                      <p:childTnLst>
                        <p:par>
                          <p:cTn id="132" fill="hold">
                            <p:stCondLst>
                              <p:cond delay="0"/>
                            </p:stCondLst>
                            <p:childTnLst>
                              <p:par>
                                <p:cTn id="133" presetID="26" presetClass="entr" presetSubtype="0" fill="hold" grpId="0" nodeType="clickEffect">
                                  <p:stCondLst>
                                    <p:cond delay="0"/>
                                  </p:stCondLst>
                                  <p:childTnLst>
                                    <p:set>
                                      <p:cBhvr>
                                        <p:cTn id="134" dur="1" fill="hold">
                                          <p:stCondLst>
                                            <p:cond delay="0"/>
                                          </p:stCondLst>
                                        </p:cTn>
                                        <p:tgtEl>
                                          <p:spTgt spid="2">
                                            <p:graphicEl>
                                              <a:dgm id="{B20238A3-98BB-40B9-BB76-6BE021BC3150}"/>
                                            </p:graphicEl>
                                          </p:spTgt>
                                        </p:tgtEl>
                                        <p:attrNameLst>
                                          <p:attrName>style.visibility</p:attrName>
                                        </p:attrNameLst>
                                      </p:cBhvr>
                                      <p:to>
                                        <p:strVal val="visible"/>
                                      </p:to>
                                    </p:set>
                                    <p:animEffect transition="in" filter="wipe(down)">
                                      <p:cBhvr>
                                        <p:cTn id="135" dur="580">
                                          <p:stCondLst>
                                            <p:cond delay="0"/>
                                          </p:stCondLst>
                                        </p:cTn>
                                        <p:tgtEl>
                                          <p:spTgt spid="2">
                                            <p:graphicEl>
                                              <a:dgm id="{B20238A3-98BB-40B9-BB76-6BE021BC3150}"/>
                                            </p:graphicEl>
                                          </p:spTgt>
                                        </p:tgtEl>
                                      </p:cBhvr>
                                    </p:animEffect>
                                    <p:anim calcmode="lin" valueType="num">
                                      <p:cBhvr>
                                        <p:cTn id="136" dur="1822" tmFilter="0,0; 0.14,0.36; 0.43,0.73; 0.71,0.91; 1.0,1.0">
                                          <p:stCondLst>
                                            <p:cond delay="0"/>
                                          </p:stCondLst>
                                        </p:cTn>
                                        <p:tgtEl>
                                          <p:spTgt spid="2">
                                            <p:graphicEl>
                                              <a:dgm id="{B20238A3-98BB-40B9-BB76-6BE021BC3150}"/>
                                            </p:graphicEl>
                                          </p:spTgt>
                                        </p:tgtEl>
                                        <p:attrNameLst>
                                          <p:attrName>ppt_x</p:attrName>
                                        </p:attrNameLst>
                                      </p:cBhvr>
                                      <p:tavLst>
                                        <p:tav tm="0">
                                          <p:val>
                                            <p:strVal val="#ppt_x-0.25"/>
                                          </p:val>
                                        </p:tav>
                                        <p:tav tm="100000">
                                          <p:val>
                                            <p:strVal val="#ppt_x"/>
                                          </p:val>
                                        </p:tav>
                                      </p:tavLst>
                                    </p:anim>
                                    <p:anim calcmode="lin" valueType="num">
                                      <p:cBhvr>
                                        <p:cTn id="137" dur="664" tmFilter="0.0,0.0; 0.25,0.07; 0.50,0.2; 0.75,0.467; 1.0,1.0">
                                          <p:stCondLst>
                                            <p:cond delay="0"/>
                                          </p:stCondLst>
                                        </p:cTn>
                                        <p:tgtEl>
                                          <p:spTgt spid="2">
                                            <p:graphicEl>
                                              <a:dgm id="{B20238A3-98BB-40B9-BB76-6BE021BC3150}"/>
                                            </p:graphicEl>
                                          </p:spTgt>
                                        </p:tgtEl>
                                        <p:attrNameLst>
                                          <p:attrName>ppt_y</p:attrName>
                                        </p:attrNameLst>
                                      </p:cBhvr>
                                      <p:tavLst>
                                        <p:tav tm="0" fmla="#ppt_y-sin(pi*$)/3">
                                          <p:val>
                                            <p:fltVal val="0.5"/>
                                          </p:val>
                                        </p:tav>
                                        <p:tav tm="100000">
                                          <p:val>
                                            <p:fltVal val="1"/>
                                          </p:val>
                                        </p:tav>
                                      </p:tavLst>
                                    </p:anim>
                                    <p:anim calcmode="lin" valueType="num">
                                      <p:cBhvr>
                                        <p:cTn id="138" dur="664" tmFilter="0, 0; 0.125,0.2665; 0.25,0.4; 0.375,0.465; 0.5,0.5;  0.625,0.535; 0.75,0.6; 0.875,0.7335; 1,1">
                                          <p:stCondLst>
                                            <p:cond delay="664"/>
                                          </p:stCondLst>
                                        </p:cTn>
                                        <p:tgtEl>
                                          <p:spTgt spid="2">
                                            <p:graphicEl>
                                              <a:dgm id="{B20238A3-98BB-40B9-BB76-6BE021BC3150}"/>
                                            </p:graphicEl>
                                          </p:spTgt>
                                        </p:tgtEl>
                                        <p:attrNameLst>
                                          <p:attrName>ppt_y</p:attrName>
                                        </p:attrNameLst>
                                      </p:cBhvr>
                                      <p:tavLst>
                                        <p:tav tm="0" fmla="#ppt_y-sin(pi*$)/9">
                                          <p:val>
                                            <p:fltVal val="0"/>
                                          </p:val>
                                        </p:tav>
                                        <p:tav tm="100000">
                                          <p:val>
                                            <p:fltVal val="1"/>
                                          </p:val>
                                        </p:tav>
                                      </p:tavLst>
                                    </p:anim>
                                    <p:anim calcmode="lin" valueType="num">
                                      <p:cBhvr>
                                        <p:cTn id="139" dur="332" tmFilter="0, 0; 0.125,0.2665; 0.25,0.4; 0.375,0.465; 0.5,0.5;  0.625,0.535; 0.75,0.6; 0.875,0.7335; 1,1">
                                          <p:stCondLst>
                                            <p:cond delay="1324"/>
                                          </p:stCondLst>
                                        </p:cTn>
                                        <p:tgtEl>
                                          <p:spTgt spid="2">
                                            <p:graphicEl>
                                              <a:dgm id="{B20238A3-98BB-40B9-BB76-6BE021BC3150}"/>
                                            </p:graphicEl>
                                          </p:spTgt>
                                        </p:tgtEl>
                                        <p:attrNameLst>
                                          <p:attrName>ppt_y</p:attrName>
                                        </p:attrNameLst>
                                      </p:cBhvr>
                                      <p:tavLst>
                                        <p:tav tm="0" fmla="#ppt_y-sin(pi*$)/27">
                                          <p:val>
                                            <p:fltVal val="0"/>
                                          </p:val>
                                        </p:tav>
                                        <p:tav tm="100000">
                                          <p:val>
                                            <p:fltVal val="1"/>
                                          </p:val>
                                        </p:tav>
                                      </p:tavLst>
                                    </p:anim>
                                    <p:anim calcmode="lin" valueType="num">
                                      <p:cBhvr>
                                        <p:cTn id="140" dur="164" tmFilter="0, 0; 0.125,0.2665; 0.25,0.4; 0.375,0.465; 0.5,0.5;  0.625,0.535; 0.75,0.6; 0.875,0.7335; 1,1">
                                          <p:stCondLst>
                                            <p:cond delay="1656"/>
                                          </p:stCondLst>
                                        </p:cTn>
                                        <p:tgtEl>
                                          <p:spTgt spid="2">
                                            <p:graphicEl>
                                              <a:dgm id="{B20238A3-98BB-40B9-BB76-6BE021BC3150}"/>
                                            </p:graphicEl>
                                          </p:spTgt>
                                        </p:tgtEl>
                                        <p:attrNameLst>
                                          <p:attrName>ppt_y</p:attrName>
                                        </p:attrNameLst>
                                      </p:cBhvr>
                                      <p:tavLst>
                                        <p:tav tm="0" fmla="#ppt_y-sin(pi*$)/81">
                                          <p:val>
                                            <p:fltVal val="0"/>
                                          </p:val>
                                        </p:tav>
                                        <p:tav tm="100000">
                                          <p:val>
                                            <p:fltVal val="1"/>
                                          </p:val>
                                        </p:tav>
                                      </p:tavLst>
                                    </p:anim>
                                    <p:animScale>
                                      <p:cBhvr>
                                        <p:cTn id="141" dur="26">
                                          <p:stCondLst>
                                            <p:cond delay="650"/>
                                          </p:stCondLst>
                                        </p:cTn>
                                        <p:tgtEl>
                                          <p:spTgt spid="2">
                                            <p:graphicEl>
                                              <a:dgm id="{B20238A3-98BB-40B9-BB76-6BE021BC3150}"/>
                                            </p:graphicEl>
                                          </p:spTgt>
                                        </p:tgtEl>
                                      </p:cBhvr>
                                      <p:to x="100000" y="60000"/>
                                    </p:animScale>
                                    <p:animScale>
                                      <p:cBhvr>
                                        <p:cTn id="142" dur="166" decel="50000">
                                          <p:stCondLst>
                                            <p:cond delay="676"/>
                                          </p:stCondLst>
                                        </p:cTn>
                                        <p:tgtEl>
                                          <p:spTgt spid="2">
                                            <p:graphicEl>
                                              <a:dgm id="{B20238A3-98BB-40B9-BB76-6BE021BC3150}"/>
                                            </p:graphicEl>
                                          </p:spTgt>
                                        </p:tgtEl>
                                      </p:cBhvr>
                                      <p:to x="100000" y="100000"/>
                                    </p:animScale>
                                    <p:animScale>
                                      <p:cBhvr>
                                        <p:cTn id="143" dur="26">
                                          <p:stCondLst>
                                            <p:cond delay="1312"/>
                                          </p:stCondLst>
                                        </p:cTn>
                                        <p:tgtEl>
                                          <p:spTgt spid="2">
                                            <p:graphicEl>
                                              <a:dgm id="{B20238A3-98BB-40B9-BB76-6BE021BC3150}"/>
                                            </p:graphicEl>
                                          </p:spTgt>
                                        </p:tgtEl>
                                      </p:cBhvr>
                                      <p:to x="100000" y="80000"/>
                                    </p:animScale>
                                    <p:animScale>
                                      <p:cBhvr>
                                        <p:cTn id="144" dur="166" decel="50000">
                                          <p:stCondLst>
                                            <p:cond delay="1338"/>
                                          </p:stCondLst>
                                        </p:cTn>
                                        <p:tgtEl>
                                          <p:spTgt spid="2">
                                            <p:graphicEl>
                                              <a:dgm id="{B20238A3-98BB-40B9-BB76-6BE021BC3150}"/>
                                            </p:graphicEl>
                                          </p:spTgt>
                                        </p:tgtEl>
                                      </p:cBhvr>
                                      <p:to x="100000" y="100000"/>
                                    </p:animScale>
                                    <p:animScale>
                                      <p:cBhvr>
                                        <p:cTn id="145" dur="26">
                                          <p:stCondLst>
                                            <p:cond delay="1642"/>
                                          </p:stCondLst>
                                        </p:cTn>
                                        <p:tgtEl>
                                          <p:spTgt spid="2">
                                            <p:graphicEl>
                                              <a:dgm id="{B20238A3-98BB-40B9-BB76-6BE021BC3150}"/>
                                            </p:graphicEl>
                                          </p:spTgt>
                                        </p:tgtEl>
                                      </p:cBhvr>
                                      <p:to x="100000" y="90000"/>
                                    </p:animScale>
                                    <p:animScale>
                                      <p:cBhvr>
                                        <p:cTn id="146" dur="166" decel="50000">
                                          <p:stCondLst>
                                            <p:cond delay="1668"/>
                                          </p:stCondLst>
                                        </p:cTn>
                                        <p:tgtEl>
                                          <p:spTgt spid="2">
                                            <p:graphicEl>
                                              <a:dgm id="{B20238A3-98BB-40B9-BB76-6BE021BC3150}"/>
                                            </p:graphicEl>
                                          </p:spTgt>
                                        </p:tgtEl>
                                      </p:cBhvr>
                                      <p:to x="100000" y="100000"/>
                                    </p:animScale>
                                    <p:animScale>
                                      <p:cBhvr>
                                        <p:cTn id="147" dur="26">
                                          <p:stCondLst>
                                            <p:cond delay="1808"/>
                                          </p:stCondLst>
                                        </p:cTn>
                                        <p:tgtEl>
                                          <p:spTgt spid="2">
                                            <p:graphicEl>
                                              <a:dgm id="{B20238A3-98BB-40B9-BB76-6BE021BC3150}"/>
                                            </p:graphicEl>
                                          </p:spTgt>
                                        </p:tgtEl>
                                      </p:cBhvr>
                                      <p:to x="100000" y="95000"/>
                                    </p:animScale>
                                    <p:animScale>
                                      <p:cBhvr>
                                        <p:cTn id="148" dur="166" decel="50000">
                                          <p:stCondLst>
                                            <p:cond delay="1834"/>
                                          </p:stCondLst>
                                        </p:cTn>
                                        <p:tgtEl>
                                          <p:spTgt spid="2">
                                            <p:graphicEl>
                                              <a:dgm id="{B20238A3-98BB-40B9-BB76-6BE021BC3150}"/>
                                            </p:graphicEl>
                                          </p:spTgt>
                                        </p:tgtEl>
                                      </p:cBhvr>
                                      <p:to x="100000" y="100000"/>
                                    </p:animScale>
                                  </p:childTnLst>
                                </p:cTn>
                              </p:par>
                              <p:par>
                                <p:cTn id="149" presetID="26" presetClass="entr" presetSubtype="0" fill="hold" grpId="0" nodeType="withEffect">
                                  <p:stCondLst>
                                    <p:cond delay="0"/>
                                  </p:stCondLst>
                                  <p:childTnLst>
                                    <p:set>
                                      <p:cBhvr>
                                        <p:cTn id="150" dur="1" fill="hold">
                                          <p:stCondLst>
                                            <p:cond delay="0"/>
                                          </p:stCondLst>
                                        </p:cTn>
                                        <p:tgtEl>
                                          <p:spTgt spid="2">
                                            <p:graphicEl>
                                              <a:dgm id="{E8BD1344-E4CD-4571-B8F7-543586CA1E3D}"/>
                                            </p:graphicEl>
                                          </p:spTgt>
                                        </p:tgtEl>
                                        <p:attrNameLst>
                                          <p:attrName>style.visibility</p:attrName>
                                        </p:attrNameLst>
                                      </p:cBhvr>
                                      <p:to>
                                        <p:strVal val="visible"/>
                                      </p:to>
                                    </p:set>
                                    <p:animEffect transition="in" filter="wipe(down)">
                                      <p:cBhvr>
                                        <p:cTn id="151" dur="580">
                                          <p:stCondLst>
                                            <p:cond delay="0"/>
                                          </p:stCondLst>
                                        </p:cTn>
                                        <p:tgtEl>
                                          <p:spTgt spid="2">
                                            <p:graphicEl>
                                              <a:dgm id="{E8BD1344-E4CD-4571-B8F7-543586CA1E3D}"/>
                                            </p:graphicEl>
                                          </p:spTgt>
                                        </p:tgtEl>
                                      </p:cBhvr>
                                    </p:animEffect>
                                    <p:anim calcmode="lin" valueType="num">
                                      <p:cBhvr>
                                        <p:cTn id="152" dur="1822" tmFilter="0,0; 0.14,0.36; 0.43,0.73; 0.71,0.91; 1.0,1.0">
                                          <p:stCondLst>
                                            <p:cond delay="0"/>
                                          </p:stCondLst>
                                        </p:cTn>
                                        <p:tgtEl>
                                          <p:spTgt spid="2">
                                            <p:graphicEl>
                                              <a:dgm id="{E8BD1344-E4CD-4571-B8F7-543586CA1E3D}"/>
                                            </p:graphicEl>
                                          </p:spTgt>
                                        </p:tgtEl>
                                        <p:attrNameLst>
                                          <p:attrName>ppt_x</p:attrName>
                                        </p:attrNameLst>
                                      </p:cBhvr>
                                      <p:tavLst>
                                        <p:tav tm="0">
                                          <p:val>
                                            <p:strVal val="#ppt_x-0.25"/>
                                          </p:val>
                                        </p:tav>
                                        <p:tav tm="100000">
                                          <p:val>
                                            <p:strVal val="#ppt_x"/>
                                          </p:val>
                                        </p:tav>
                                      </p:tavLst>
                                    </p:anim>
                                    <p:anim calcmode="lin" valueType="num">
                                      <p:cBhvr>
                                        <p:cTn id="153" dur="664" tmFilter="0.0,0.0; 0.25,0.07; 0.50,0.2; 0.75,0.467; 1.0,1.0">
                                          <p:stCondLst>
                                            <p:cond delay="0"/>
                                          </p:stCondLst>
                                        </p:cTn>
                                        <p:tgtEl>
                                          <p:spTgt spid="2">
                                            <p:graphicEl>
                                              <a:dgm id="{E8BD1344-E4CD-4571-B8F7-543586CA1E3D}"/>
                                            </p:graphicEl>
                                          </p:spTgt>
                                        </p:tgtEl>
                                        <p:attrNameLst>
                                          <p:attrName>ppt_y</p:attrName>
                                        </p:attrNameLst>
                                      </p:cBhvr>
                                      <p:tavLst>
                                        <p:tav tm="0" fmla="#ppt_y-sin(pi*$)/3">
                                          <p:val>
                                            <p:fltVal val="0.5"/>
                                          </p:val>
                                        </p:tav>
                                        <p:tav tm="100000">
                                          <p:val>
                                            <p:fltVal val="1"/>
                                          </p:val>
                                        </p:tav>
                                      </p:tavLst>
                                    </p:anim>
                                    <p:anim calcmode="lin" valueType="num">
                                      <p:cBhvr>
                                        <p:cTn id="154" dur="664" tmFilter="0, 0; 0.125,0.2665; 0.25,0.4; 0.375,0.465; 0.5,0.5;  0.625,0.535; 0.75,0.6; 0.875,0.7335; 1,1">
                                          <p:stCondLst>
                                            <p:cond delay="664"/>
                                          </p:stCondLst>
                                        </p:cTn>
                                        <p:tgtEl>
                                          <p:spTgt spid="2">
                                            <p:graphicEl>
                                              <a:dgm id="{E8BD1344-E4CD-4571-B8F7-543586CA1E3D}"/>
                                            </p:graphicEl>
                                          </p:spTgt>
                                        </p:tgtEl>
                                        <p:attrNameLst>
                                          <p:attrName>ppt_y</p:attrName>
                                        </p:attrNameLst>
                                      </p:cBhvr>
                                      <p:tavLst>
                                        <p:tav tm="0" fmla="#ppt_y-sin(pi*$)/9">
                                          <p:val>
                                            <p:fltVal val="0"/>
                                          </p:val>
                                        </p:tav>
                                        <p:tav tm="100000">
                                          <p:val>
                                            <p:fltVal val="1"/>
                                          </p:val>
                                        </p:tav>
                                      </p:tavLst>
                                    </p:anim>
                                    <p:anim calcmode="lin" valueType="num">
                                      <p:cBhvr>
                                        <p:cTn id="155" dur="332" tmFilter="0, 0; 0.125,0.2665; 0.25,0.4; 0.375,0.465; 0.5,0.5;  0.625,0.535; 0.75,0.6; 0.875,0.7335; 1,1">
                                          <p:stCondLst>
                                            <p:cond delay="1324"/>
                                          </p:stCondLst>
                                        </p:cTn>
                                        <p:tgtEl>
                                          <p:spTgt spid="2">
                                            <p:graphicEl>
                                              <a:dgm id="{E8BD1344-E4CD-4571-B8F7-543586CA1E3D}"/>
                                            </p:graphicEl>
                                          </p:spTgt>
                                        </p:tgtEl>
                                        <p:attrNameLst>
                                          <p:attrName>ppt_y</p:attrName>
                                        </p:attrNameLst>
                                      </p:cBhvr>
                                      <p:tavLst>
                                        <p:tav tm="0" fmla="#ppt_y-sin(pi*$)/27">
                                          <p:val>
                                            <p:fltVal val="0"/>
                                          </p:val>
                                        </p:tav>
                                        <p:tav tm="100000">
                                          <p:val>
                                            <p:fltVal val="1"/>
                                          </p:val>
                                        </p:tav>
                                      </p:tavLst>
                                    </p:anim>
                                    <p:anim calcmode="lin" valueType="num">
                                      <p:cBhvr>
                                        <p:cTn id="156" dur="164" tmFilter="0, 0; 0.125,0.2665; 0.25,0.4; 0.375,0.465; 0.5,0.5;  0.625,0.535; 0.75,0.6; 0.875,0.7335; 1,1">
                                          <p:stCondLst>
                                            <p:cond delay="1656"/>
                                          </p:stCondLst>
                                        </p:cTn>
                                        <p:tgtEl>
                                          <p:spTgt spid="2">
                                            <p:graphicEl>
                                              <a:dgm id="{E8BD1344-E4CD-4571-B8F7-543586CA1E3D}"/>
                                            </p:graphicEl>
                                          </p:spTgt>
                                        </p:tgtEl>
                                        <p:attrNameLst>
                                          <p:attrName>ppt_y</p:attrName>
                                        </p:attrNameLst>
                                      </p:cBhvr>
                                      <p:tavLst>
                                        <p:tav tm="0" fmla="#ppt_y-sin(pi*$)/81">
                                          <p:val>
                                            <p:fltVal val="0"/>
                                          </p:val>
                                        </p:tav>
                                        <p:tav tm="100000">
                                          <p:val>
                                            <p:fltVal val="1"/>
                                          </p:val>
                                        </p:tav>
                                      </p:tavLst>
                                    </p:anim>
                                    <p:animScale>
                                      <p:cBhvr>
                                        <p:cTn id="157" dur="26">
                                          <p:stCondLst>
                                            <p:cond delay="650"/>
                                          </p:stCondLst>
                                        </p:cTn>
                                        <p:tgtEl>
                                          <p:spTgt spid="2">
                                            <p:graphicEl>
                                              <a:dgm id="{E8BD1344-E4CD-4571-B8F7-543586CA1E3D}"/>
                                            </p:graphicEl>
                                          </p:spTgt>
                                        </p:tgtEl>
                                      </p:cBhvr>
                                      <p:to x="100000" y="60000"/>
                                    </p:animScale>
                                    <p:animScale>
                                      <p:cBhvr>
                                        <p:cTn id="158" dur="166" decel="50000">
                                          <p:stCondLst>
                                            <p:cond delay="676"/>
                                          </p:stCondLst>
                                        </p:cTn>
                                        <p:tgtEl>
                                          <p:spTgt spid="2">
                                            <p:graphicEl>
                                              <a:dgm id="{E8BD1344-E4CD-4571-B8F7-543586CA1E3D}"/>
                                            </p:graphicEl>
                                          </p:spTgt>
                                        </p:tgtEl>
                                      </p:cBhvr>
                                      <p:to x="100000" y="100000"/>
                                    </p:animScale>
                                    <p:animScale>
                                      <p:cBhvr>
                                        <p:cTn id="159" dur="26">
                                          <p:stCondLst>
                                            <p:cond delay="1312"/>
                                          </p:stCondLst>
                                        </p:cTn>
                                        <p:tgtEl>
                                          <p:spTgt spid="2">
                                            <p:graphicEl>
                                              <a:dgm id="{E8BD1344-E4CD-4571-B8F7-543586CA1E3D}"/>
                                            </p:graphicEl>
                                          </p:spTgt>
                                        </p:tgtEl>
                                      </p:cBhvr>
                                      <p:to x="100000" y="80000"/>
                                    </p:animScale>
                                    <p:animScale>
                                      <p:cBhvr>
                                        <p:cTn id="160" dur="166" decel="50000">
                                          <p:stCondLst>
                                            <p:cond delay="1338"/>
                                          </p:stCondLst>
                                        </p:cTn>
                                        <p:tgtEl>
                                          <p:spTgt spid="2">
                                            <p:graphicEl>
                                              <a:dgm id="{E8BD1344-E4CD-4571-B8F7-543586CA1E3D}"/>
                                            </p:graphicEl>
                                          </p:spTgt>
                                        </p:tgtEl>
                                      </p:cBhvr>
                                      <p:to x="100000" y="100000"/>
                                    </p:animScale>
                                    <p:animScale>
                                      <p:cBhvr>
                                        <p:cTn id="161" dur="26">
                                          <p:stCondLst>
                                            <p:cond delay="1642"/>
                                          </p:stCondLst>
                                        </p:cTn>
                                        <p:tgtEl>
                                          <p:spTgt spid="2">
                                            <p:graphicEl>
                                              <a:dgm id="{E8BD1344-E4CD-4571-B8F7-543586CA1E3D}"/>
                                            </p:graphicEl>
                                          </p:spTgt>
                                        </p:tgtEl>
                                      </p:cBhvr>
                                      <p:to x="100000" y="90000"/>
                                    </p:animScale>
                                    <p:animScale>
                                      <p:cBhvr>
                                        <p:cTn id="162" dur="166" decel="50000">
                                          <p:stCondLst>
                                            <p:cond delay="1668"/>
                                          </p:stCondLst>
                                        </p:cTn>
                                        <p:tgtEl>
                                          <p:spTgt spid="2">
                                            <p:graphicEl>
                                              <a:dgm id="{E8BD1344-E4CD-4571-B8F7-543586CA1E3D}"/>
                                            </p:graphicEl>
                                          </p:spTgt>
                                        </p:tgtEl>
                                      </p:cBhvr>
                                      <p:to x="100000" y="100000"/>
                                    </p:animScale>
                                    <p:animScale>
                                      <p:cBhvr>
                                        <p:cTn id="163" dur="26">
                                          <p:stCondLst>
                                            <p:cond delay="1808"/>
                                          </p:stCondLst>
                                        </p:cTn>
                                        <p:tgtEl>
                                          <p:spTgt spid="2">
                                            <p:graphicEl>
                                              <a:dgm id="{E8BD1344-E4CD-4571-B8F7-543586CA1E3D}"/>
                                            </p:graphicEl>
                                          </p:spTgt>
                                        </p:tgtEl>
                                      </p:cBhvr>
                                      <p:to x="100000" y="95000"/>
                                    </p:animScale>
                                    <p:animScale>
                                      <p:cBhvr>
                                        <p:cTn id="164" dur="166" decel="50000">
                                          <p:stCondLst>
                                            <p:cond delay="1834"/>
                                          </p:stCondLst>
                                        </p:cTn>
                                        <p:tgtEl>
                                          <p:spTgt spid="2">
                                            <p:graphicEl>
                                              <a:dgm id="{E8BD1344-E4CD-4571-B8F7-543586CA1E3D}"/>
                                            </p:graphicEl>
                                          </p:spTgt>
                                        </p:tgtEl>
                                      </p:cBhvr>
                                      <p:to x="100000" y="100000"/>
                                    </p:animScale>
                                  </p:childTnLst>
                                </p:cTn>
                              </p:par>
                            </p:childTnLst>
                          </p:cTn>
                        </p:par>
                      </p:childTnLst>
                    </p:cTn>
                  </p:par>
                  <p:par>
                    <p:cTn id="165" fill="hold">
                      <p:stCondLst>
                        <p:cond delay="indefinite"/>
                      </p:stCondLst>
                      <p:childTnLst>
                        <p:par>
                          <p:cTn id="166" fill="hold">
                            <p:stCondLst>
                              <p:cond delay="0"/>
                            </p:stCondLst>
                            <p:childTnLst>
                              <p:par>
                                <p:cTn id="167" presetID="26" presetClass="entr" presetSubtype="0" fill="hold" grpId="0" nodeType="clickEffect">
                                  <p:stCondLst>
                                    <p:cond delay="0"/>
                                  </p:stCondLst>
                                  <p:childTnLst>
                                    <p:set>
                                      <p:cBhvr>
                                        <p:cTn id="168" dur="1" fill="hold">
                                          <p:stCondLst>
                                            <p:cond delay="0"/>
                                          </p:stCondLst>
                                        </p:cTn>
                                        <p:tgtEl>
                                          <p:spTgt spid="2">
                                            <p:graphicEl>
                                              <a:dgm id="{E55DC486-479C-480D-BBA8-9233788D65D3}"/>
                                            </p:graphicEl>
                                          </p:spTgt>
                                        </p:tgtEl>
                                        <p:attrNameLst>
                                          <p:attrName>style.visibility</p:attrName>
                                        </p:attrNameLst>
                                      </p:cBhvr>
                                      <p:to>
                                        <p:strVal val="visible"/>
                                      </p:to>
                                    </p:set>
                                    <p:animEffect transition="in" filter="wipe(down)">
                                      <p:cBhvr>
                                        <p:cTn id="169" dur="580">
                                          <p:stCondLst>
                                            <p:cond delay="0"/>
                                          </p:stCondLst>
                                        </p:cTn>
                                        <p:tgtEl>
                                          <p:spTgt spid="2">
                                            <p:graphicEl>
                                              <a:dgm id="{E55DC486-479C-480D-BBA8-9233788D65D3}"/>
                                            </p:graphicEl>
                                          </p:spTgt>
                                        </p:tgtEl>
                                      </p:cBhvr>
                                    </p:animEffect>
                                    <p:anim calcmode="lin" valueType="num">
                                      <p:cBhvr>
                                        <p:cTn id="170" dur="1822" tmFilter="0,0; 0.14,0.36; 0.43,0.73; 0.71,0.91; 1.0,1.0">
                                          <p:stCondLst>
                                            <p:cond delay="0"/>
                                          </p:stCondLst>
                                        </p:cTn>
                                        <p:tgtEl>
                                          <p:spTgt spid="2">
                                            <p:graphicEl>
                                              <a:dgm id="{E55DC486-479C-480D-BBA8-9233788D65D3}"/>
                                            </p:graphicEl>
                                          </p:spTgt>
                                        </p:tgtEl>
                                        <p:attrNameLst>
                                          <p:attrName>ppt_x</p:attrName>
                                        </p:attrNameLst>
                                      </p:cBhvr>
                                      <p:tavLst>
                                        <p:tav tm="0">
                                          <p:val>
                                            <p:strVal val="#ppt_x-0.25"/>
                                          </p:val>
                                        </p:tav>
                                        <p:tav tm="100000">
                                          <p:val>
                                            <p:strVal val="#ppt_x"/>
                                          </p:val>
                                        </p:tav>
                                      </p:tavLst>
                                    </p:anim>
                                    <p:anim calcmode="lin" valueType="num">
                                      <p:cBhvr>
                                        <p:cTn id="171" dur="664" tmFilter="0.0,0.0; 0.25,0.07; 0.50,0.2; 0.75,0.467; 1.0,1.0">
                                          <p:stCondLst>
                                            <p:cond delay="0"/>
                                          </p:stCondLst>
                                        </p:cTn>
                                        <p:tgtEl>
                                          <p:spTgt spid="2">
                                            <p:graphicEl>
                                              <a:dgm id="{E55DC486-479C-480D-BBA8-9233788D65D3}"/>
                                            </p:graphicEl>
                                          </p:spTgt>
                                        </p:tgtEl>
                                        <p:attrNameLst>
                                          <p:attrName>ppt_y</p:attrName>
                                        </p:attrNameLst>
                                      </p:cBhvr>
                                      <p:tavLst>
                                        <p:tav tm="0" fmla="#ppt_y-sin(pi*$)/3">
                                          <p:val>
                                            <p:fltVal val="0.5"/>
                                          </p:val>
                                        </p:tav>
                                        <p:tav tm="100000">
                                          <p:val>
                                            <p:fltVal val="1"/>
                                          </p:val>
                                        </p:tav>
                                      </p:tavLst>
                                    </p:anim>
                                    <p:anim calcmode="lin" valueType="num">
                                      <p:cBhvr>
                                        <p:cTn id="172" dur="664" tmFilter="0, 0; 0.125,0.2665; 0.25,0.4; 0.375,0.465; 0.5,0.5;  0.625,0.535; 0.75,0.6; 0.875,0.7335; 1,1">
                                          <p:stCondLst>
                                            <p:cond delay="664"/>
                                          </p:stCondLst>
                                        </p:cTn>
                                        <p:tgtEl>
                                          <p:spTgt spid="2">
                                            <p:graphicEl>
                                              <a:dgm id="{E55DC486-479C-480D-BBA8-9233788D65D3}"/>
                                            </p:graphicEl>
                                          </p:spTgt>
                                        </p:tgtEl>
                                        <p:attrNameLst>
                                          <p:attrName>ppt_y</p:attrName>
                                        </p:attrNameLst>
                                      </p:cBhvr>
                                      <p:tavLst>
                                        <p:tav tm="0" fmla="#ppt_y-sin(pi*$)/9">
                                          <p:val>
                                            <p:fltVal val="0"/>
                                          </p:val>
                                        </p:tav>
                                        <p:tav tm="100000">
                                          <p:val>
                                            <p:fltVal val="1"/>
                                          </p:val>
                                        </p:tav>
                                      </p:tavLst>
                                    </p:anim>
                                    <p:anim calcmode="lin" valueType="num">
                                      <p:cBhvr>
                                        <p:cTn id="173" dur="332" tmFilter="0, 0; 0.125,0.2665; 0.25,0.4; 0.375,0.465; 0.5,0.5;  0.625,0.535; 0.75,0.6; 0.875,0.7335; 1,1">
                                          <p:stCondLst>
                                            <p:cond delay="1324"/>
                                          </p:stCondLst>
                                        </p:cTn>
                                        <p:tgtEl>
                                          <p:spTgt spid="2">
                                            <p:graphicEl>
                                              <a:dgm id="{E55DC486-479C-480D-BBA8-9233788D65D3}"/>
                                            </p:graphicEl>
                                          </p:spTgt>
                                        </p:tgtEl>
                                        <p:attrNameLst>
                                          <p:attrName>ppt_y</p:attrName>
                                        </p:attrNameLst>
                                      </p:cBhvr>
                                      <p:tavLst>
                                        <p:tav tm="0" fmla="#ppt_y-sin(pi*$)/27">
                                          <p:val>
                                            <p:fltVal val="0"/>
                                          </p:val>
                                        </p:tav>
                                        <p:tav tm="100000">
                                          <p:val>
                                            <p:fltVal val="1"/>
                                          </p:val>
                                        </p:tav>
                                      </p:tavLst>
                                    </p:anim>
                                    <p:anim calcmode="lin" valueType="num">
                                      <p:cBhvr>
                                        <p:cTn id="174" dur="164" tmFilter="0, 0; 0.125,0.2665; 0.25,0.4; 0.375,0.465; 0.5,0.5;  0.625,0.535; 0.75,0.6; 0.875,0.7335; 1,1">
                                          <p:stCondLst>
                                            <p:cond delay="1656"/>
                                          </p:stCondLst>
                                        </p:cTn>
                                        <p:tgtEl>
                                          <p:spTgt spid="2">
                                            <p:graphicEl>
                                              <a:dgm id="{E55DC486-479C-480D-BBA8-9233788D65D3}"/>
                                            </p:graphicEl>
                                          </p:spTgt>
                                        </p:tgtEl>
                                        <p:attrNameLst>
                                          <p:attrName>ppt_y</p:attrName>
                                        </p:attrNameLst>
                                      </p:cBhvr>
                                      <p:tavLst>
                                        <p:tav tm="0" fmla="#ppt_y-sin(pi*$)/81">
                                          <p:val>
                                            <p:fltVal val="0"/>
                                          </p:val>
                                        </p:tav>
                                        <p:tav tm="100000">
                                          <p:val>
                                            <p:fltVal val="1"/>
                                          </p:val>
                                        </p:tav>
                                      </p:tavLst>
                                    </p:anim>
                                    <p:animScale>
                                      <p:cBhvr>
                                        <p:cTn id="175" dur="26">
                                          <p:stCondLst>
                                            <p:cond delay="650"/>
                                          </p:stCondLst>
                                        </p:cTn>
                                        <p:tgtEl>
                                          <p:spTgt spid="2">
                                            <p:graphicEl>
                                              <a:dgm id="{E55DC486-479C-480D-BBA8-9233788D65D3}"/>
                                            </p:graphicEl>
                                          </p:spTgt>
                                        </p:tgtEl>
                                      </p:cBhvr>
                                      <p:to x="100000" y="60000"/>
                                    </p:animScale>
                                    <p:animScale>
                                      <p:cBhvr>
                                        <p:cTn id="176" dur="166" decel="50000">
                                          <p:stCondLst>
                                            <p:cond delay="676"/>
                                          </p:stCondLst>
                                        </p:cTn>
                                        <p:tgtEl>
                                          <p:spTgt spid="2">
                                            <p:graphicEl>
                                              <a:dgm id="{E55DC486-479C-480D-BBA8-9233788D65D3}"/>
                                            </p:graphicEl>
                                          </p:spTgt>
                                        </p:tgtEl>
                                      </p:cBhvr>
                                      <p:to x="100000" y="100000"/>
                                    </p:animScale>
                                    <p:animScale>
                                      <p:cBhvr>
                                        <p:cTn id="177" dur="26">
                                          <p:stCondLst>
                                            <p:cond delay="1312"/>
                                          </p:stCondLst>
                                        </p:cTn>
                                        <p:tgtEl>
                                          <p:spTgt spid="2">
                                            <p:graphicEl>
                                              <a:dgm id="{E55DC486-479C-480D-BBA8-9233788D65D3}"/>
                                            </p:graphicEl>
                                          </p:spTgt>
                                        </p:tgtEl>
                                      </p:cBhvr>
                                      <p:to x="100000" y="80000"/>
                                    </p:animScale>
                                    <p:animScale>
                                      <p:cBhvr>
                                        <p:cTn id="178" dur="166" decel="50000">
                                          <p:stCondLst>
                                            <p:cond delay="1338"/>
                                          </p:stCondLst>
                                        </p:cTn>
                                        <p:tgtEl>
                                          <p:spTgt spid="2">
                                            <p:graphicEl>
                                              <a:dgm id="{E55DC486-479C-480D-BBA8-9233788D65D3}"/>
                                            </p:graphicEl>
                                          </p:spTgt>
                                        </p:tgtEl>
                                      </p:cBhvr>
                                      <p:to x="100000" y="100000"/>
                                    </p:animScale>
                                    <p:animScale>
                                      <p:cBhvr>
                                        <p:cTn id="179" dur="26">
                                          <p:stCondLst>
                                            <p:cond delay="1642"/>
                                          </p:stCondLst>
                                        </p:cTn>
                                        <p:tgtEl>
                                          <p:spTgt spid="2">
                                            <p:graphicEl>
                                              <a:dgm id="{E55DC486-479C-480D-BBA8-9233788D65D3}"/>
                                            </p:graphicEl>
                                          </p:spTgt>
                                        </p:tgtEl>
                                      </p:cBhvr>
                                      <p:to x="100000" y="90000"/>
                                    </p:animScale>
                                    <p:animScale>
                                      <p:cBhvr>
                                        <p:cTn id="180" dur="166" decel="50000">
                                          <p:stCondLst>
                                            <p:cond delay="1668"/>
                                          </p:stCondLst>
                                        </p:cTn>
                                        <p:tgtEl>
                                          <p:spTgt spid="2">
                                            <p:graphicEl>
                                              <a:dgm id="{E55DC486-479C-480D-BBA8-9233788D65D3}"/>
                                            </p:graphicEl>
                                          </p:spTgt>
                                        </p:tgtEl>
                                      </p:cBhvr>
                                      <p:to x="100000" y="100000"/>
                                    </p:animScale>
                                    <p:animScale>
                                      <p:cBhvr>
                                        <p:cTn id="181" dur="26">
                                          <p:stCondLst>
                                            <p:cond delay="1808"/>
                                          </p:stCondLst>
                                        </p:cTn>
                                        <p:tgtEl>
                                          <p:spTgt spid="2">
                                            <p:graphicEl>
                                              <a:dgm id="{E55DC486-479C-480D-BBA8-9233788D65D3}"/>
                                            </p:graphicEl>
                                          </p:spTgt>
                                        </p:tgtEl>
                                      </p:cBhvr>
                                      <p:to x="100000" y="95000"/>
                                    </p:animScale>
                                    <p:animScale>
                                      <p:cBhvr>
                                        <p:cTn id="182" dur="166" decel="50000">
                                          <p:stCondLst>
                                            <p:cond delay="1834"/>
                                          </p:stCondLst>
                                        </p:cTn>
                                        <p:tgtEl>
                                          <p:spTgt spid="2">
                                            <p:graphicEl>
                                              <a:dgm id="{E55DC486-479C-480D-BBA8-9233788D65D3}"/>
                                            </p:graphicEl>
                                          </p:spTgt>
                                        </p:tgtEl>
                                      </p:cBhvr>
                                      <p:to x="100000" y="100000"/>
                                    </p:animScale>
                                  </p:childTnLst>
                                </p:cTn>
                              </p:par>
                              <p:par>
                                <p:cTn id="183" presetID="26" presetClass="entr" presetSubtype="0" fill="hold" grpId="0" nodeType="withEffect">
                                  <p:stCondLst>
                                    <p:cond delay="0"/>
                                  </p:stCondLst>
                                  <p:childTnLst>
                                    <p:set>
                                      <p:cBhvr>
                                        <p:cTn id="184" dur="1" fill="hold">
                                          <p:stCondLst>
                                            <p:cond delay="0"/>
                                          </p:stCondLst>
                                        </p:cTn>
                                        <p:tgtEl>
                                          <p:spTgt spid="2">
                                            <p:graphicEl>
                                              <a:dgm id="{73297F06-A6FD-4650-BF5D-99147D4D4CD4}"/>
                                            </p:graphicEl>
                                          </p:spTgt>
                                        </p:tgtEl>
                                        <p:attrNameLst>
                                          <p:attrName>style.visibility</p:attrName>
                                        </p:attrNameLst>
                                      </p:cBhvr>
                                      <p:to>
                                        <p:strVal val="visible"/>
                                      </p:to>
                                    </p:set>
                                    <p:animEffect transition="in" filter="wipe(down)">
                                      <p:cBhvr>
                                        <p:cTn id="185" dur="580">
                                          <p:stCondLst>
                                            <p:cond delay="0"/>
                                          </p:stCondLst>
                                        </p:cTn>
                                        <p:tgtEl>
                                          <p:spTgt spid="2">
                                            <p:graphicEl>
                                              <a:dgm id="{73297F06-A6FD-4650-BF5D-99147D4D4CD4}"/>
                                            </p:graphicEl>
                                          </p:spTgt>
                                        </p:tgtEl>
                                      </p:cBhvr>
                                    </p:animEffect>
                                    <p:anim calcmode="lin" valueType="num">
                                      <p:cBhvr>
                                        <p:cTn id="186" dur="1822" tmFilter="0,0; 0.14,0.36; 0.43,0.73; 0.71,0.91; 1.0,1.0">
                                          <p:stCondLst>
                                            <p:cond delay="0"/>
                                          </p:stCondLst>
                                        </p:cTn>
                                        <p:tgtEl>
                                          <p:spTgt spid="2">
                                            <p:graphicEl>
                                              <a:dgm id="{73297F06-A6FD-4650-BF5D-99147D4D4CD4}"/>
                                            </p:graphicEl>
                                          </p:spTgt>
                                        </p:tgtEl>
                                        <p:attrNameLst>
                                          <p:attrName>ppt_x</p:attrName>
                                        </p:attrNameLst>
                                      </p:cBhvr>
                                      <p:tavLst>
                                        <p:tav tm="0">
                                          <p:val>
                                            <p:strVal val="#ppt_x-0.25"/>
                                          </p:val>
                                        </p:tav>
                                        <p:tav tm="100000">
                                          <p:val>
                                            <p:strVal val="#ppt_x"/>
                                          </p:val>
                                        </p:tav>
                                      </p:tavLst>
                                    </p:anim>
                                    <p:anim calcmode="lin" valueType="num">
                                      <p:cBhvr>
                                        <p:cTn id="187" dur="664" tmFilter="0.0,0.0; 0.25,0.07; 0.50,0.2; 0.75,0.467; 1.0,1.0">
                                          <p:stCondLst>
                                            <p:cond delay="0"/>
                                          </p:stCondLst>
                                        </p:cTn>
                                        <p:tgtEl>
                                          <p:spTgt spid="2">
                                            <p:graphicEl>
                                              <a:dgm id="{73297F06-A6FD-4650-BF5D-99147D4D4CD4}"/>
                                            </p:graphicEl>
                                          </p:spTgt>
                                        </p:tgtEl>
                                        <p:attrNameLst>
                                          <p:attrName>ppt_y</p:attrName>
                                        </p:attrNameLst>
                                      </p:cBhvr>
                                      <p:tavLst>
                                        <p:tav tm="0" fmla="#ppt_y-sin(pi*$)/3">
                                          <p:val>
                                            <p:fltVal val="0.5"/>
                                          </p:val>
                                        </p:tav>
                                        <p:tav tm="100000">
                                          <p:val>
                                            <p:fltVal val="1"/>
                                          </p:val>
                                        </p:tav>
                                      </p:tavLst>
                                    </p:anim>
                                    <p:anim calcmode="lin" valueType="num">
                                      <p:cBhvr>
                                        <p:cTn id="188" dur="664" tmFilter="0, 0; 0.125,0.2665; 0.25,0.4; 0.375,0.465; 0.5,0.5;  0.625,0.535; 0.75,0.6; 0.875,0.7335; 1,1">
                                          <p:stCondLst>
                                            <p:cond delay="664"/>
                                          </p:stCondLst>
                                        </p:cTn>
                                        <p:tgtEl>
                                          <p:spTgt spid="2">
                                            <p:graphicEl>
                                              <a:dgm id="{73297F06-A6FD-4650-BF5D-99147D4D4CD4}"/>
                                            </p:graphicEl>
                                          </p:spTgt>
                                        </p:tgtEl>
                                        <p:attrNameLst>
                                          <p:attrName>ppt_y</p:attrName>
                                        </p:attrNameLst>
                                      </p:cBhvr>
                                      <p:tavLst>
                                        <p:tav tm="0" fmla="#ppt_y-sin(pi*$)/9">
                                          <p:val>
                                            <p:fltVal val="0"/>
                                          </p:val>
                                        </p:tav>
                                        <p:tav tm="100000">
                                          <p:val>
                                            <p:fltVal val="1"/>
                                          </p:val>
                                        </p:tav>
                                      </p:tavLst>
                                    </p:anim>
                                    <p:anim calcmode="lin" valueType="num">
                                      <p:cBhvr>
                                        <p:cTn id="189" dur="332" tmFilter="0, 0; 0.125,0.2665; 0.25,0.4; 0.375,0.465; 0.5,0.5;  0.625,0.535; 0.75,0.6; 0.875,0.7335; 1,1">
                                          <p:stCondLst>
                                            <p:cond delay="1324"/>
                                          </p:stCondLst>
                                        </p:cTn>
                                        <p:tgtEl>
                                          <p:spTgt spid="2">
                                            <p:graphicEl>
                                              <a:dgm id="{73297F06-A6FD-4650-BF5D-99147D4D4CD4}"/>
                                            </p:graphicEl>
                                          </p:spTgt>
                                        </p:tgtEl>
                                        <p:attrNameLst>
                                          <p:attrName>ppt_y</p:attrName>
                                        </p:attrNameLst>
                                      </p:cBhvr>
                                      <p:tavLst>
                                        <p:tav tm="0" fmla="#ppt_y-sin(pi*$)/27">
                                          <p:val>
                                            <p:fltVal val="0"/>
                                          </p:val>
                                        </p:tav>
                                        <p:tav tm="100000">
                                          <p:val>
                                            <p:fltVal val="1"/>
                                          </p:val>
                                        </p:tav>
                                      </p:tavLst>
                                    </p:anim>
                                    <p:anim calcmode="lin" valueType="num">
                                      <p:cBhvr>
                                        <p:cTn id="190" dur="164" tmFilter="0, 0; 0.125,0.2665; 0.25,0.4; 0.375,0.465; 0.5,0.5;  0.625,0.535; 0.75,0.6; 0.875,0.7335; 1,1">
                                          <p:stCondLst>
                                            <p:cond delay="1656"/>
                                          </p:stCondLst>
                                        </p:cTn>
                                        <p:tgtEl>
                                          <p:spTgt spid="2">
                                            <p:graphicEl>
                                              <a:dgm id="{73297F06-A6FD-4650-BF5D-99147D4D4CD4}"/>
                                            </p:graphicEl>
                                          </p:spTgt>
                                        </p:tgtEl>
                                        <p:attrNameLst>
                                          <p:attrName>ppt_y</p:attrName>
                                        </p:attrNameLst>
                                      </p:cBhvr>
                                      <p:tavLst>
                                        <p:tav tm="0" fmla="#ppt_y-sin(pi*$)/81">
                                          <p:val>
                                            <p:fltVal val="0"/>
                                          </p:val>
                                        </p:tav>
                                        <p:tav tm="100000">
                                          <p:val>
                                            <p:fltVal val="1"/>
                                          </p:val>
                                        </p:tav>
                                      </p:tavLst>
                                    </p:anim>
                                    <p:animScale>
                                      <p:cBhvr>
                                        <p:cTn id="191" dur="26">
                                          <p:stCondLst>
                                            <p:cond delay="650"/>
                                          </p:stCondLst>
                                        </p:cTn>
                                        <p:tgtEl>
                                          <p:spTgt spid="2">
                                            <p:graphicEl>
                                              <a:dgm id="{73297F06-A6FD-4650-BF5D-99147D4D4CD4}"/>
                                            </p:graphicEl>
                                          </p:spTgt>
                                        </p:tgtEl>
                                      </p:cBhvr>
                                      <p:to x="100000" y="60000"/>
                                    </p:animScale>
                                    <p:animScale>
                                      <p:cBhvr>
                                        <p:cTn id="192" dur="166" decel="50000">
                                          <p:stCondLst>
                                            <p:cond delay="676"/>
                                          </p:stCondLst>
                                        </p:cTn>
                                        <p:tgtEl>
                                          <p:spTgt spid="2">
                                            <p:graphicEl>
                                              <a:dgm id="{73297F06-A6FD-4650-BF5D-99147D4D4CD4}"/>
                                            </p:graphicEl>
                                          </p:spTgt>
                                        </p:tgtEl>
                                      </p:cBhvr>
                                      <p:to x="100000" y="100000"/>
                                    </p:animScale>
                                    <p:animScale>
                                      <p:cBhvr>
                                        <p:cTn id="193" dur="26">
                                          <p:stCondLst>
                                            <p:cond delay="1312"/>
                                          </p:stCondLst>
                                        </p:cTn>
                                        <p:tgtEl>
                                          <p:spTgt spid="2">
                                            <p:graphicEl>
                                              <a:dgm id="{73297F06-A6FD-4650-BF5D-99147D4D4CD4}"/>
                                            </p:graphicEl>
                                          </p:spTgt>
                                        </p:tgtEl>
                                      </p:cBhvr>
                                      <p:to x="100000" y="80000"/>
                                    </p:animScale>
                                    <p:animScale>
                                      <p:cBhvr>
                                        <p:cTn id="194" dur="166" decel="50000">
                                          <p:stCondLst>
                                            <p:cond delay="1338"/>
                                          </p:stCondLst>
                                        </p:cTn>
                                        <p:tgtEl>
                                          <p:spTgt spid="2">
                                            <p:graphicEl>
                                              <a:dgm id="{73297F06-A6FD-4650-BF5D-99147D4D4CD4}"/>
                                            </p:graphicEl>
                                          </p:spTgt>
                                        </p:tgtEl>
                                      </p:cBhvr>
                                      <p:to x="100000" y="100000"/>
                                    </p:animScale>
                                    <p:animScale>
                                      <p:cBhvr>
                                        <p:cTn id="195" dur="26">
                                          <p:stCondLst>
                                            <p:cond delay="1642"/>
                                          </p:stCondLst>
                                        </p:cTn>
                                        <p:tgtEl>
                                          <p:spTgt spid="2">
                                            <p:graphicEl>
                                              <a:dgm id="{73297F06-A6FD-4650-BF5D-99147D4D4CD4}"/>
                                            </p:graphicEl>
                                          </p:spTgt>
                                        </p:tgtEl>
                                      </p:cBhvr>
                                      <p:to x="100000" y="90000"/>
                                    </p:animScale>
                                    <p:animScale>
                                      <p:cBhvr>
                                        <p:cTn id="196" dur="166" decel="50000">
                                          <p:stCondLst>
                                            <p:cond delay="1668"/>
                                          </p:stCondLst>
                                        </p:cTn>
                                        <p:tgtEl>
                                          <p:spTgt spid="2">
                                            <p:graphicEl>
                                              <a:dgm id="{73297F06-A6FD-4650-BF5D-99147D4D4CD4}"/>
                                            </p:graphicEl>
                                          </p:spTgt>
                                        </p:tgtEl>
                                      </p:cBhvr>
                                      <p:to x="100000" y="100000"/>
                                    </p:animScale>
                                    <p:animScale>
                                      <p:cBhvr>
                                        <p:cTn id="197" dur="26">
                                          <p:stCondLst>
                                            <p:cond delay="1808"/>
                                          </p:stCondLst>
                                        </p:cTn>
                                        <p:tgtEl>
                                          <p:spTgt spid="2">
                                            <p:graphicEl>
                                              <a:dgm id="{73297F06-A6FD-4650-BF5D-99147D4D4CD4}"/>
                                            </p:graphicEl>
                                          </p:spTgt>
                                        </p:tgtEl>
                                      </p:cBhvr>
                                      <p:to x="100000" y="95000"/>
                                    </p:animScale>
                                    <p:animScale>
                                      <p:cBhvr>
                                        <p:cTn id="198" dur="166" decel="50000">
                                          <p:stCondLst>
                                            <p:cond delay="1834"/>
                                          </p:stCondLst>
                                        </p:cTn>
                                        <p:tgtEl>
                                          <p:spTgt spid="2">
                                            <p:graphicEl>
                                              <a:dgm id="{73297F06-A6FD-4650-BF5D-99147D4D4CD4}"/>
                                            </p:graphicEl>
                                          </p:spTgt>
                                        </p:tgtEl>
                                      </p:cBhvr>
                                      <p:to x="100000" y="100000"/>
                                    </p:animScale>
                                  </p:childTnLst>
                                </p:cTn>
                              </p:par>
                            </p:childTnLst>
                          </p:cTn>
                        </p:par>
                      </p:childTnLst>
                    </p:cTn>
                  </p:par>
                  <p:par>
                    <p:cTn id="199" fill="hold">
                      <p:stCondLst>
                        <p:cond delay="indefinite"/>
                      </p:stCondLst>
                      <p:childTnLst>
                        <p:par>
                          <p:cTn id="200" fill="hold">
                            <p:stCondLst>
                              <p:cond delay="0"/>
                            </p:stCondLst>
                            <p:childTnLst>
                              <p:par>
                                <p:cTn id="201" presetID="26" presetClass="entr" presetSubtype="0" fill="hold" grpId="0" nodeType="clickEffect">
                                  <p:stCondLst>
                                    <p:cond delay="0"/>
                                  </p:stCondLst>
                                  <p:childTnLst>
                                    <p:set>
                                      <p:cBhvr>
                                        <p:cTn id="202" dur="1" fill="hold">
                                          <p:stCondLst>
                                            <p:cond delay="0"/>
                                          </p:stCondLst>
                                        </p:cTn>
                                        <p:tgtEl>
                                          <p:spTgt spid="2">
                                            <p:graphicEl>
                                              <a:dgm id="{5500E021-06B3-4DDA-A268-83C17382E709}"/>
                                            </p:graphicEl>
                                          </p:spTgt>
                                        </p:tgtEl>
                                        <p:attrNameLst>
                                          <p:attrName>style.visibility</p:attrName>
                                        </p:attrNameLst>
                                      </p:cBhvr>
                                      <p:to>
                                        <p:strVal val="visible"/>
                                      </p:to>
                                    </p:set>
                                    <p:animEffect transition="in" filter="wipe(down)">
                                      <p:cBhvr>
                                        <p:cTn id="203" dur="580">
                                          <p:stCondLst>
                                            <p:cond delay="0"/>
                                          </p:stCondLst>
                                        </p:cTn>
                                        <p:tgtEl>
                                          <p:spTgt spid="2">
                                            <p:graphicEl>
                                              <a:dgm id="{5500E021-06B3-4DDA-A268-83C17382E709}"/>
                                            </p:graphicEl>
                                          </p:spTgt>
                                        </p:tgtEl>
                                      </p:cBhvr>
                                    </p:animEffect>
                                    <p:anim calcmode="lin" valueType="num">
                                      <p:cBhvr>
                                        <p:cTn id="204" dur="1822" tmFilter="0,0; 0.14,0.36; 0.43,0.73; 0.71,0.91; 1.0,1.0">
                                          <p:stCondLst>
                                            <p:cond delay="0"/>
                                          </p:stCondLst>
                                        </p:cTn>
                                        <p:tgtEl>
                                          <p:spTgt spid="2">
                                            <p:graphicEl>
                                              <a:dgm id="{5500E021-06B3-4DDA-A268-83C17382E709}"/>
                                            </p:graphicEl>
                                          </p:spTgt>
                                        </p:tgtEl>
                                        <p:attrNameLst>
                                          <p:attrName>ppt_x</p:attrName>
                                        </p:attrNameLst>
                                      </p:cBhvr>
                                      <p:tavLst>
                                        <p:tav tm="0">
                                          <p:val>
                                            <p:strVal val="#ppt_x-0.25"/>
                                          </p:val>
                                        </p:tav>
                                        <p:tav tm="100000">
                                          <p:val>
                                            <p:strVal val="#ppt_x"/>
                                          </p:val>
                                        </p:tav>
                                      </p:tavLst>
                                    </p:anim>
                                    <p:anim calcmode="lin" valueType="num">
                                      <p:cBhvr>
                                        <p:cTn id="205" dur="664" tmFilter="0.0,0.0; 0.25,0.07; 0.50,0.2; 0.75,0.467; 1.0,1.0">
                                          <p:stCondLst>
                                            <p:cond delay="0"/>
                                          </p:stCondLst>
                                        </p:cTn>
                                        <p:tgtEl>
                                          <p:spTgt spid="2">
                                            <p:graphicEl>
                                              <a:dgm id="{5500E021-06B3-4DDA-A268-83C17382E709}"/>
                                            </p:graphicEl>
                                          </p:spTgt>
                                        </p:tgtEl>
                                        <p:attrNameLst>
                                          <p:attrName>ppt_y</p:attrName>
                                        </p:attrNameLst>
                                      </p:cBhvr>
                                      <p:tavLst>
                                        <p:tav tm="0" fmla="#ppt_y-sin(pi*$)/3">
                                          <p:val>
                                            <p:fltVal val="0.5"/>
                                          </p:val>
                                        </p:tav>
                                        <p:tav tm="100000">
                                          <p:val>
                                            <p:fltVal val="1"/>
                                          </p:val>
                                        </p:tav>
                                      </p:tavLst>
                                    </p:anim>
                                    <p:anim calcmode="lin" valueType="num">
                                      <p:cBhvr>
                                        <p:cTn id="206" dur="664" tmFilter="0, 0; 0.125,0.2665; 0.25,0.4; 0.375,0.465; 0.5,0.5;  0.625,0.535; 0.75,0.6; 0.875,0.7335; 1,1">
                                          <p:stCondLst>
                                            <p:cond delay="664"/>
                                          </p:stCondLst>
                                        </p:cTn>
                                        <p:tgtEl>
                                          <p:spTgt spid="2">
                                            <p:graphicEl>
                                              <a:dgm id="{5500E021-06B3-4DDA-A268-83C17382E709}"/>
                                            </p:graphicEl>
                                          </p:spTgt>
                                        </p:tgtEl>
                                        <p:attrNameLst>
                                          <p:attrName>ppt_y</p:attrName>
                                        </p:attrNameLst>
                                      </p:cBhvr>
                                      <p:tavLst>
                                        <p:tav tm="0" fmla="#ppt_y-sin(pi*$)/9">
                                          <p:val>
                                            <p:fltVal val="0"/>
                                          </p:val>
                                        </p:tav>
                                        <p:tav tm="100000">
                                          <p:val>
                                            <p:fltVal val="1"/>
                                          </p:val>
                                        </p:tav>
                                      </p:tavLst>
                                    </p:anim>
                                    <p:anim calcmode="lin" valueType="num">
                                      <p:cBhvr>
                                        <p:cTn id="207" dur="332" tmFilter="0, 0; 0.125,0.2665; 0.25,0.4; 0.375,0.465; 0.5,0.5;  0.625,0.535; 0.75,0.6; 0.875,0.7335; 1,1">
                                          <p:stCondLst>
                                            <p:cond delay="1324"/>
                                          </p:stCondLst>
                                        </p:cTn>
                                        <p:tgtEl>
                                          <p:spTgt spid="2">
                                            <p:graphicEl>
                                              <a:dgm id="{5500E021-06B3-4DDA-A268-83C17382E709}"/>
                                            </p:graphicEl>
                                          </p:spTgt>
                                        </p:tgtEl>
                                        <p:attrNameLst>
                                          <p:attrName>ppt_y</p:attrName>
                                        </p:attrNameLst>
                                      </p:cBhvr>
                                      <p:tavLst>
                                        <p:tav tm="0" fmla="#ppt_y-sin(pi*$)/27">
                                          <p:val>
                                            <p:fltVal val="0"/>
                                          </p:val>
                                        </p:tav>
                                        <p:tav tm="100000">
                                          <p:val>
                                            <p:fltVal val="1"/>
                                          </p:val>
                                        </p:tav>
                                      </p:tavLst>
                                    </p:anim>
                                    <p:anim calcmode="lin" valueType="num">
                                      <p:cBhvr>
                                        <p:cTn id="208" dur="164" tmFilter="0, 0; 0.125,0.2665; 0.25,0.4; 0.375,0.465; 0.5,0.5;  0.625,0.535; 0.75,0.6; 0.875,0.7335; 1,1">
                                          <p:stCondLst>
                                            <p:cond delay="1656"/>
                                          </p:stCondLst>
                                        </p:cTn>
                                        <p:tgtEl>
                                          <p:spTgt spid="2">
                                            <p:graphicEl>
                                              <a:dgm id="{5500E021-06B3-4DDA-A268-83C17382E709}"/>
                                            </p:graphicEl>
                                          </p:spTgt>
                                        </p:tgtEl>
                                        <p:attrNameLst>
                                          <p:attrName>ppt_y</p:attrName>
                                        </p:attrNameLst>
                                      </p:cBhvr>
                                      <p:tavLst>
                                        <p:tav tm="0" fmla="#ppt_y-sin(pi*$)/81">
                                          <p:val>
                                            <p:fltVal val="0"/>
                                          </p:val>
                                        </p:tav>
                                        <p:tav tm="100000">
                                          <p:val>
                                            <p:fltVal val="1"/>
                                          </p:val>
                                        </p:tav>
                                      </p:tavLst>
                                    </p:anim>
                                    <p:animScale>
                                      <p:cBhvr>
                                        <p:cTn id="209" dur="26">
                                          <p:stCondLst>
                                            <p:cond delay="650"/>
                                          </p:stCondLst>
                                        </p:cTn>
                                        <p:tgtEl>
                                          <p:spTgt spid="2">
                                            <p:graphicEl>
                                              <a:dgm id="{5500E021-06B3-4DDA-A268-83C17382E709}"/>
                                            </p:graphicEl>
                                          </p:spTgt>
                                        </p:tgtEl>
                                      </p:cBhvr>
                                      <p:to x="100000" y="60000"/>
                                    </p:animScale>
                                    <p:animScale>
                                      <p:cBhvr>
                                        <p:cTn id="210" dur="166" decel="50000">
                                          <p:stCondLst>
                                            <p:cond delay="676"/>
                                          </p:stCondLst>
                                        </p:cTn>
                                        <p:tgtEl>
                                          <p:spTgt spid="2">
                                            <p:graphicEl>
                                              <a:dgm id="{5500E021-06B3-4DDA-A268-83C17382E709}"/>
                                            </p:graphicEl>
                                          </p:spTgt>
                                        </p:tgtEl>
                                      </p:cBhvr>
                                      <p:to x="100000" y="100000"/>
                                    </p:animScale>
                                    <p:animScale>
                                      <p:cBhvr>
                                        <p:cTn id="211" dur="26">
                                          <p:stCondLst>
                                            <p:cond delay="1312"/>
                                          </p:stCondLst>
                                        </p:cTn>
                                        <p:tgtEl>
                                          <p:spTgt spid="2">
                                            <p:graphicEl>
                                              <a:dgm id="{5500E021-06B3-4DDA-A268-83C17382E709}"/>
                                            </p:graphicEl>
                                          </p:spTgt>
                                        </p:tgtEl>
                                      </p:cBhvr>
                                      <p:to x="100000" y="80000"/>
                                    </p:animScale>
                                    <p:animScale>
                                      <p:cBhvr>
                                        <p:cTn id="212" dur="166" decel="50000">
                                          <p:stCondLst>
                                            <p:cond delay="1338"/>
                                          </p:stCondLst>
                                        </p:cTn>
                                        <p:tgtEl>
                                          <p:spTgt spid="2">
                                            <p:graphicEl>
                                              <a:dgm id="{5500E021-06B3-4DDA-A268-83C17382E709}"/>
                                            </p:graphicEl>
                                          </p:spTgt>
                                        </p:tgtEl>
                                      </p:cBhvr>
                                      <p:to x="100000" y="100000"/>
                                    </p:animScale>
                                    <p:animScale>
                                      <p:cBhvr>
                                        <p:cTn id="213" dur="26">
                                          <p:stCondLst>
                                            <p:cond delay="1642"/>
                                          </p:stCondLst>
                                        </p:cTn>
                                        <p:tgtEl>
                                          <p:spTgt spid="2">
                                            <p:graphicEl>
                                              <a:dgm id="{5500E021-06B3-4DDA-A268-83C17382E709}"/>
                                            </p:graphicEl>
                                          </p:spTgt>
                                        </p:tgtEl>
                                      </p:cBhvr>
                                      <p:to x="100000" y="90000"/>
                                    </p:animScale>
                                    <p:animScale>
                                      <p:cBhvr>
                                        <p:cTn id="214" dur="166" decel="50000">
                                          <p:stCondLst>
                                            <p:cond delay="1668"/>
                                          </p:stCondLst>
                                        </p:cTn>
                                        <p:tgtEl>
                                          <p:spTgt spid="2">
                                            <p:graphicEl>
                                              <a:dgm id="{5500E021-06B3-4DDA-A268-83C17382E709}"/>
                                            </p:graphicEl>
                                          </p:spTgt>
                                        </p:tgtEl>
                                      </p:cBhvr>
                                      <p:to x="100000" y="100000"/>
                                    </p:animScale>
                                    <p:animScale>
                                      <p:cBhvr>
                                        <p:cTn id="215" dur="26">
                                          <p:stCondLst>
                                            <p:cond delay="1808"/>
                                          </p:stCondLst>
                                        </p:cTn>
                                        <p:tgtEl>
                                          <p:spTgt spid="2">
                                            <p:graphicEl>
                                              <a:dgm id="{5500E021-06B3-4DDA-A268-83C17382E709}"/>
                                            </p:graphicEl>
                                          </p:spTgt>
                                        </p:tgtEl>
                                      </p:cBhvr>
                                      <p:to x="100000" y="95000"/>
                                    </p:animScale>
                                    <p:animScale>
                                      <p:cBhvr>
                                        <p:cTn id="216" dur="166" decel="50000">
                                          <p:stCondLst>
                                            <p:cond delay="1834"/>
                                          </p:stCondLst>
                                        </p:cTn>
                                        <p:tgtEl>
                                          <p:spTgt spid="2">
                                            <p:graphicEl>
                                              <a:dgm id="{5500E021-06B3-4DDA-A268-83C17382E709}"/>
                                            </p:graphicEl>
                                          </p:spTgt>
                                        </p:tgtEl>
                                      </p:cBhvr>
                                      <p:to x="100000" y="100000"/>
                                    </p:animScale>
                                  </p:childTnLst>
                                </p:cTn>
                              </p:par>
                              <p:par>
                                <p:cTn id="217" presetID="26" presetClass="entr" presetSubtype="0" fill="hold" grpId="0" nodeType="withEffect">
                                  <p:stCondLst>
                                    <p:cond delay="0"/>
                                  </p:stCondLst>
                                  <p:childTnLst>
                                    <p:set>
                                      <p:cBhvr>
                                        <p:cTn id="218" dur="1" fill="hold">
                                          <p:stCondLst>
                                            <p:cond delay="0"/>
                                          </p:stCondLst>
                                        </p:cTn>
                                        <p:tgtEl>
                                          <p:spTgt spid="2">
                                            <p:graphicEl>
                                              <a:dgm id="{23D9F89A-6592-4830-A101-7B310DAC5E92}"/>
                                            </p:graphicEl>
                                          </p:spTgt>
                                        </p:tgtEl>
                                        <p:attrNameLst>
                                          <p:attrName>style.visibility</p:attrName>
                                        </p:attrNameLst>
                                      </p:cBhvr>
                                      <p:to>
                                        <p:strVal val="visible"/>
                                      </p:to>
                                    </p:set>
                                    <p:animEffect transition="in" filter="wipe(down)">
                                      <p:cBhvr>
                                        <p:cTn id="219" dur="580">
                                          <p:stCondLst>
                                            <p:cond delay="0"/>
                                          </p:stCondLst>
                                        </p:cTn>
                                        <p:tgtEl>
                                          <p:spTgt spid="2">
                                            <p:graphicEl>
                                              <a:dgm id="{23D9F89A-6592-4830-A101-7B310DAC5E92}"/>
                                            </p:graphicEl>
                                          </p:spTgt>
                                        </p:tgtEl>
                                      </p:cBhvr>
                                    </p:animEffect>
                                    <p:anim calcmode="lin" valueType="num">
                                      <p:cBhvr>
                                        <p:cTn id="220" dur="1822" tmFilter="0,0; 0.14,0.36; 0.43,0.73; 0.71,0.91; 1.0,1.0">
                                          <p:stCondLst>
                                            <p:cond delay="0"/>
                                          </p:stCondLst>
                                        </p:cTn>
                                        <p:tgtEl>
                                          <p:spTgt spid="2">
                                            <p:graphicEl>
                                              <a:dgm id="{23D9F89A-6592-4830-A101-7B310DAC5E92}"/>
                                            </p:graphicEl>
                                          </p:spTgt>
                                        </p:tgtEl>
                                        <p:attrNameLst>
                                          <p:attrName>ppt_x</p:attrName>
                                        </p:attrNameLst>
                                      </p:cBhvr>
                                      <p:tavLst>
                                        <p:tav tm="0">
                                          <p:val>
                                            <p:strVal val="#ppt_x-0.25"/>
                                          </p:val>
                                        </p:tav>
                                        <p:tav tm="100000">
                                          <p:val>
                                            <p:strVal val="#ppt_x"/>
                                          </p:val>
                                        </p:tav>
                                      </p:tavLst>
                                    </p:anim>
                                    <p:anim calcmode="lin" valueType="num">
                                      <p:cBhvr>
                                        <p:cTn id="221" dur="664" tmFilter="0.0,0.0; 0.25,0.07; 0.50,0.2; 0.75,0.467; 1.0,1.0">
                                          <p:stCondLst>
                                            <p:cond delay="0"/>
                                          </p:stCondLst>
                                        </p:cTn>
                                        <p:tgtEl>
                                          <p:spTgt spid="2">
                                            <p:graphicEl>
                                              <a:dgm id="{23D9F89A-6592-4830-A101-7B310DAC5E92}"/>
                                            </p:graphicEl>
                                          </p:spTgt>
                                        </p:tgtEl>
                                        <p:attrNameLst>
                                          <p:attrName>ppt_y</p:attrName>
                                        </p:attrNameLst>
                                      </p:cBhvr>
                                      <p:tavLst>
                                        <p:tav tm="0" fmla="#ppt_y-sin(pi*$)/3">
                                          <p:val>
                                            <p:fltVal val="0.5"/>
                                          </p:val>
                                        </p:tav>
                                        <p:tav tm="100000">
                                          <p:val>
                                            <p:fltVal val="1"/>
                                          </p:val>
                                        </p:tav>
                                      </p:tavLst>
                                    </p:anim>
                                    <p:anim calcmode="lin" valueType="num">
                                      <p:cBhvr>
                                        <p:cTn id="222" dur="664" tmFilter="0, 0; 0.125,0.2665; 0.25,0.4; 0.375,0.465; 0.5,0.5;  0.625,0.535; 0.75,0.6; 0.875,0.7335; 1,1">
                                          <p:stCondLst>
                                            <p:cond delay="664"/>
                                          </p:stCondLst>
                                        </p:cTn>
                                        <p:tgtEl>
                                          <p:spTgt spid="2">
                                            <p:graphicEl>
                                              <a:dgm id="{23D9F89A-6592-4830-A101-7B310DAC5E92}"/>
                                            </p:graphicEl>
                                          </p:spTgt>
                                        </p:tgtEl>
                                        <p:attrNameLst>
                                          <p:attrName>ppt_y</p:attrName>
                                        </p:attrNameLst>
                                      </p:cBhvr>
                                      <p:tavLst>
                                        <p:tav tm="0" fmla="#ppt_y-sin(pi*$)/9">
                                          <p:val>
                                            <p:fltVal val="0"/>
                                          </p:val>
                                        </p:tav>
                                        <p:tav tm="100000">
                                          <p:val>
                                            <p:fltVal val="1"/>
                                          </p:val>
                                        </p:tav>
                                      </p:tavLst>
                                    </p:anim>
                                    <p:anim calcmode="lin" valueType="num">
                                      <p:cBhvr>
                                        <p:cTn id="223" dur="332" tmFilter="0, 0; 0.125,0.2665; 0.25,0.4; 0.375,0.465; 0.5,0.5;  0.625,0.535; 0.75,0.6; 0.875,0.7335; 1,1">
                                          <p:stCondLst>
                                            <p:cond delay="1324"/>
                                          </p:stCondLst>
                                        </p:cTn>
                                        <p:tgtEl>
                                          <p:spTgt spid="2">
                                            <p:graphicEl>
                                              <a:dgm id="{23D9F89A-6592-4830-A101-7B310DAC5E92}"/>
                                            </p:graphicEl>
                                          </p:spTgt>
                                        </p:tgtEl>
                                        <p:attrNameLst>
                                          <p:attrName>ppt_y</p:attrName>
                                        </p:attrNameLst>
                                      </p:cBhvr>
                                      <p:tavLst>
                                        <p:tav tm="0" fmla="#ppt_y-sin(pi*$)/27">
                                          <p:val>
                                            <p:fltVal val="0"/>
                                          </p:val>
                                        </p:tav>
                                        <p:tav tm="100000">
                                          <p:val>
                                            <p:fltVal val="1"/>
                                          </p:val>
                                        </p:tav>
                                      </p:tavLst>
                                    </p:anim>
                                    <p:anim calcmode="lin" valueType="num">
                                      <p:cBhvr>
                                        <p:cTn id="224" dur="164" tmFilter="0, 0; 0.125,0.2665; 0.25,0.4; 0.375,0.465; 0.5,0.5;  0.625,0.535; 0.75,0.6; 0.875,0.7335; 1,1">
                                          <p:stCondLst>
                                            <p:cond delay="1656"/>
                                          </p:stCondLst>
                                        </p:cTn>
                                        <p:tgtEl>
                                          <p:spTgt spid="2">
                                            <p:graphicEl>
                                              <a:dgm id="{23D9F89A-6592-4830-A101-7B310DAC5E92}"/>
                                            </p:graphicEl>
                                          </p:spTgt>
                                        </p:tgtEl>
                                        <p:attrNameLst>
                                          <p:attrName>ppt_y</p:attrName>
                                        </p:attrNameLst>
                                      </p:cBhvr>
                                      <p:tavLst>
                                        <p:tav tm="0" fmla="#ppt_y-sin(pi*$)/81">
                                          <p:val>
                                            <p:fltVal val="0"/>
                                          </p:val>
                                        </p:tav>
                                        <p:tav tm="100000">
                                          <p:val>
                                            <p:fltVal val="1"/>
                                          </p:val>
                                        </p:tav>
                                      </p:tavLst>
                                    </p:anim>
                                    <p:animScale>
                                      <p:cBhvr>
                                        <p:cTn id="225" dur="26">
                                          <p:stCondLst>
                                            <p:cond delay="650"/>
                                          </p:stCondLst>
                                        </p:cTn>
                                        <p:tgtEl>
                                          <p:spTgt spid="2">
                                            <p:graphicEl>
                                              <a:dgm id="{23D9F89A-6592-4830-A101-7B310DAC5E92}"/>
                                            </p:graphicEl>
                                          </p:spTgt>
                                        </p:tgtEl>
                                      </p:cBhvr>
                                      <p:to x="100000" y="60000"/>
                                    </p:animScale>
                                    <p:animScale>
                                      <p:cBhvr>
                                        <p:cTn id="226" dur="166" decel="50000">
                                          <p:stCondLst>
                                            <p:cond delay="676"/>
                                          </p:stCondLst>
                                        </p:cTn>
                                        <p:tgtEl>
                                          <p:spTgt spid="2">
                                            <p:graphicEl>
                                              <a:dgm id="{23D9F89A-6592-4830-A101-7B310DAC5E92}"/>
                                            </p:graphicEl>
                                          </p:spTgt>
                                        </p:tgtEl>
                                      </p:cBhvr>
                                      <p:to x="100000" y="100000"/>
                                    </p:animScale>
                                    <p:animScale>
                                      <p:cBhvr>
                                        <p:cTn id="227" dur="26">
                                          <p:stCondLst>
                                            <p:cond delay="1312"/>
                                          </p:stCondLst>
                                        </p:cTn>
                                        <p:tgtEl>
                                          <p:spTgt spid="2">
                                            <p:graphicEl>
                                              <a:dgm id="{23D9F89A-6592-4830-A101-7B310DAC5E92}"/>
                                            </p:graphicEl>
                                          </p:spTgt>
                                        </p:tgtEl>
                                      </p:cBhvr>
                                      <p:to x="100000" y="80000"/>
                                    </p:animScale>
                                    <p:animScale>
                                      <p:cBhvr>
                                        <p:cTn id="228" dur="166" decel="50000">
                                          <p:stCondLst>
                                            <p:cond delay="1338"/>
                                          </p:stCondLst>
                                        </p:cTn>
                                        <p:tgtEl>
                                          <p:spTgt spid="2">
                                            <p:graphicEl>
                                              <a:dgm id="{23D9F89A-6592-4830-A101-7B310DAC5E92}"/>
                                            </p:graphicEl>
                                          </p:spTgt>
                                        </p:tgtEl>
                                      </p:cBhvr>
                                      <p:to x="100000" y="100000"/>
                                    </p:animScale>
                                    <p:animScale>
                                      <p:cBhvr>
                                        <p:cTn id="229" dur="26">
                                          <p:stCondLst>
                                            <p:cond delay="1642"/>
                                          </p:stCondLst>
                                        </p:cTn>
                                        <p:tgtEl>
                                          <p:spTgt spid="2">
                                            <p:graphicEl>
                                              <a:dgm id="{23D9F89A-6592-4830-A101-7B310DAC5E92}"/>
                                            </p:graphicEl>
                                          </p:spTgt>
                                        </p:tgtEl>
                                      </p:cBhvr>
                                      <p:to x="100000" y="90000"/>
                                    </p:animScale>
                                    <p:animScale>
                                      <p:cBhvr>
                                        <p:cTn id="230" dur="166" decel="50000">
                                          <p:stCondLst>
                                            <p:cond delay="1668"/>
                                          </p:stCondLst>
                                        </p:cTn>
                                        <p:tgtEl>
                                          <p:spTgt spid="2">
                                            <p:graphicEl>
                                              <a:dgm id="{23D9F89A-6592-4830-A101-7B310DAC5E92}"/>
                                            </p:graphicEl>
                                          </p:spTgt>
                                        </p:tgtEl>
                                      </p:cBhvr>
                                      <p:to x="100000" y="100000"/>
                                    </p:animScale>
                                    <p:animScale>
                                      <p:cBhvr>
                                        <p:cTn id="231" dur="26">
                                          <p:stCondLst>
                                            <p:cond delay="1808"/>
                                          </p:stCondLst>
                                        </p:cTn>
                                        <p:tgtEl>
                                          <p:spTgt spid="2">
                                            <p:graphicEl>
                                              <a:dgm id="{23D9F89A-6592-4830-A101-7B310DAC5E92}"/>
                                            </p:graphicEl>
                                          </p:spTgt>
                                        </p:tgtEl>
                                      </p:cBhvr>
                                      <p:to x="100000" y="95000"/>
                                    </p:animScale>
                                    <p:animScale>
                                      <p:cBhvr>
                                        <p:cTn id="232" dur="166" decel="50000">
                                          <p:stCondLst>
                                            <p:cond delay="1834"/>
                                          </p:stCondLst>
                                        </p:cTn>
                                        <p:tgtEl>
                                          <p:spTgt spid="2">
                                            <p:graphicEl>
                                              <a:dgm id="{23D9F89A-6592-4830-A101-7B310DAC5E92}"/>
                                            </p:graphic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Sub>
          <a:bldDgm bld="lvlOne"/>
        </p:bldSub>
      </p:bldGraphic>
      <p:bldP spid="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64329" y="2036619"/>
            <a:ext cx="6968836" cy="1323439"/>
          </a:xfrm>
          <a:prstGeom prst="rect">
            <a:avLst/>
          </a:prstGeom>
          <a:noFill/>
        </p:spPr>
        <p:txBody>
          <a:bodyPr wrap="square" rtlCol="0">
            <a:spAutoFit/>
          </a:bodyPr>
          <a:lstStyle/>
          <a:p>
            <a:pPr algn="ctr"/>
            <a:r>
              <a:rPr lang="bn-BD" sz="8000" dirty="0" smtClean="0">
                <a:latin typeface="NikoshBAN" panose="02000000000000000000" pitchFamily="2" charset="0"/>
                <a:cs typeface="NikoshBAN" panose="02000000000000000000" pitchFamily="2" charset="0"/>
              </a:rPr>
              <a:t>শিখন ফলঃ-</a:t>
            </a:r>
            <a:endParaRPr lang="en-US" sz="8000" dirty="0">
              <a:latin typeface="NikoshBAN" panose="02000000000000000000" pitchFamily="2" charset="0"/>
              <a:cs typeface="NikoshBAN" panose="02000000000000000000" pitchFamily="2" charset="0"/>
            </a:endParaRPr>
          </a:p>
        </p:txBody>
      </p:sp>
      <p:sp>
        <p:nvSpPr>
          <p:cNvPr id="3" name="TextBox 2"/>
          <p:cNvSpPr txBox="1"/>
          <p:nvPr/>
        </p:nvSpPr>
        <p:spPr>
          <a:xfrm>
            <a:off x="609599" y="3823855"/>
            <a:ext cx="11360728" cy="2308324"/>
          </a:xfrm>
          <a:prstGeom prst="rect">
            <a:avLst/>
          </a:prstGeom>
          <a:noFill/>
        </p:spPr>
        <p:txBody>
          <a:bodyPr wrap="square" rtlCol="0">
            <a:spAutoFit/>
          </a:bodyPr>
          <a:lstStyle/>
          <a:p>
            <a:r>
              <a:rPr lang="bn-BD" sz="3600" dirty="0" smtClean="0">
                <a:solidFill>
                  <a:schemeClr val="accent2">
                    <a:lumMod val="75000"/>
                  </a:schemeClr>
                </a:solidFill>
                <a:latin typeface="NikoshBAN" panose="02000000000000000000" pitchFamily="2" charset="0"/>
                <a:cs typeface="NikoshBAN" panose="02000000000000000000" pitchFamily="2" charset="0"/>
              </a:rPr>
              <a:t>এই পাঠের শেষে,</a:t>
            </a:r>
          </a:p>
          <a:p>
            <a:r>
              <a:rPr lang="bn-BD" sz="3600" dirty="0" smtClean="0">
                <a:solidFill>
                  <a:schemeClr val="accent2">
                    <a:lumMod val="75000"/>
                  </a:schemeClr>
                </a:solidFill>
                <a:latin typeface="NikoshBAN" panose="02000000000000000000" pitchFamily="2" charset="0"/>
                <a:cs typeface="NikoshBAN" panose="02000000000000000000" pitchFamily="2" charset="0"/>
              </a:rPr>
              <a:t>জাতীয় সংসদ কি তা বলতে পারবে।</a:t>
            </a:r>
          </a:p>
          <a:p>
            <a:r>
              <a:rPr lang="bn-BD" sz="3600" dirty="0" smtClean="0">
                <a:solidFill>
                  <a:schemeClr val="accent2">
                    <a:lumMod val="75000"/>
                  </a:schemeClr>
                </a:solidFill>
                <a:latin typeface="NikoshBAN" panose="02000000000000000000" pitchFamily="2" charset="0"/>
                <a:cs typeface="NikoshBAN" panose="02000000000000000000" pitchFamily="2" charset="0"/>
              </a:rPr>
              <a:t>জাতীয় সংসদের গঠনপ্রণালী কি তা ব্যাখ্যা করতে পারবে।</a:t>
            </a:r>
          </a:p>
          <a:p>
            <a:r>
              <a:rPr lang="bn-BD" sz="3600" dirty="0" smtClean="0">
                <a:solidFill>
                  <a:schemeClr val="accent2">
                    <a:lumMod val="75000"/>
                  </a:schemeClr>
                </a:solidFill>
                <a:latin typeface="NikoshBAN" panose="02000000000000000000" pitchFamily="2" charset="0"/>
                <a:cs typeface="NikoshBAN" panose="02000000000000000000" pitchFamily="2" charset="0"/>
              </a:rPr>
              <a:t>জাতীয় সংসদের কার্যাবলী সমূহ মূল্যায়ন করতে পারবে</a:t>
            </a:r>
            <a:endParaRPr lang="en-US" sz="3600" dirty="0">
              <a:solidFill>
                <a:schemeClr val="accent2">
                  <a:lumMod val="75000"/>
                </a:schemeClr>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98526235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26"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wipe(down)">
                                      <p:cBhvr>
                                        <p:cTn id="15" dur="580">
                                          <p:stCondLst>
                                            <p:cond delay="0"/>
                                          </p:stCondLst>
                                        </p:cTn>
                                        <p:tgtEl>
                                          <p:spTgt spid="3"/>
                                        </p:tgtEl>
                                      </p:cBhvr>
                                    </p:animEffect>
                                    <p:anim calcmode="lin" valueType="num">
                                      <p:cBhvr>
                                        <p:cTn id="16"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17"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8"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9"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20"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21" dur="26">
                                          <p:stCondLst>
                                            <p:cond delay="650"/>
                                          </p:stCondLst>
                                        </p:cTn>
                                        <p:tgtEl>
                                          <p:spTgt spid="3"/>
                                        </p:tgtEl>
                                      </p:cBhvr>
                                      <p:to x="100000" y="60000"/>
                                    </p:animScale>
                                    <p:animScale>
                                      <p:cBhvr>
                                        <p:cTn id="22" dur="166" decel="50000">
                                          <p:stCondLst>
                                            <p:cond delay="676"/>
                                          </p:stCondLst>
                                        </p:cTn>
                                        <p:tgtEl>
                                          <p:spTgt spid="3"/>
                                        </p:tgtEl>
                                      </p:cBhvr>
                                      <p:to x="100000" y="100000"/>
                                    </p:animScale>
                                    <p:animScale>
                                      <p:cBhvr>
                                        <p:cTn id="23" dur="26">
                                          <p:stCondLst>
                                            <p:cond delay="1312"/>
                                          </p:stCondLst>
                                        </p:cTn>
                                        <p:tgtEl>
                                          <p:spTgt spid="3"/>
                                        </p:tgtEl>
                                      </p:cBhvr>
                                      <p:to x="100000" y="80000"/>
                                    </p:animScale>
                                    <p:animScale>
                                      <p:cBhvr>
                                        <p:cTn id="24" dur="166" decel="50000">
                                          <p:stCondLst>
                                            <p:cond delay="1338"/>
                                          </p:stCondLst>
                                        </p:cTn>
                                        <p:tgtEl>
                                          <p:spTgt spid="3"/>
                                        </p:tgtEl>
                                      </p:cBhvr>
                                      <p:to x="100000" y="100000"/>
                                    </p:animScale>
                                    <p:animScale>
                                      <p:cBhvr>
                                        <p:cTn id="25" dur="26">
                                          <p:stCondLst>
                                            <p:cond delay="1642"/>
                                          </p:stCondLst>
                                        </p:cTn>
                                        <p:tgtEl>
                                          <p:spTgt spid="3"/>
                                        </p:tgtEl>
                                      </p:cBhvr>
                                      <p:to x="100000" y="90000"/>
                                    </p:animScale>
                                    <p:animScale>
                                      <p:cBhvr>
                                        <p:cTn id="26" dur="166" decel="50000">
                                          <p:stCondLst>
                                            <p:cond delay="1668"/>
                                          </p:stCondLst>
                                        </p:cTn>
                                        <p:tgtEl>
                                          <p:spTgt spid="3"/>
                                        </p:tgtEl>
                                      </p:cBhvr>
                                      <p:to x="100000" y="100000"/>
                                    </p:animScale>
                                    <p:animScale>
                                      <p:cBhvr>
                                        <p:cTn id="27" dur="26">
                                          <p:stCondLst>
                                            <p:cond delay="1808"/>
                                          </p:stCondLst>
                                        </p:cTn>
                                        <p:tgtEl>
                                          <p:spTgt spid="3"/>
                                        </p:tgtEl>
                                      </p:cBhvr>
                                      <p:to x="100000" y="95000"/>
                                    </p:animScale>
                                    <p:animScale>
                                      <p:cBhvr>
                                        <p:cTn id="28" dur="166" decel="50000">
                                          <p:stCondLst>
                                            <p:cond delay="1834"/>
                                          </p:stCondLst>
                                        </p:cTn>
                                        <p:tgtEl>
                                          <p:spTgt spid="3"/>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10689" y="2113369"/>
            <a:ext cx="7370619" cy="1200329"/>
          </a:xfrm>
          <a:prstGeom prst="rect">
            <a:avLst/>
          </a:prstGeom>
          <a:noFill/>
        </p:spPr>
        <p:txBody>
          <a:bodyPr wrap="square" rtlCol="0">
            <a:spAutoFit/>
          </a:bodyPr>
          <a:lstStyle/>
          <a:p>
            <a:pPr algn="ctr"/>
            <a:r>
              <a:rPr lang="bn-BD" sz="7200" dirty="0" smtClean="0">
                <a:solidFill>
                  <a:schemeClr val="tx1">
                    <a:lumMod val="75000"/>
                    <a:lumOff val="25000"/>
                  </a:schemeClr>
                </a:solidFill>
                <a:latin typeface="NikoshBAN" panose="02000000000000000000" pitchFamily="2" charset="0"/>
                <a:cs typeface="NikoshBAN" panose="02000000000000000000" pitchFamily="2" charset="0"/>
              </a:rPr>
              <a:t>পাঠ ঘোষনাঃ-</a:t>
            </a:r>
            <a:endParaRPr lang="en-US" sz="7200" dirty="0">
              <a:solidFill>
                <a:schemeClr val="tx1">
                  <a:lumMod val="75000"/>
                  <a:lumOff val="25000"/>
                </a:schemeClr>
              </a:solidFill>
              <a:latin typeface="NikoshBAN" panose="02000000000000000000" pitchFamily="2" charset="0"/>
              <a:cs typeface="NikoshBAN" panose="02000000000000000000" pitchFamily="2" charset="0"/>
            </a:endParaRPr>
          </a:p>
        </p:txBody>
      </p:sp>
      <p:sp>
        <p:nvSpPr>
          <p:cNvPr id="3" name="TextBox 2"/>
          <p:cNvSpPr txBox="1"/>
          <p:nvPr/>
        </p:nvSpPr>
        <p:spPr>
          <a:xfrm>
            <a:off x="1627908" y="3522748"/>
            <a:ext cx="9490363" cy="923330"/>
          </a:xfrm>
          <a:prstGeom prst="rect">
            <a:avLst/>
          </a:prstGeom>
          <a:noFill/>
        </p:spPr>
        <p:txBody>
          <a:bodyPr wrap="square" rtlCol="0">
            <a:spAutoFit/>
          </a:bodyPr>
          <a:lstStyle/>
          <a:p>
            <a:pPr algn="ctr"/>
            <a:r>
              <a:rPr lang="bn-BD" sz="5400" dirty="0" smtClean="0">
                <a:solidFill>
                  <a:schemeClr val="accent2">
                    <a:lumMod val="75000"/>
                  </a:schemeClr>
                </a:solidFill>
                <a:latin typeface="NikoshBAN" panose="02000000000000000000" pitchFamily="2" charset="0"/>
                <a:cs typeface="NikoshBAN" panose="02000000000000000000" pitchFamily="2" charset="0"/>
              </a:rPr>
              <a:t>আজকের পাঠের বিষয় হলোঃ-</a:t>
            </a:r>
            <a:endParaRPr lang="en-US" sz="5400" dirty="0">
              <a:solidFill>
                <a:schemeClr val="accent2">
                  <a:lumMod val="75000"/>
                </a:schemeClr>
              </a:solidFill>
              <a:latin typeface="NikoshBAN" panose="02000000000000000000" pitchFamily="2" charset="0"/>
              <a:cs typeface="NikoshBAN" panose="02000000000000000000" pitchFamily="2" charset="0"/>
            </a:endParaRPr>
          </a:p>
        </p:txBody>
      </p:sp>
      <p:sp>
        <p:nvSpPr>
          <p:cNvPr id="4" name="TextBox 3"/>
          <p:cNvSpPr txBox="1"/>
          <p:nvPr/>
        </p:nvSpPr>
        <p:spPr>
          <a:xfrm>
            <a:off x="380999" y="4655128"/>
            <a:ext cx="11430000" cy="1200329"/>
          </a:xfrm>
          <a:prstGeom prst="rect">
            <a:avLst/>
          </a:prstGeom>
          <a:noFill/>
        </p:spPr>
        <p:txBody>
          <a:bodyPr wrap="square" rtlCol="0">
            <a:spAutoFit/>
          </a:bodyPr>
          <a:lstStyle/>
          <a:p>
            <a:r>
              <a:rPr lang="bn-BD" sz="3600" dirty="0">
                <a:solidFill>
                  <a:schemeClr val="accent6">
                    <a:lumMod val="50000"/>
                  </a:schemeClr>
                </a:solidFill>
                <a:latin typeface="NikoshBAN" panose="02000000000000000000" pitchFamily="2" charset="0"/>
                <a:cs typeface="NikoshBAN" panose="02000000000000000000" pitchFamily="2" charset="0"/>
              </a:rPr>
              <a:t> </a:t>
            </a:r>
            <a:r>
              <a:rPr lang="bn-BD" sz="3600" dirty="0" smtClean="0">
                <a:solidFill>
                  <a:schemeClr val="accent6">
                    <a:lumMod val="50000"/>
                  </a:schemeClr>
                </a:solidFill>
                <a:latin typeface="NikoshBAN" panose="02000000000000000000" pitchFamily="2" charset="0"/>
                <a:cs typeface="NikoshBAN" panose="02000000000000000000" pitchFamily="2" charset="0"/>
              </a:rPr>
              <a:t>জাতীয় সংসদ কি, জাতীয় সংসদের গঠনপ্রণালী কি,জাতীয় সংসদের কার্যাবলী সমূহ কি কি।</a:t>
            </a:r>
            <a:endParaRPr lang="en-US" sz="3600" dirty="0">
              <a:solidFill>
                <a:schemeClr val="accent6">
                  <a:lumMod val="50000"/>
                </a:schemeClr>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68677596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26"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wipe(down)">
                                      <p:cBhvr>
                                        <p:cTn id="15" dur="580">
                                          <p:stCondLst>
                                            <p:cond delay="0"/>
                                          </p:stCondLst>
                                        </p:cTn>
                                        <p:tgtEl>
                                          <p:spTgt spid="3"/>
                                        </p:tgtEl>
                                      </p:cBhvr>
                                    </p:animEffect>
                                    <p:anim calcmode="lin" valueType="num">
                                      <p:cBhvr>
                                        <p:cTn id="16"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17"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8"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9"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20"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21" dur="26">
                                          <p:stCondLst>
                                            <p:cond delay="650"/>
                                          </p:stCondLst>
                                        </p:cTn>
                                        <p:tgtEl>
                                          <p:spTgt spid="3"/>
                                        </p:tgtEl>
                                      </p:cBhvr>
                                      <p:to x="100000" y="60000"/>
                                    </p:animScale>
                                    <p:animScale>
                                      <p:cBhvr>
                                        <p:cTn id="22" dur="166" decel="50000">
                                          <p:stCondLst>
                                            <p:cond delay="676"/>
                                          </p:stCondLst>
                                        </p:cTn>
                                        <p:tgtEl>
                                          <p:spTgt spid="3"/>
                                        </p:tgtEl>
                                      </p:cBhvr>
                                      <p:to x="100000" y="100000"/>
                                    </p:animScale>
                                    <p:animScale>
                                      <p:cBhvr>
                                        <p:cTn id="23" dur="26">
                                          <p:stCondLst>
                                            <p:cond delay="1312"/>
                                          </p:stCondLst>
                                        </p:cTn>
                                        <p:tgtEl>
                                          <p:spTgt spid="3"/>
                                        </p:tgtEl>
                                      </p:cBhvr>
                                      <p:to x="100000" y="80000"/>
                                    </p:animScale>
                                    <p:animScale>
                                      <p:cBhvr>
                                        <p:cTn id="24" dur="166" decel="50000">
                                          <p:stCondLst>
                                            <p:cond delay="1338"/>
                                          </p:stCondLst>
                                        </p:cTn>
                                        <p:tgtEl>
                                          <p:spTgt spid="3"/>
                                        </p:tgtEl>
                                      </p:cBhvr>
                                      <p:to x="100000" y="100000"/>
                                    </p:animScale>
                                    <p:animScale>
                                      <p:cBhvr>
                                        <p:cTn id="25" dur="26">
                                          <p:stCondLst>
                                            <p:cond delay="1642"/>
                                          </p:stCondLst>
                                        </p:cTn>
                                        <p:tgtEl>
                                          <p:spTgt spid="3"/>
                                        </p:tgtEl>
                                      </p:cBhvr>
                                      <p:to x="100000" y="90000"/>
                                    </p:animScale>
                                    <p:animScale>
                                      <p:cBhvr>
                                        <p:cTn id="26" dur="166" decel="50000">
                                          <p:stCondLst>
                                            <p:cond delay="1668"/>
                                          </p:stCondLst>
                                        </p:cTn>
                                        <p:tgtEl>
                                          <p:spTgt spid="3"/>
                                        </p:tgtEl>
                                      </p:cBhvr>
                                      <p:to x="100000" y="100000"/>
                                    </p:animScale>
                                    <p:animScale>
                                      <p:cBhvr>
                                        <p:cTn id="27" dur="26">
                                          <p:stCondLst>
                                            <p:cond delay="1808"/>
                                          </p:stCondLst>
                                        </p:cTn>
                                        <p:tgtEl>
                                          <p:spTgt spid="3"/>
                                        </p:tgtEl>
                                      </p:cBhvr>
                                      <p:to x="100000" y="95000"/>
                                    </p:animScale>
                                    <p:animScale>
                                      <p:cBhvr>
                                        <p:cTn id="28" dur="166" decel="50000">
                                          <p:stCondLst>
                                            <p:cond delay="1834"/>
                                          </p:stCondLst>
                                        </p:cTn>
                                        <p:tgtEl>
                                          <p:spTgt spid="3"/>
                                        </p:tgtEl>
                                      </p:cBhvr>
                                      <p:to x="100000" y="100000"/>
                                    </p:animScale>
                                  </p:childTnLst>
                                </p:cTn>
                              </p:par>
                            </p:childTnLst>
                          </p:cTn>
                        </p:par>
                      </p:childTnLst>
                    </p:cTn>
                  </p:par>
                  <p:par>
                    <p:cTn id="29" fill="hold">
                      <p:stCondLst>
                        <p:cond delay="indefinite"/>
                      </p:stCondLst>
                      <p:childTnLst>
                        <p:par>
                          <p:cTn id="30" fill="hold">
                            <p:stCondLst>
                              <p:cond delay="0"/>
                            </p:stCondLst>
                            <p:childTnLst>
                              <p:par>
                                <p:cTn id="31" presetID="31" presetClass="entr" presetSubtype="0" fill="hold" grpId="0" nodeType="clickEffect">
                                  <p:stCondLst>
                                    <p:cond delay="0"/>
                                  </p:stCondLst>
                                  <p:childTnLst>
                                    <p:set>
                                      <p:cBhvr>
                                        <p:cTn id="32" dur="1" fill="hold">
                                          <p:stCondLst>
                                            <p:cond delay="0"/>
                                          </p:stCondLst>
                                        </p:cTn>
                                        <p:tgtEl>
                                          <p:spTgt spid="4"/>
                                        </p:tgtEl>
                                        <p:attrNameLst>
                                          <p:attrName>style.visibility</p:attrName>
                                        </p:attrNameLst>
                                      </p:cBhvr>
                                      <p:to>
                                        <p:strVal val="visible"/>
                                      </p:to>
                                    </p:set>
                                    <p:anim calcmode="lin" valueType="num">
                                      <p:cBhvr>
                                        <p:cTn id="33" dur="1000" fill="hold"/>
                                        <p:tgtEl>
                                          <p:spTgt spid="4"/>
                                        </p:tgtEl>
                                        <p:attrNameLst>
                                          <p:attrName>ppt_w</p:attrName>
                                        </p:attrNameLst>
                                      </p:cBhvr>
                                      <p:tavLst>
                                        <p:tav tm="0">
                                          <p:val>
                                            <p:fltVal val="0"/>
                                          </p:val>
                                        </p:tav>
                                        <p:tav tm="100000">
                                          <p:val>
                                            <p:strVal val="#ppt_w"/>
                                          </p:val>
                                        </p:tav>
                                      </p:tavLst>
                                    </p:anim>
                                    <p:anim calcmode="lin" valueType="num">
                                      <p:cBhvr>
                                        <p:cTn id="34" dur="1000" fill="hold"/>
                                        <p:tgtEl>
                                          <p:spTgt spid="4"/>
                                        </p:tgtEl>
                                        <p:attrNameLst>
                                          <p:attrName>ppt_h</p:attrName>
                                        </p:attrNameLst>
                                      </p:cBhvr>
                                      <p:tavLst>
                                        <p:tav tm="0">
                                          <p:val>
                                            <p:fltVal val="0"/>
                                          </p:val>
                                        </p:tav>
                                        <p:tav tm="100000">
                                          <p:val>
                                            <p:strVal val="#ppt_h"/>
                                          </p:val>
                                        </p:tav>
                                      </p:tavLst>
                                    </p:anim>
                                    <p:anim calcmode="lin" valueType="num">
                                      <p:cBhvr>
                                        <p:cTn id="35" dur="1000" fill="hold"/>
                                        <p:tgtEl>
                                          <p:spTgt spid="4"/>
                                        </p:tgtEl>
                                        <p:attrNameLst>
                                          <p:attrName>style.rotation</p:attrName>
                                        </p:attrNameLst>
                                      </p:cBhvr>
                                      <p:tavLst>
                                        <p:tav tm="0">
                                          <p:val>
                                            <p:fltVal val="90"/>
                                          </p:val>
                                        </p:tav>
                                        <p:tav tm="100000">
                                          <p:val>
                                            <p:fltVal val="0"/>
                                          </p:val>
                                        </p:tav>
                                      </p:tavLst>
                                    </p:anim>
                                    <p:animEffect transition="in" filter="fade">
                                      <p:cBhvr>
                                        <p:cTn id="36"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701635" y="2590799"/>
            <a:ext cx="7744691" cy="1323439"/>
          </a:xfrm>
          <a:prstGeom prst="rect">
            <a:avLst/>
          </a:prstGeom>
          <a:noFill/>
        </p:spPr>
        <p:txBody>
          <a:bodyPr wrap="square" rtlCol="0">
            <a:spAutoFit/>
          </a:bodyPr>
          <a:lstStyle/>
          <a:p>
            <a:pPr algn="ctr"/>
            <a:r>
              <a:rPr lang="bn-BD" sz="8000" dirty="0" smtClean="0">
                <a:solidFill>
                  <a:schemeClr val="accent2">
                    <a:lumMod val="75000"/>
                  </a:schemeClr>
                </a:solidFill>
                <a:latin typeface="NikoshBAN" panose="02000000000000000000" pitchFamily="2" charset="0"/>
                <a:cs typeface="NikoshBAN" panose="02000000000000000000" pitchFamily="2" charset="0"/>
              </a:rPr>
              <a:t>দলীয় কাজঃ-</a:t>
            </a:r>
            <a:endParaRPr lang="en-US" sz="8000" dirty="0">
              <a:solidFill>
                <a:schemeClr val="accent2">
                  <a:lumMod val="75000"/>
                </a:schemeClr>
              </a:solidFill>
              <a:latin typeface="NikoshBAN" panose="02000000000000000000" pitchFamily="2" charset="0"/>
              <a:cs typeface="NikoshBAN" panose="02000000000000000000" pitchFamily="2" charset="0"/>
            </a:endParaRPr>
          </a:p>
        </p:txBody>
      </p:sp>
      <p:sp>
        <p:nvSpPr>
          <p:cNvPr id="3" name="TextBox 2"/>
          <p:cNvSpPr txBox="1"/>
          <p:nvPr/>
        </p:nvSpPr>
        <p:spPr>
          <a:xfrm>
            <a:off x="436418" y="4267199"/>
            <a:ext cx="11159837" cy="1754326"/>
          </a:xfrm>
          <a:prstGeom prst="rect">
            <a:avLst/>
          </a:prstGeom>
          <a:noFill/>
        </p:spPr>
        <p:txBody>
          <a:bodyPr wrap="square" rtlCol="0">
            <a:spAutoFit/>
          </a:bodyPr>
          <a:lstStyle/>
          <a:p>
            <a:r>
              <a:rPr lang="bn-BD" sz="3600" dirty="0" smtClean="0">
                <a:solidFill>
                  <a:schemeClr val="accent1">
                    <a:lumMod val="75000"/>
                  </a:schemeClr>
                </a:solidFill>
                <a:latin typeface="NikoshBAN" panose="02000000000000000000" pitchFamily="2" charset="0"/>
                <a:cs typeface="NikoshBAN" panose="02000000000000000000" pitchFamily="2" charset="0"/>
              </a:rPr>
              <a:t>২টি দলে বিভক্ত হয়ে নিন্মের প্রশ্নের উত্তর দাও।</a:t>
            </a:r>
          </a:p>
          <a:p>
            <a:r>
              <a:rPr lang="bn-BD" sz="3600" dirty="0" smtClean="0">
                <a:solidFill>
                  <a:schemeClr val="accent1">
                    <a:lumMod val="75000"/>
                  </a:schemeClr>
                </a:solidFill>
                <a:latin typeface="NikoshBAN" panose="02000000000000000000" pitchFamily="2" charset="0"/>
                <a:cs typeface="NikoshBAN" panose="02000000000000000000" pitchFamily="2" charset="0"/>
              </a:rPr>
              <a:t>ক দলঃ জাতীয় সংসদ বলতে কি বুঝ?</a:t>
            </a:r>
          </a:p>
          <a:p>
            <a:r>
              <a:rPr lang="bn-BD" sz="3600" dirty="0" smtClean="0">
                <a:solidFill>
                  <a:schemeClr val="accent1">
                    <a:lumMod val="75000"/>
                  </a:schemeClr>
                </a:solidFill>
                <a:latin typeface="NikoshBAN" panose="02000000000000000000" pitchFamily="2" charset="0"/>
                <a:cs typeface="NikoshBAN" panose="02000000000000000000" pitchFamily="2" charset="0"/>
              </a:rPr>
              <a:t>খ দলঃ জাতীয় সংসদের গঠন প্রণালী বলতে কি বুঝ?</a:t>
            </a:r>
            <a:endParaRPr lang="en-US" sz="3600" dirty="0">
              <a:solidFill>
                <a:schemeClr val="accent1">
                  <a:lumMod val="75000"/>
                </a:schemeClr>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55551856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26"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wipe(down)">
                                      <p:cBhvr>
                                        <p:cTn id="15" dur="580">
                                          <p:stCondLst>
                                            <p:cond delay="0"/>
                                          </p:stCondLst>
                                        </p:cTn>
                                        <p:tgtEl>
                                          <p:spTgt spid="3"/>
                                        </p:tgtEl>
                                      </p:cBhvr>
                                    </p:animEffect>
                                    <p:anim calcmode="lin" valueType="num">
                                      <p:cBhvr>
                                        <p:cTn id="16"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17"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8"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9"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20"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21" dur="26">
                                          <p:stCondLst>
                                            <p:cond delay="650"/>
                                          </p:stCondLst>
                                        </p:cTn>
                                        <p:tgtEl>
                                          <p:spTgt spid="3"/>
                                        </p:tgtEl>
                                      </p:cBhvr>
                                      <p:to x="100000" y="60000"/>
                                    </p:animScale>
                                    <p:animScale>
                                      <p:cBhvr>
                                        <p:cTn id="22" dur="166" decel="50000">
                                          <p:stCondLst>
                                            <p:cond delay="676"/>
                                          </p:stCondLst>
                                        </p:cTn>
                                        <p:tgtEl>
                                          <p:spTgt spid="3"/>
                                        </p:tgtEl>
                                      </p:cBhvr>
                                      <p:to x="100000" y="100000"/>
                                    </p:animScale>
                                    <p:animScale>
                                      <p:cBhvr>
                                        <p:cTn id="23" dur="26">
                                          <p:stCondLst>
                                            <p:cond delay="1312"/>
                                          </p:stCondLst>
                                        </p:cTn>
                                        <p:tgtEl>
                                          <p:spTgt spid="3"/>
                                        </p:tgtEl>
                                      </p:cBhvr>
                                      <p:to x="100000" y="80000"/>
                                    </p:animScale>
                                    <p:animScale>
                                      <p:cBhvr>
                                        <p:cTn id="24" dur="166" decel="50000">
                                          <p:stCondLst>
                                            <p:cond delay="1338"/>
                                          </p:stCondLst>
                                        </p:cTn>
                                        <p:tgtEl>
                                          <p:spTgt spid="3"/>
                                        </p:tgtEl>
                                      </p:cBhvr>
                                      <p:to x="100000" y="100000"/>
                                    </p:animScale>
                                    <p:animScale>
                                      <p:cBhvr>
                                        <p:cTn id="25" dur="26">
                                          <p:stCondLst>
                                            <p:cond delay="1642"/>
                                          </p:stCondLst>
                                        </p:cTn>
                                        <p:tgtEl>
                                          <p:spTgt spid="3"/>
                                        </p:tgtEl>
                                      </p:cBhvr>
                                      <p:to x="100000" y="90000"/>
                                    </p:animScale>
                                    <p:animScale>
                                      <p:cBhvr>
                                        <p:cTn id="26" dur="166" decel="50000">
                                          <p:stCondLst>
                                            <p:cond delay="1668"/>
                                          </p:stCondLst>
                                        </p:cTn>
                                        <p:tgtEl>
                                          <p:spTgt spid="3"/>
                                        </p:tgtEl>
                                      </p:cBhvr>
                                      <p:to x="100000" y="100000"/>
                                    </p:animScale>
                                    <p:animScale>
                                      <p:cBhvr>
                                        <p:cTn id="27" dur="26">
                                          <p:stCondLst>
                                            <p:cond delay="1808"/>
                                          </p:stCondLst>
                                        </p:cTn>
                                        <p:tgtEl>
                                          <p:spTgt spid="3"/>
                                        </p:tgtEl>
                                      </p:cBhvr>
                                      <p:to x="100000" y="95000"/>
                                    </p:animScale>
                                    <p:animScale>
                                      <p:cBhvr>
                                        <p:cTn id="28" dur="166" decel="50000">
                                          <p:stCondLst>
                                            <p:cond delay="1834"/>
                                          </p:stCondLst>
                                        </p:cTn>
                                        <p:tgtEl>
                                          <p:spTgt spid="3"/>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1999" y="2202873"/>
            <a:ext cx="11097491" cy="1015663"/>
          </a:xfrm>
          <a:prstGeom prst="rect">
            <a:avLst/>
          </a:prstGeom>
          <a:noFill/>
        </p:spPr>
        <p:txBody>
          <a:bodyPr wrap="square" rtlCol="0">
            <a:spAutoFit/>
          </a:bodyPr>
          <a:lstStyle/>
          <a:p>
            <a:pPr algn="ctr"/>
            <a:r>
              <a:rPr lang="en-US" sz="6000" dirty="0" err="1" smtClean="0">
                <a:solidFill>
                  <a:schemeClr val="bg2">
                    <a:lumMod val="25000"/>
                  </a:schemeClr>
                </a:solidFill>
                <a:latin typeface="NikoshBAN" panose="02000000000000000000" pitchFamily="2" charset="0"/>
                <a:cs typeface="NikoshBAN" panose="02000000000000000000" pitchFamily="2" charset="0"/>
              </a:rPr>
              <a:t>একক</a:t>
            </a:r>
            <a:r>
              <a:rPr lang="en-US" sz="6000" dirty="0" smtClean="0">
                <a:solidFill>
                  <a:schemeClr val="bg2">
                    <a:lumMod val="25000"/>
                  </a:schemeClr>
                </a:solidFill>
                <a:latin typeface="NikoshBAN" panose="02000000000000000000" pitchFamily="2" charset="0"/>
                <a:cs typeface="NikoshBAN" panose="02000000000000000000" pitchFamily="2" charset="0"/>
              </a:rPr>
              <a:t> </a:t>
            </a:r>
            <a:r>
              <a:rPr lang="en-US" sz="6000" dirty="0" err="1" smtClean="0">
                <a:solidFill>
                  <a:schemeClr val="bg2">
                    <a:lumMod val="25000"/>
                  </a:schemeClr>
                </a:solidFill>
                <a:latin typeface="NikoshBAN" panose="02000000000000000000" pitchFamily="2" charset="0"/>
                <a:cs typeface="NikoshBAN" panose="02000000000000000000" pitchFamily="2" charset="0"/>
              </a:rPr>
              <a:t>কাজঃ</a:t>
            </a:r>
            <a:r>
              <a:rPr lang="en-US" sz="6000" dirty="0" smtClean="0">
                <a:solidFill>
                  <a:schemeClr val="bg2">
                    <a:lumMod val="25000"/>
                  </a:schemeClr>
                </a:solidFill>
                <a:latin typeface="NikoshBAN" panose="02000000000000000000" pitchFamily="2" charset="0"/>
                <a:cs typeface="NikoshBAN" panose="02000000000000000000" pitchFamily="2" charset="0"/>
              </a:rPr>
              <a:t>-</a:t>
            </a:r>
            <a:endParaRPr lang="en-US" sz="6000" dirty="0">
              <a:solidFill>
                <a:schemeClr val="bg2">
                  <a:lumMod val="25000"/>
                </a:schemeClr>
              </a:solidFill>
              <a:latin typeface="NikoshBAN" panose="02000000000000000000" pitchFamily="2" charset="0"/>
              <a:cs typeface="NikoshBAN" panose="02000000000000000000" pitchFamily="2" charset="0"/>
            </a:endParaRPr>
          </a:p>
        </p:txBody>
      </p:sp>
      <p:sp>
        <p:nvSpPr>
          <p:cNvPr id="3" name="TextBox 2"/>
          <p:cNvSpPr txBox="1"/>
          <p:nvPr/>
        </p:nvSpPr>
        <p:spPr>
          <a:xfrm>
            <a:off x="443345" y="3865418"/>
            <a:ext cx="11734800" cy="1323439"/>
          </a:xfrm>
          <a:prstGeom prst="rect">
            <a:avLst/>
          </a:prstGeom>
          <a:noFill/>
        </p:spPr>
        <p:txBody>
          <a:bodyPr wrap="square" rtlCol="0">
            <a:spAutoFit/>
          </a:bodyPr>
          <a:lstStyle/>
          <a:p>
            <a:pPr algn="ctr"/>
            <a:r>
              <a:rPr lang="bn-IN" sz="4000" dirty="0" smtClean="0">
                <a:solidFill>
                  <a:schemeClr val="accent2">
                    <a:lumMod val="60000"/>
                    <a:lumOff val="40000"/>
                  </a:schemeClr>
                </a:solidFill>
                <a:latin typeface="NikoshBAN" panose="02000000000000000000" pitchFamily="2" charset="0"/>
                <a:cs typeface="NikoshBAN" panose="02000000000000000000" pitchFamily="2" charset="0"/>
              </a:rPr>
              <a:t>জাতীয় সংসদের কার্যাবলী সমূহ কি কি ?</a:t>
            </a:r>
          </a:p>
          <a:p>
            <a:pPr algn="ctr"/>
            <a:r>
              <a:rPr lang="bn-IN" sz="4000" dirty="0">
                <a:solidFill>
                  <a:schemeClr val="accent2">
                    <a:lumMod val="60000"/>
                    <a:lumOff val="40000"/>
                  </a:schemeClr>
                </a:solidFill>
                <a:latin typeface="NikoshBAN" panose="02000000000000000000" pitchFamily="2" charset="0"/>
                <a:cs typeface="NikoshBAN" panose="02000000000000000000" pitchFamily="2" charset="0"/>
              </a:rPr>
              <a:t> </a:t>
            </a:r>
            <a:r>
              <a:rPr lang="bn-IN" sz="4000" dirty="0" smtClean="0">
                <a:solidFill>
                  <a:schemeClr val="accent2">
                    <a:lumMod val="60000"/>
                    <a:lumOff val="40000"/>
                  </a:schemeClr>
                </a:solidFill>
                <a:latin typeface="NikoshBAN" panose="02000000000000000000" pitchFamily="2" charset="0"/>
                <a:cs typeface="NikoshBAN" panose="02000000000000000000" pitchFamily="2" charset="0"/>
              </a:rPr>
              <a:t>    ৫ মিনিটের মধ্যে সবাই উত্তর দাও?</a:t>
            </a:r>
            <a:endParaRPr lang="en-US" sz="4000" dirty="0">
              <a:solidFill>
                <a:schemeClr val="accent2">
                  <a:lumMod val="60000"/>
                  <a:lumOff val="40000"/>
                </a:schemeClr>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49004582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20436" y="1981199"/>
            <a:ext cx="10764982" cy="1200329"/>
          </a:xfrm>
          <a:prstGeom prst="rect">
            <a:avLst/>
          </a:prstGeom>
          <a:noFill/>
        </p:spPr>
        <p:txBody>
          <a:bodyPr wrap="square" rtlCol="0">
            <a:spAutoFit/>
          </a:bodyPr>
          <a:lstStyle/>
          <a:p>
            <a:pPr algn="ctr"/>
            <a:r>
              <a:rPr lang="bn-IN" sz="7200" dirty="0" smtClean="0">
                <a:solidFill>
                  <a:schemeClr val="accent2">
                    <a:lumMod val="60000"/>
                    <a:lumOff val="40000"/>
                  </a:schemeClr>
                </a:solidFill>
                <a:latin typeface="NikoshBAN" panose="02000000000000000000" pitchFamily="2" charset="0"/>
                <a:cs typeface="NikoshBAN" panose="02000000000000000000" pitchFamily="2" charset="0"/>
              </a:rPr>
              <a:t>জোড়ায় কাজঃ-</a:t>
            </a:r>
            <a:endParaRPr lang="en-US" sz="7200" dirty="0">
              <a:solidFill>
                <a:schemeClr val="accent2">
                  <a:lumMod val="60000"/>
                  <a:lumOff val="40000"/>
                </a:schemeClr>
              </a:solidFill>
              <a:latin typeface="NikoshBAN" panose="02000000000000000000" pitchFamily="2" charset="0"/>
              <a:cs typeface="NikoshBAN" panose="02000000000000000000" pitchFamily="2" charset="0"/>
            </a:endParaRPr>
          </a:p>
        </p:txBody>
      </p:sp>
      <p:sp>
        <p:nvSpPr>
          <p:cNvPr id="3" name="TextBox 2"/>
          <p:cNvSpPr txBox="1"/>
          <p:nvPr/>
        </p:nvSpPr>
        <p:spPr>
          <a:xfrm>
            <a:off x="554182" y="3740728"/>
            <a:ext cx="11097491" cy="2062103"/>
          </a:xfrm>
          <a:prstGeom prst="rect">
            <a:avLst/>
          </a:prstGeom>
          <a:noFill/>
        </p:spPr>
        <p:txBody>
          <a:bodyPr wrap="square" rtlCol="0">
            <a:spAutoFit/>
          </a:bodyPr>
          <a:lstStyle/>
          <a:p>
            <a:r>
              <a:rPr lang="bn-IN" sz="3200" dirty="0" smtClean="0">
                <a:solidFill>
                  <a:schemeClr val="accent1">
                    <a:lumMod val="75000"/>
                  </a:schemeClr>
                </a:solidFill>
                <a:latin typeface="NikoshBAN" panose="02000000000000000000" pitchFamily="2" charset="0"/>
                <a:cs typeface="NikoshBAN" panose="02000000000000000000" pitchFamily="2" charset="0"/>
              </a:rPr>
              <a:t>ক। জাতীয় সংসদের গঠন প্রণালী বলতে কি বুঝ?</a:t>
            </a:r>
          </a:p>
          <a:p>
            <a:r>
              <a:rPr lang="bn-IN" sz="3200" dirty="0" smtClean="0">
                <a:solidFill>
                  <a:schemeClr val="accent1">
                    <a:lumMod val="75000"/>
                  </a:schemeClr>
                </a:solidFill>
                <a:latin typeface="NikoshBAN" panose="02000000000000000000" pitchFamily="2" charset="0"/>
                <a:cs typeface="NikoshBAN" panose="02000000000000000000" pitchFamily="2" charset="0"/>
              </a:rPr>
              <a:t>খ। জাতীয় সংসদ বলতে কি বুঝ?</a:t>
            </a:r>
          </a:p>
          <a:p>
            <a:r>
              <a:rPr lang="bn-IN" sz="3200" dirty="0" smtClean="0">
                <a:solidFill>
                  <a:schemeClr val="accent1">
                    <a:lumMod val="75000"/>
                  </a:schemeClr>
                </a:solidFill>
                <a:latin typeface="NikoshBAN" panose="02000000000000000000" pitchFamily="2" charset="0"/>
                <a:cs typeface="NikoshBAN" panose="02000000000000000000" pitchFamily="2" charset="0"/>
              </a:rPr>
              <a:t>গ। জাতীয় সংসদের সংশোধনী সমূহ কি কি?</a:t>
            </a:r>
          </a:p>
          <a:p>
            <a:r>
              <a:rPr lang="bn-IN" sz="3200" dirty="0">
                <a:solidFill>
                  <a:schemeClr val="accent1">
                    <a:lumMod val="75000"/>
                  </a:schemeClr>
                </a:solidFill>
                <a:latin typeface="NikoshBAN" panose="02000000000000000000" pitchFamily="2" charset="0"/>
                <a:cs typeface="NikoshBAN" panose="02000000000000000000" pitchFamily="2" charset="0"/>
              </a:rPr>
              <a:t> </a:t>
            </a:r>
            <a:r>
              <a:rPr lang="bn-IN" sz="3200" dirty="0" smtClean="0">
                <a:solidFill>
                  <a:schemeClr val="accent1">
                    <a:lumMod val="75000"/>
                  </a:schemeClr>
                </a:solidFill>
                <a:latin typeface="NikoshBAN" panose="02000000000000000000" pitchFamily="2" charset="0"/>
                <a:cs typeface="NikoshBAN" panose="02000000000000000000" pitchFamily="2" charset="0"/>
              </a:rPr>
              <a:t> ৩টি দলে বিভক্ত হয়ে উত্তর দাও?</a:t>
            </a:r>
            <a:endParaRPr lang="en-US" sz="3200" dirty="0">
              <a:solidFill>
                <a:schemeClr val="accent1">
                  <a:lumMod val="75000"/>
                </a:schemeClr>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69224854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54037" y="2405014"/>
            <a:ext cx="6096000" cy="1446550"/>
          </a:xfrm>
          <a:prstGeom prst="rect">
            <a:avLst/>
          </a:prstGeom>
          <a:noFill/>
        </p:spPr>
        <p:txBody>
          <a:bodyPr wrap="square" rtlCol="0">
            <a:spAutoFit/>
          </a:bodyPr>
          <a:lstStyle/>
          <a:p>
            <a:pPr algn="ctr"/>
            <a:r>
              <a:rPr lang="bn-BD" sz="8800" dirty="0" smtClean="0">
                <a:solidFill>
                  <a:schemeClr val="accent1">
                    <a:lumMod val="75000"/>
                  </a:schemeClr>
                </a:solidFill>
                <a:latin typeface="NikoshBAN" panose="02000000000000000000" pitchFamily="2" charset="0"/>
                <a:cs typeface="NikoshBAN" panose="02000000000000000000" pitchFamily="2" charset="0"/>
              </a:rPr>
              <a:t>মূল্যায়নঃ-</a:t>
            </a:r>
            <a:endParaRPr lang="en-US" sz="8800" dirty="0">
              <a:solidFill>
                <a:schemeClr val="accent1">
                  <a:lumMod val="75000"/>
                </a:schemeClr>
              </a:solidFill>
              <a:latin typeface="NikoshBAN" panose="02000000000000000000" pitchFamily="2" charset="0"/>
              <a:cs typeface="NikoshBAN" panose="02000000000000000000" pitchFamily="2" charset="0"/>
            </a:endParaRPr>
          </a:p>
        </p:txBody>
      </p:sp>
      <p:sp>
        <p:nvSpPr>
          <p:cNvPr id="3" name="TextBox 2"/>
          <p:cNvSpPr txBox="1"/>
          <p:nvPr/>
        </p:nvSpPr>
        <p:spPr>
          <a:xfrm>
            <a:off x="1080655" y="3851564"/>
            <a:ext cx="10280073" cy="2677656"/>
          </a:xfrm>
          <a:prstGeom prst="rect">
            <a:avLst/>
          </a:prstGeom>
          <a:noFill/>
        </p:spPr>
        <p:txBody>
          <a:bodyPr wrap="square" rtlCol="0">
            <a:spAutoFit/>
          </a:bodyPr>
          <a:lstStyle/>
          <a:p>
            <a:r>
              <a:rPr lang="bn-BD" sz="2800" dirty="0" smtClean="0">
                <a:solidFill>
                  <a:schemeClr val="accent2">
                    <a:lumMod val="75000"/>
                  </a:schemeClr>
                </a:solidFill>
                <a:latin typeface="NikoshBAN" panose="02000000000000000000" pitchFamily="2" charset="0"/>
                <a:cs typeface="NikoshBAN" panose="02000000000000000000" pitchFamily="2" charset="0"/>
              </a:rPr>
              <a:t>১। জাতীয় সংসদের আসন সংখ্যা কত?</a:t>
            </a:r>
          </a:p>
          <a:p>
            <a:r>
              <a:rPr lang="bn-BD" sz="2800" dirty="0" smtClean="0">
                <a:solidFill>
                  <a:schemeClr val="accent2">
                    <a:lumMod val="75000"/>
                  </a:schemeClr>
                </a:solidFill>
                <a:latin typeface="NikoshBAN" panose="02000000000000000000" pitchFamily="2" charset="0"/>
                <a:cs typeface="NikoshBAN" panose="02000000000000000000" pitchFamily="2" charset="0"/>
              </a:rPr>
              <a:t>ক। ৩০০,                           </a:t>
            </a:r>
            <a:r>
              <a:rPr lang="bn-BD" sz="2800" dirty="0" smtClean="0">
                <a:solidFill>
                  <a:schemeClr val="accent2">
                    <a:lumMod val="75000"/>
                  </a:schemeClr>
                </a:solidFill>
                <a:latin typeface="NikoshBAN" panose="02000000000000000000" pitchFamily="2" charset="0"/>
                <a:cs typeface="NikoshBAN" panose="02000000000000000000" pitchFamily="2" charset="0"/>
              </a:rPr>
              <a:t>খ</a:t>
            </a:r>
            <a:r>
              <a:rPr lang="bn-BD" sz="2800" dirty="0" smtClean="0">
                <a:solidFill>
                  <a:schemeClr val="accent2">
                    <a:lumMod val="75000"/>
                  </a:schemeClr>
                </a:solidFill>
                <a:latin typeface="NikoshBAN" panose="02000000000000000000" pitchFamily="2" charset="0"/>
                <a:cs typeface="NikoshBAN" panose="02000000000000000000" pitchFamily="2" charset="0"/>
              </a:rPr>
              <a:t>। ৩২৫,</a:t>
            </a:r>
          </a:p>
          <a:p>
            <a:r>
              <a:rPr lang="bn-BD" sz="2800" dirty="0" smtClean="0">
                <a:solidFill>
                  <a:schemeClr val="accent2">
                    <a:lumMod val="75000"/>
                  </a:schemeClr>
                </a:solidFill>
                <a:latin typeface="NikoshBAN" panose="02000000000000000000" pitchFamily="2" charset="0"/>
                <a:cs typeface="NikoshBAN" panose="02000000000000000000" pitchFamily="2" charset="0"/>
              </a:rPr>
              <a:t> গ। ৩৪৫,                           </a:t>
            </a:r>
            <a:r>
              <a:rPr lang="bn-BD" sz="2800" dirty="0" smtClean="0">
                <a:solidFill>
                  <a:schemeClr val="accent2">
                    <a:lumMod val="75000"/>
                  </a:schemeClr>
                </a:solidFill>
                <a:latin typeface="NikoshBAN" panose="02000000000000000000" pitchFamily="2" charset="0"/>
                <a:cs typeface="NikoshBAN" panose="02000000000000000000" pitchFamily="2" charset="0"/>
              </a:rPr>
              <a:t>ঘ</a:t>
            </a:r>
            <a:r>
              <a:rPr lang="bn-BD" sz="2800" dirty="0" smtClean="0">
                <a:solidFill>
                  <a:schemeClr val="accent2">
                    <a:lumMod val="75000"/>
                  </a:schemeClr>
                </a:solidFill>
                <a:latin typeface="NikoshBAN" panose="02000000000000000000" pitchFamily="2" charset="0"/>
                <a:cs typeface="NikoshBAN" panose="02000000000000000000" pitchFamily="2" charset="0"/>
              </a:rPr>
              <a:t>। ৩৫০,</a:t>
            </a:r>
          </a:p>
          <a:p>
            <a:r>
              <a:rPr lang="bn-BD" sz="2800" dirty="0" smtClean="0">
                <a:solidFill>
                  <a:schemeClr val="accent2">
                    <a:lumMod val="75000"/>
                  </a:schemeClr>
                </a:solidFill>
                <a:latin typeface="NikoshBAN" panose="02000000000000000000" pitchFamily="2" charset="0"/>
                <a:cs typeface="NikoshBAN" panose="02000000000000000000" pitchFamily="2" charset="0"/>
              </a:rPr>
              <a:t>২। জাতীয় সংসদের মেয়াদ কাল কত বছর?</a:t>
            </a:r>
          </a:p>
          <a:p>
            <a:r>
              <a:rPr lang="bn-BD" sz="2800" dirty="0" smtClean="0">
                <a:solidFill>
                  <a:schemeClr val="accent2">
                    <a:lumMod val="75000"/>
                  </a:schemeClr>
                </a:solidFill>
                <a:latin typeface="NikoshBAN" panose="02000000000000000000" pitchFamily="2" charset="0"/>
                <a:cs typeface="NikoshBAN" panose="02000000000000000000" pitchFamily="2" charset="0"/>
              </a:rPr>
              <a:t>ক। ৪,                                </a:t>
            </a:r>
            <a:r>
              <a:rPr lang="bn-BD" sz="2800" dirty="0" smtClean="0">
                <a:solidFill>
                  <a:schemeClr val="accent2">
                    <a:lumMod val="75000"/>
                  </a:schemeClr>
                </a:solidFill>
                <a:latin typeface="NikoshBAN" panose="02000000000000000000" pitchFamily="2" charset="0"/>
                <a:cs typeface="NikoshBAN" panose="02000000000000000000" pitchFamily="2" charset="0"/>
              </a:rPr>
              <a:t>খ</a:t>
            </a:r>
            <a:r>
              <a:rPr lang="bn-BD" sz="2800" dirty="0" smtClean="0">
                <a:solidFill>
                  <a:schemeClr val="accent2">
                    <a:lumMod val="75000"/>
                  </a:schemeClr>
                </a:solidFill>
                <a:latin typeface="NikoshBAN" panose="02000000000000000000" pitchFamily="2" charset="0"/>
                <a:cs typeface="NikoshBAN" panose="02000000000000000000" pitchFamily="2" charset="0"/>
              </a:rPr>
              <a:t>। ৫,</a:t>
            </a:r>
          </a:p>
          <a:p>
            <a:r>
              <a:rPr lang="bn-BD" sz="2800" dirty="0" smtClean="0">
                <a:solidFill>
                  <a:schemeClr val="accent2">
                    <a:lumMod val="75000"/>
                  </a:schemeClr>
                </a:solidFill>
                <a:latin typeface="NikoshBAN" panose="02000000000000000000" pitchFamily="2" charset="0"/>
                <a:cs typeface="NikoshBAN" panose="02000000000000000000" pitchFamily="2" charset="0"/>
              </a:rPr>
              <a:t> গ। ৩,                               </a:t>
            </a:r>
            <a:r>
              <a:rPr lang="bn-BD" sz="2800" dirty="0" smtClean="0">
                <a:solidFill>
                  <a:schemeClr val="accent2">
                    <a:lumMod val="75000"/>
                  </a:schemeClr>
                </a:solidFill>
                <a:latin typeface="NikoshBAN" panose="02000000000000000000" pitchFamily="2" charset="0"/>
                <a:cs typeface="NikoshBAN" panose="02000000000000000000" pitchFamily="2" charset="0"/>
              </a:rPr>
              <a:t>ঘ</a:t>
            </a:r>
            <a:r>
              <a:rPr lang="bn-BD" sz="2800" dirty="0" smtClean="0">
                <a:solidFill>
                  <a:schemeClr val="accent2">
                    <a:lumMod val="75000"/>
                  </a:schemeClr>
                </a:solidFill>
                <a:latin typeface="NikoshBAN" panose="02000000000000000000" pitchFamily="2" charset="0"/>
                <a:cs typeface="NikoshBAN" panose="02000000000000000000" pitchFamily="2" charset="0"/>
              </a:rPr>
              <a:t>। ৬,</a:t>
            </a:r>
            <a:endParaRPr lang="en-US" sz="2800" dirty="0">
              <a:solidFill>
                <a:schemeClr val="accent2">
                  <a:lumMod val="75000"/>
                </a:schemeClr>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27046974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31" presetClass="entr" presetSubtype="0" fill="hold" grpId="0" nodeType="clickEffect">
                                  <p:stCondLst>
                                    <p:cond delay="0"/>
                                  </p:stCondLst>
                                  <p:childTnLst>
                                    <p:set>
                                      <p:cBhvr>
                                        <p:cTn id="24" dur="1" fill="hold">
                                          <p:stCondLst>
                                            <p:cond delay="0"/>
                                          </p:stCondLst>
                                        </p:cTn>
                                        <p:tgtEl>
                                          <p:spTgt spid="3"/>
                                        </p:tgtEl>
                                        <p:attrNameLst>
                                          <p:attrName>style.visibility</p:attrName>
                                        </p:attrNameLst>
                                      </p:cBhvr>
                                      <p:to>
                                        <p:strVal val="visible"/>
                                      </p:to>
                                    </p:set>
                                    <p:anim calcmode="lin" valueType="num">
                                      <p:cBhvr>
                                        <p:cTn id="25" dur="1000" fill="hold"/>
                                        <p:tgtEl>
                                          <p:spTgt spid="3"/>
                                        </p:tgtEl>
                                        <p:attrNameLst>
                                          <p:attrName>ppt_w</p:attrName>
                                        </p:attrNameLst>
                                      </p:cBhvr>
                                      <p:tavLst>
                                        <p:tav tm="0">
                                          <p:val>
                                            <p:fltVal val="0"/>
                                          </p:val>
                                        </p:tav>
                                        <p:tav tm="100000">
                                          <p:val>
                                            <p:strVal val="#ppt_w"/>
                                          </p:val>
                                        </p:tav>
                                      </p:tavLst>
                                    </p:anim>
                                    <p:anim calcmode="lin" valueType="num">
                                      <p:cBhvr>
                                        <p:cTn id="26" dur="1000" fill="hold"/>
                                        <p:tgtEl>
                                          <p:spTgt spid="3"/>
                                        </p:tgtEl>
                                        <p:attrNameLst>
                                          <p:attrName>ppt_h</p:attrName>
                                        </p:attrNameLst>
                                      </p:cBhvr>
                                      <p:tavLst>
                                        <p:tav tm="0">
                                          <p:val>
                                            <p:fltVal val="0"/>
                                          </p:val>
                                        </p:tav>
                                        <p:tav tm="100000">
                                          <p:val>
                                            <p:strVal val="#ppt_h"/>
                                          </p:val>
                                        </p:tav>
                                      </p:tavLst>
                                    </p:anim>
                                    <p:anim calcmode="lin" valueType="num">
                                      <p:cBhvr>
                                        <p:cTn id="27" dur="1000" fill="hold"/>
                                        <p:tgtEl>
                                          <p:spTgt spid="3"/>
                                        </p:tgtEl>
                                        <p:attrNameLst>
                                          <p:attrName>style.rotation</p:attrName>
                                        </p:attrNameLst>
                                      </p:cBhvr>
                                      <p:tavLst>
                                        <p:tav tm="0">
                                          <p:val>
                                            <p:fltVal val="90"/>
                                          </p:val>
                                        </p:tav>
                                        <p:tav tm="100000">
                                          <p:val>
                                            <p:fltVal val="0"/>
                                          </p:val>
                                        </p:tav>
                                      </p:tavLst>
                                    </p:anim>
                                    <p:animEffect transition="in" filter="fade">
                                      <p:cBhvr>
                                        <p:cTn id="28"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07126" y="3006436"/>
            <a:ext cx="8437419" cy="1323439"/>
          </a:xfrm>
          <a:prstGeom prst="rect">
            <a:avLst/>
          </a:prstGeom>
          <a:noFill/>
        </p:spPr>
        <p:txBody>
          <a:bodyPr wrap="square" rtlCol="0">
            <a:spAutoFit/>
          </a:bodyPr>
          <a:lstStyle/>
          <a:p>
            <a:pPr algn="ctr"/>
            <a:r>
              <a:rPr lang="bn-BD" sz="8000" dirty="0" smtClean="0">
                <a:latin typeface="NikoshBAN" panose="02000000000000000000" pitchFamily="2" charset="0"/>
                <a:cs typeface="NikoshBAN" panose="02000000000000000000" pitchFamily="2" charset="0"/>
              </a:rPr>
              <a:t>বাড়ির কাজঃ-</a:t>
            </a:r>
            <a:endParaRPr lang="en-US" sz="8000" dirty="0">
              <a:latin typeface="NikoshBAN" panose="02000000000000000000" pitchFamily="2" charset="0"/>
              <a:cs typeface="NikoshBAN" panose="02000000000000000000" pitchFamily="2" charset="0"/>
            </a:endParaRPr>
          </a:p>
        </p:txBody>
      </p:sp>
      <p:sp>
        <p:nvSpPr>
          <p:cNvPr id="3" name="TextBox 2"/>
          <p:cNvSpPr txBox="1"/>
          <p:nvPr/>
        </p:nvSpPr>
        <p:spPr>
          <a:xfrm>
            <a:off x="290944" y="4585856"/>
            <a:ext cx="11790218" cy="1200329"/>
          </a:xfrm>
          <a:prstGeom prst="rect">
            <a:avLst/>
          </a:prstGeom>
          <a:noFill/>
        </p:spPr>
        <p:txBody>
          <a:bodyPr wrap="square" rtlCol="0">
            <a:spAutoFit/>
          </a:bodyPr>
          <a:lstStyle/>
          <a:p>
            <a:r>
              <a:rPr lang="bn-BD" sz="3600" dirty="0" smtClean="0">
                <a:solidFill>
                  <a:schemeClr val="accent2">
                    <a:lumMod val="75000"/>
                  </a:schemeClr>
                </a:solidFill>
                <a:latin typeface="NikoshBAN" panose="02000000000000000000" pitchFamily="2" charset="0"/>
                <a:cs typeface="NikoshBAN" panose="02000000000000000000" pitchFamily="2" charset="0"/>
              </a:rPr>
              <a:t>জাতীয় সংসদ একটি সার্বভৌম আইন প্রণয়ন-কারি সংস্থা এ বিষয়ে একটি প্রতিবেদন তৈরী করে জমা দিবা।</a:t>
            </a:r>
            <a:endParaRPr lang="en-US" sz="3600" dirty="0">
              <a:solidFill>
                <a:schemeClr val="accent2">
                  <a:lumMod val="75000"/>
                </a:schemeClr>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409695605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26"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wipe(down)">
                                      <p:cBhvr>
                                        <p:cTn id="15" dur="580">
                                          <p:stCondLst>
                                            <p:cond delay="0"/>
                                          </p:stCondLst>
                                        </p:cTn>
                                        <p:tgtEl>
                                          <p:spTgt spid="3"/>
                                        </p:tgtEl>
                                      </p:cBhvr>
                                    </p:animEffect>
                                    <p:anim calcmode="lin" valueType="num">
                                      <p:cBhvr>
                                        <p:cTn id="16"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17"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8"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9"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20"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21" dur="26">
                                          <p:stCondLst>
                                            <p:cond delay="650"/>
                                          </p:stCondLst>
                                        </p:cTn>
                                        <p:tgtEl>
                                          <p:spTgt spid="3"/>
                                        </p:tgtEl>
                                      </p:cBhvr>
                                      <p:to x="100000" y="60000"/>
                                    </p:animScale>
                                    <p:animScale>
                                      <p:cBhvr>
                                        <p:cTn id="22" dur="166" decel="50000">
                                          <p:stCondLst>
                                            <p:cond delay="676"/>
                                          </p:stCondLst>
                                        </p:cTn>
                                        <p:tgtEl>
                                          <p:spTgt spid="3"/>
                                        </p:tgtEl>
                                      </p:cBhvr>
                                      <p:to x="100000" y="100000"/>
                                    </p:animScale>
                                    <p:animScale>
                                      <p:cBhvr>
                                        <p:cTn id="23" dur="26">
                                          <p:stCondLst>
                                            <p:cond delay="1312"/>
                                          </p:stCondLst>
                                        </p:cTn>
                                        <p:tgtEl>
                                          <p:spTgt spid="3"/>
                                        </p:tgtEl>
                                      </p:cBhvr>
                                      <p:to x="100000" y="80000"/>
                                    </p:animScale>
                                    <p:animScale>
                                      <p:cBhvr>
                                        <p:cTn id="24" dur="166" decel="50000">
                                          <p:stCondLst>
                                            <p:cond delay="1338"/>
                                          </p:stCondLst>
                                        </p:cTn>
                                        <p:tgtEl>
                                          <p:spTgt spid="3"/>
                                        </p:tgtEl>
                                      </p:cBhvr>
                                      <p:to x="100000" y="100000"/>
                                    </p:animScale>
                                    <p:animScale>
                                      <p:cBhvr>
                                        <p:cTn id="25" dur="26">
                                          <p:stCondLst>
                                            <p:cond delay="1642"/>
                                          </p:stCondLst>
                                        </p:cTn>
                                        <p:tgtEl>
                                          <p:spTgt spid="3"/>
                                        </p:tgtEl>
                                      </p:cBhvr>
                                      <p:to x="100000" y="90000"/>
                                    </p:animScale>
                                    <p:animScale>
                                      <p:cBhvr>
                                        <p:cTn id="26" dur="166" decel="50000">
                                          <p:stCondLst>
                                            <p:cond delay="1668"/>
                                          </p:stCondLst>
                                        </p:cTn>
                                        <p:tgtEl>
                                          <p:spTgt spid="3"/>
                                        </p:tgtEl>
                                      </p:cBhvr>
                                      <p:to x="100000" y="100000"/>
                                    </p:animScale>
                                    <p:animScale>
                                      <p:cBhvr>
                                        <p:cTn id="27" dur="26">
                                          <p:stCondLst>
                                            <p:cond delay="1808"/>
                                          </p:stCondLst>
                                        </p:cTn>
                                        <p:tgtEl>
                                          <p:spTgt spid="3"/>
                                        </p:tgtEl>
                                      </p:cBhvr>
                                      <p:to x="100000" y="95000"/>
                                    </p:animScale>
                                    <p:animScale>
                                      <p:cBhvr>
                                        <p:cTn id="28" dur="166" decel="50000">
                                          <p:stCondLst>
                                            <p:cond delay="1834"/>
                                          </p:stCondLst>
                                        </p:cTn>
                                        <p:tgtEl>
                                          <p:spTgt spid="3"/>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96253"/>
            <a:ext cx="12192000" cy="6858000"/>
          </a:xfrm>
          <a:prstGeom prst="rect">
            <a:avLst/>
          </a:prstGeom>
        </p:spPr>
      </p:pic>
      <p:sp>
        <p:nvSpPr>
          <p:cNvPr id="4" name="TextBox 3"/>
          <p:cNvSpPr txBox="1"/>
          <p:nvPr/>
        </p:nvSpPr>
        <p:spPr>
          <a:xfrm>
            <a:off x="0" y="2071622"/>
            <a:ext cx="11596255" cy="2215991"/>
          </a:xfrm>
          <a:prstGeom prst="rect">
            <a:avLst/>
          </a:prstGeom>
          <a:noFill/>
        </p:spPr>
        <p:txBody>
          <a:bodyPr wrap="square" rtlCol="0">
            <a:spAutoFit/>
          </a:bodyPr>
          <a:lstStyle/>
          <a:p>
            <a:pPr algn="ctr"/>
            <a:r>
              <a:rPr lang="bn-IN" sz="13800" dirty="0" smtClean="0">
                <a:solidFill>
                  <a:srgbClr val="FFFF00"/>
                </a:solidFill>
                <a:latin typeface="NikoshBAN" panose="02000000000000000000" pitchFamily="2" charset="0"/>
                <a:cs typeface="NikoshBAN" panose="02000000000000000000" pitchFamily="2" charset="0"/>
              </a:rPr>
              <a:t>সবাইকে ধন্যবাদ</a:t>
            </a:r>
            <a:endParaRPr lang="en-US" sz="13800" dirty="0">
              <a:solidFill>
                <a:srgbClr val="FFFF00"/>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85607175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31" presetClass="entr" presetSubtype="0"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anim calcmode="lin" valueType="num">
                                      <p:cBhvr>
                                        <p:cTn id="25" dur="1000" fill="hold"/>
                                        <p:tgtEl>
                                          <p:spTgt spid="4"/>
                                        </p:tgtEl>
                                        <p:attrNameLst>
                                          <p:attrName>ppt_w</p:attrName>
                                        </p:attrNameLst>
                                      </p:cBhvr>
                                      <p:tavLst>
                                        <p:tav tm="0">
                                          <p:val>
                                            <p:fltVal val="0"/>
                                          </p:val>
                                        </p:tav>
                                        <p:tav tm="100000">
                                          <p:val>
                                            <p:strVal val="#ppt_w"/>
                                          </p:val>
                                        </p:tav>
                                      </p:tavLst>
                                    </p:anim>
                                    <p:anim calcmode="lin" valueType="num">
                                      <p:cBhvr>
                                        <p:cTn id="26" dur="1000" fill="hold"/>
                                        <p:tgtEl>
                                          <p:spTgt spid="4"/>
                                        </p:tgtEl>
                                        <p:attrNameLst>
                                          <p:attrName>ppt_h</p:attrName>
                                        </p:attrNameLst>
                                      </p:cBhvr>
                                      <p:tavLst>
                                        <p:tav tm="0">
                                          <p:val>
                                            <p:fltVal val="0"/>
                                          </p:val>
                                        </p:tav>
                                        <p:tav tm="100000">
                                          <p:val>
                                            <p:strVal val="#ppt_h"/>
                                          </p:val>
                                        </p:tav>
                                      </p:tavLst>
                                    </p:anim>
                                    <p:anim calcmode="lin" valueType="num">
                                      <p:cBhvr>
                                        <p:cTn id="27" dur="1000" fill="hold"/>
                                        <p:tgtEl>
                                          <p:spTgt spid="4"/>
                                        </p:tgtEl>
                                        <p:attrNameLst>
                                          <p:attrName>style.rotation</p:attrName>
                                        </p:attrNameLst>
                                      </p:cBhvr>
                                      <p:tavLst>
                                        <p:tav tm="0">
                                          <p:val>
                                            <p:fltVal val="90"/>
                                          </p:val>
                                        </p:tav>
                                        <p:tav tm="100000">
                                          <p:val>
                                            <p:fltVal val="0"/>
                                          </p:val>
                                        </p:tav>
                                      </p:tavLst>
                                    </p:anim>
                                    <p:animEffect transition="in" filter="fade">
                                      <p:cBhvr>
                                        <p:cTn id="28"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602183" y="847589"/>
            <a:ext cx="4405744" cy="923330"/>
          </a:xfrm>
          <a:prstGeom prst="rect">
            <a:avLst/>
          </a:prstGeom>
          <a:noFill/>
        </p:spPr>
        <p:txBody>
          <a:bodyPr wrap="square" rtlCol="0">
            <a:spAutoFit/>
          </a:bodyPr>
          <a:lstStyle/>
          <a:p>
            <a:pPr algn="ctr"/>
            <a:r>
              <a:rPr lang="en-US" dirty="0" smtClean="0">
                <a:latin typeface="NiokshBAN"/>
              </a:rPr>
              <a:t> </a:t>
            </a:r>
            <a:r>
              <a:rPr lang="en-US" sz="5400" dirty="0" err="1" smtClean="0">
                <a:solidFill>
                  <a:schemeClr val="bg2">
                    <a:lumMod val="10000"/>
                  </a:schemeClr>
                </a:solidFill>
                <a:latin typeface="NiokshBAN"/>
              </a:rPr>
              <a:t>পরিচিতি</a:t>
            </a:r>
            <a:endParaRPr lang="en-US" sz="5400" dirty="0">
              <a:solidFill>
                <a:schemeClr val="bg2">
                  <a:lumMod val="10000"/>
                </a:schemeClr>
              </a:solidFill>
              <a:latin typeface="NiokshBAN"/>
            </a:endParaRPr>
          </a:p>
        </p:txBody>
      </p:sp>
      <p:sp>
        <p:nvSpPr>
          <p:cNvPr id="4" name="TextBox 3"/>
          <p:cNvSpPr txBox="1"/>
          <p:nvPr/>
        </p:nvSpPr>
        <p:spPr>
          <a:xfrm>
            <a:off x="96982" y="3657600"/>
            <a:ext cx="5860473" cy="2554545"/>
          </a:xfrm>
          <a:prstGeom prst="rect">
            <a:avLst/>
          </a:prstGeom>
          <a:noFill/>
        </p:spPr>
        <p:txBody>
          <a:bodyPr wrap="square" rtlCol="0">
            <a:spAutoFit/>
          </a:bodyPr>
          <a:lstStyle/>
          <a:p>
            <a:r>
              <a:rPr lang="bn-BD" sz="3200" dirty="0" smtClean="0">
                <a:solidFill>
                  <a:schemeClr val="accent1">
                    <a:lumMod val="75000"/>
                  </a:schemeClr>
                </a:solidFill>
                <a:latin typeface="NikoshBAN" panose="02000000000000000000" pitchFamily="2" charset="0"/>
                <a:cs typeface="NikoshBAN" panose="02000000000000000000" pitchFamily="2" charset="0"/>
              </a:rPr>
              <a:t> মোঃ আজহারুল ইসলাম,</a:t>
            </a:r>
          </a:p>
          <a:p>
            <a:r>
              <a:rPr lang="en-US" sz="3200" dirty="0" err="1" smtClean="0">
                <a:solidFill>
                  <a:schemeClr val="accent1">
                    <a:lumMod val="75000"/>
                  </a:schemeClr>
                </a:solidFill>
                <a:latin typeface="NikoshBAN" panose="02000000000000000000" pitchFamily="2" charset="0"/>
                <a:cs typeface="NikoshBAN" panose="02000000000000000000" pitchFamily="2" charset="0"/>
              </a:rPr>
              <a:t>সহ</a:t>
            </a:r>
            <a:r>
              <a:rPr lang="bn-BD" sz="3200" dirty="0" smtClean="0">
                <a:solidFill>
                  <a:schemeClr val="accent1">
                    <a:lumMod val="75000"/>
                  </a:schemeClr>
                </a:solidFill>
                <a:latin typeface="NikoshBAN" panose="02000000000000000000" pitchFamily="2" charset="0"/>
                <a:cs typeface="NikoshBAN" panose="02000000000000000000" pitchFamily="2" charset="0"/>
              </a:rPr>
              <a:t>কারি অধ্যাপক,</a:t>
            </a:r>
          </a:p>
          <a:p>
            <a:r>
              <a:rPr lang="bn-BD" sz="3200" dirty="0" smtClean="0">
                <a:solidFill>
                  <a:schemeClr val="accent1">
                    <a:lumMod val="75000"/>
                  </a:schemeClr>
                </a:solidFill>
                <a:latin typeface="NikoshBAN" panose="02000000000000000000" pitchFamily="2" charset="0"/>
                <a:cs typeface="NikoshBAN" panose="02000000000000000000" pitchFamily="2" charset="0"/>
              </a:rPr>
              <a:t>জাংগালিয়া ইউনিয়ন উচ্চ মাধ্যমিক বিদ্যালয়,</a:t>
            </a:r>
          </a:p>
          <a:p>
            <a:r>
              <a:rPr lang="bn-BD" sz="3200" dirty="0" smtClean="0">
                <a:solidFill>
                  <a:schemeClr val="accent1">
                    <a:lumMod val="75000"/>
                  </a:schemeClr>
                </a:solidFill>
                <a:latin typeface="NikoshBAN" panose="02000000000000000000" pitchFamily="2" charset="0"/>
                <a:cs typeface="NikoshBAN" panose="02000000000000000000" pitchFamily="2" charset="0"/>
              </a:rPr>
              <a:t>পাকুন্দিয়া-কিশোরগঞ্জ,</a:t>
            </a:r>
          </a:p>
          <a:p>
            <a:r>
              <a:rPr lang="bn-BD" sz="3200" dirty="0" smtClean="0">
                <a:solidFill>
                  <a:schemeClr val="accent1">
                    <a:lumMod val="75000"/>
                  </a:schemeClr>
                </a:solidFill>
                <a:latin typeface="NikoshBAN" panose="02000000000000000000" pitchFamily="2" charset="0"/>
                <a:cs typeface="NikoshBAN" panose="02000000000000000000" pitchFamily="2" charset="0"/>
              </a:rPr>
              <a:t>মোবাইল নং ০১৭১২৩৮৯৭৫২ ।</a:t>
            </a:r>
            <a:endParaRPr lang="en-US" sz="3200" dirty="0">
              <a:solidFill>
                <a:schemeClr val="accent1">
                  <a:lumMod val="75000"/>
                </a:schemeClr>
              </a:solidFill>
              <a:latin typeface="NikoshBAN" panose="02000000000000000000" pitchFamily="2" charset="0"/>
              <a:cs typeface="NikoshBAN" panose="02000000000000000000" pitchFamily="2" charset="0"/>
            </a:endParaRPr>
          </a:p>
        </p:txBody>
      </p:sp>
      <p:sp>
        <p:nvSpPr>
          <p:cNvPr id="5" name="TextBox 4"/>
          <p:cNvSpPr txBox="1"/>
          <p:nvPr/>
        </p:nvSpPr>
        <p:spPr>
          <a:xfrm>
            <a:off x="6414655" y="3657600"/>
            <a:ext cx="5666509" cy="3046988"/>
          </a:xfrm>
          <a:prstGeom prst="rect">
            <a:avLst/>
          </a:prstGeom>
          <a:noFill/>
        </p:spPr>
        <p:txBody>
          <a:bodyPr wrap="square" rtlCol="0">
            <a:spAutoFit/>
          </a:bodyPr>
          <a:lstStyle/>
          <a:p>
            <a:r>
              <a:rPr lang="bn-BD" sz="3200" dirty="0" smtClean="0">
                <a:solidFill>
                  <a:schemeClr val="accent1">
                    <a:lumMod val="75000"/>
                  </a:schemeClr>
                </a:solidFill>
                <a:latin typeface="NikoshBAN" panose="02000000000000000000" pitchFamily="2" charset="0"/>
                <a:cs typeface="NikoshBAN" panose="02000000000000000000" pitchFamily="2" charset="0"/>
              </a:rPr>
              <a:t>শ্রেণীঃ দ্বাদশ,</a:t>
            </a:r>
          </a:p>
          <a:p>
            <a:r>
              <a:rPr lang="bn-BD" sz="3200" dirty="0" smtClean="0">
                <a:solidFill>
                  <a:schemeClr val="accent1">
                    <a:lumMod val="75000"/>
                  </a:schemeClr>
                </a:solidFill>
                <a:latin typeface="NikoshBAN" panose="02000000000000000000" pitchFamily="2" charset="0"/>
                <a:cs typeface="NikoshBAN" panose="02000000000000000000" pitchFamily="2" charset="0"/>
              </a:rPr>
              <a:t>পৌরনীতি ও সু-শাসন ,</a:t>
            </a:r>
          </a:p>
          <a:p>
            <a:r>
              <a:rPr lang="bn-BD" sz="3200" dirty="0" smtClean="0">
                <a:solidFill>
                  <a:schemeClr val="accent1">
                    <a:lumMod val="75000"/>
                  </a:schemeClr>
                </a:solidFill>
                <a:latin typeface="NikoshBAN" panose="02000000000000000000" pitchFamily="2" charset="0"/>
                <a:cs typeface="NikoshBAN" panose="02000000000000000000" pitchFamily="2" charset="0"/>
              </a:rPr>
              <a:t> অধ্যায়ঃ   ৫র</a:t>
            </a:r>
          </a:p>
          <a:p>
            <a:r>
              <a:rPr lang="bn-BD" sz="3200" dirty="0" smtClean="0">
                <a:solidFill>
                  <a:schemeClr val="accent1">
                    <a:lumMod val="75000"/>
                  </a:schemeClr>
                </a:solidFill>
                <a:latin typeface="NikoshBAN" panose="02000000000000000000" pitchFamily="2" charset="0"/>
                <a:cs typeface="NikoshBAN" panose="02000000000000000000" pitchFamily="2" charset="0"/>
              </a:rPr>
              <a:t>বিষয়ঃ জাতীয় সংসদ,</a:t>
            </a:r>
          </a:p>
          <a:p>
            <a:r>
              <a:rPr lang="bn-BD" sz="3200" dirty="0" smtClean="0">
                <a:solidFill>
                  <a:schemeClr val="accent1">
                    <a:lumMod val="75000"/>
                  </a:schemeClr>
                </a:solidFill>
                <a:latin typeface="NikoshBAN" panose="02000000000000000000" pitchFamily="2" charset="0"/>
                <a:cs typeface="NikoshBAN" panose="02000000000000000000" pitchFamily="2" charset="0"/>
              </a:rPr>
              <a:t>সময়ঃ ৫০ মিনিট,</a:t>
            </a:r>
          </a:p>
          <a:p>
            <a:r>
              <a:rPr lang="bn-BD" sz="3200" dirty="0" smtClean="0">
                <a:solidFill>
                  <a:schemeClr val="accent1">
                    <a:lumMod val="75000"/>
                  </a:schemeClr>
                </a:solidFill>
                <a:latin typeface="NikoshBAN" panose="02000000000000000000" pitchFamily="2" charset="0"/>
                <a:cs typeface="NikoshBAN" panose="02000000000000000000" pitchFamily="2" charset="0"/>
              </a:rPr>
              <a:t>তারিখঃ ২</a:t>
            </a:r>
            <a:r>
              <a:rPr lang="en-US" sz="3200" dirty="0">
                <a:solidFill>
                  <a:schemeClr val="accent1">
                    <a:lumMod val="75000"/>
                  </a:schemeClr>
                </a:solidFill>
                <a:latin typeface="NikoshBAN" panose="02000000000000000000" pitchFamily="2" charset="0"/>
                <a:cs typeface="NikoshBAN" panose="02000000000000000000" pitchFamily="2" charset="0"/>
              </a:rPr>
              <a:t>৬</a:t>
            </a:r>
            <a:r>
              <a:rPr lang="bn-BD" sz="3200" dirty="0" smtClean="0">
                <a:solidFill>
                  <a:schemeClr val="accent1">
                    <a:lumMod val="75000"/>
                  </a:schemeClr>
                </a:solidFill>
                <a:latin typeface="NikoshBAN" panose="02000000000000000000" pitchFamily="2" charset="0"/>
                <a:cs typeface="NikoshBAN" panose="02000000000000000000" pitchFamily="2" charset="0"/>
              </a:rPr>
              <a:t>/</a:t>
            </a:r>
            <a:r>
              <a:rPr lang="en-US" sz="3200" dirty="0" smtClean="0">
                <a:solidFill>
                  <a:schemeClr val="accent1">
                    <a:lumMod val="75000"/>
                  </a:schemeClr>
                </a:solidFill>
                <a:latin typeface="NikoshBAN" panose="02000000000000000000" pitchFamily="2" charset="0"/>
                <a:cs typeface="NikoshBAN" panose="02000000000000000000" pitchFamily="2" charset="0"/>
              </a:rPr>
              <a:t>১২</a:t>
            </a:r>
            <a:r>
              <a:rPr lang="bn-BD" sz="3200" dirty="0" smtClean="0">
                <a:solidFill>
                  <a:schemeClr val="accent1">
                    <a:lumMod val="75000"/>
                  </a:schemeClr>
                </a:solidFill>
                <a:latin typeface="NikoshBAN" panose="02000000000000000000" pitchFamily="2" charset="0"/>
                <a:cs typeface="NikoshBAN" panose="02000000000000000000" pitchFamily="2" charset="0"/>
              </a:rPr>
              <a:t>/২০১৯</a:t>
            </a: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1"/>
            <a:ext cx="3117273" cy="3006436"/>
          </a:xfrm>
          <a:prstGeom prst="rect">
            <a:avLst/>
          </a:prstGeom>
        </p:spPr>
      </p:pic>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797636" y="-36093"/>
            <a:ext cx="3394364" cy="3006436"/>
          </a:xfrm>
          <a:prstGeom prst="rect">
            <a:avLst/>
          </a:prstGeom>
        </p:spPr>
      </p:pic>
    </p:spTree>
    <p:extLst>
      <p:ext uri="{BB962C8B-B14F-4D97-AF65-F5344CB8AC3E}">
        <p14:creationId xmlns:p14="http://schemas.microsoft.com/office/powerpoint/2010/main" val="35106699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down)">
                                      <p:cBhvr>
                                        <p:cTn id="12" dur="580">
                                          <p:stCondLst>
                                            <p:cond delay="0"/>
                                          </p:stCondLst>
                                        </p:cTn>
                                        <p:tgtEl>
                                          <p:spTgt spid="6"/>
                                        </p:tgtEl>
                                      </p:cBhvr>
                                    </p:animEffect>
                                    <p:anim calcmode="lin" valueType="num">
                                      <p:cBhvr>
                                        <p:cTn id="13"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18" dur="26">
                                          <p:stCondLst>
                                            <p:cond delay="650"/>
                                          </p:stCondLst>
                                        </p:cTn>
                                        <p:tgtEl>
                                          <p:spTgt spid="6"/>
                                        </p:tgtEl>
                                      </p:cBhvr>
                                      <p:to x="100000" y="60000"/>
                                    </p:animScale>
                                    <p:animScale>
                                      <p:cBhvr>
                                        <p:cTn id="19" dur="166" decel="50000">
                                          <p:stCondLst>
                                            <p:cond delay="676"/>
                                          </p:stCondLst>
                                        </p:cTn>
                                        <p:tgtEl>
                                          <p:spTgt spid="6"/>
                                        </p:tgtEl>
                                      </p:cBhvr>
                                      <p:to x="100000" y="100000"/>
                                    </p:animScale>
                                    <p:animScale>
                                      <p:cBhvr>
                                        <p:cTn id="20" dur="26">
                                          <p:stCondLst>
                                            <p:cond delay="1312"/>
                                          </p:stCondLst>
                                        </p:cTn>
                                        <p:tgtEl>
                                          <p:spTgt spid="6"/>
                                        </p:tgtEl>
                                      </p:cBhvr>
                                      <p:to x="100000" y="80000"/>
                                    </p:animScale>
                                    <p:animScale>
                                      <p:cBhvr>
                                        <p:cTn id="21" dur="166" decel="50000">
                                          <p:stCondLst>
                                            <p:cond delay="1338"/>
                                          </p:stCondLst>
                                        </p:cTn>
                                        <p:tgtEl>
                                          <p:spTgt spid="6"/>
                                        </p:tgtEl>
                                      </p:cBhvr>
                                      <p:to x="100000" y="100000"/>
                                    </p:animScale>
                                    <p:animScale>
                                      <p:cBhvr>
                                        <p:cTn id="22" dur="26">
                                          <p:stCondLst>
                                            <p:cond delay="1642"/>
                                          </p:stCondLst>
                                        </p:cTn>
                                        <p:tgtEl>
                                          <p:spTgt spid="6"/>
                                        </p:tgtEl>
                                      </p:cBhvr>
                                      <p:to x="100000" y="90000"/>
                                    </p:animScale>
                                    <p:animScale>
                                      <p:cBhvr>
                                        <p:cTn id="23" dur="166" decel="50000">
                                          <p:stCondLst>
                                            <p:cond delay="1668"/>
                                          </p:stCondLst>
                                        </p:cTn>
                                        <p:tgtEl>
                                          <p:spTgt spid="6"/>
                                        </p:tgtEl>
                                      </p:cBhvr>
                                      <p:to x="100000" y="100000"/>
                                    </p:animScale>
                                    <p:animScale>
                                      <p:cBhvr>
                                        <p:cTn id="24" dur="26">
                                          <p:stCondLst>
                                            <p:cond delay="1808"/>
                                          </p:stCondLst>
                                        </p:cTn>
                                        <p:tgtEl>
                                          <p:spTgt spid="6"/>
                                        </p:tgtEl>
                                      </p:cBhvr>
                                      <p:to x="100000" y="95000"/>
                                    </p:animScale>
                                    <p:animScale>
                                      <p:cBhvr>
                                        <p:cTn id="25" dur="166" decel="50000">
                                          <p:stCondLst>
                                            <p:cond delay="1834"/>
                                          </p:stCondLst>
                                        </p:cTn>
                                        <p:tgtEl>
                                          <p:spTgt spid="6"/>
                                        </p:tgtEl>
                                      </p:cBhvr>
                                      <p:to x="100000" y="100000"/>
                                    </p:animScale>
                                  </p:childTnLst>
                                </p:cTn>
                              </p:par>
                            </p:childTnLst>
                          </p:cTn>
                        </p:par>
                      </p:childTnLst>
                    </p:cTn>
                  </p:par>
                  <p:par>
                    <p:cTn id="26" fill="hold">
                      <p:stCondLst>
                        <p:cond delay="indefinite"/>
                      </p:stCondLst>
                      <p:childTnLst>
                        <p:par>
                          <p:cTn id="27" fill="hold">
                            <p:stCondLst>
                              <p:cond delay="0"/>
                            </p:stCondLst>
                            <p:childTnLst>
                              <p:par>
                                <p:cTn id="28" presetID="31" presetClass="entr" presetSubtype="0" fill="hold" nodeType="clickEffect">
                                  <p:stCondLst>
                                    <p:cond delay="0"/>
                                  </p:stCondLst>
                                  <p:childTnLst>
                                    <p:set>
                                      <p:cBhvr>
                                        <p:cTn id="29" dur="1" fill="hold">
                                          <p:stCondLst>
                                            <p:cond delay="0"/>
                                          </p:stCondLst>
                                        </p:cTn>
                                        <p:tgtEl>
                                          <p:spTgt spid="7"/>
                                        </p:tgtEl>
                                        <p:attrNameLst>
                                          <p:attrName>style.visibility</p:attrName>
                                        </p:attrNameLst>
                                      </p:cBhvr>
                                      <p:to>
                                        <p:strVal val="visible"/>
                                      </p:to>
                                    </p:set>
                                    <p:anim calcmode="lin" valueType="num">
                                      <p:cBhvr>
                                        <p:cTn id="30" dur="1000" fill="hold"/>
                                        <p:tgtEl>
                                          <p:spTgt spid="7"/>
                                        </p:tgtEl>
                                        <p:attrNameLst>
                                          <p:attrName>ppt_w</p:attrName>
                                        </p:attrNameLst>
                                      </p:cBhvr>
                                      <p:tavLst>
                                        <p:tav tm="0">
                                          <p:val>
                                            <p:fltVal val="0"/>
                                          </p:val>
                                        </p:tav>
                                        <p:tav tm="100000">
                                          <p:val>
                                            <p:strVal val="#ppt_w"/>
                                          </p:val>
                                        </p:tav>
                                      </p:tavLst>
                                    </p:anim>
                                    <p:anim calcmode="lin" valueType="num">
                                      <p:cBhvr>
                                        <p:cTn id="31" dur="1000" fill="hold"/>
                                        <p:tgtEl>
                                          <p:spTgt spid="7"/>
                                        </p:tgtEl>
                                        <p:attrNameLst>
                                          <p:attrName>ppt_h</p:attrName>
                                        </p:attrNameLst>
                                      </p:cBhvr>
                                      <p:tavLst>
                                        <p:tav tm="0">
                                          <p:val>
                                            <p:fltVal val="0"/>
                                          </p:val>
                                        </p:tav>
                                        <p:tav tm="100000">
                                          <p:val>
                                            <p:strVal val="#ppt_h"/>
                                          </p:val>
                                        </p:tav>
                                      </p:tavLst>
                                    </p:anim>
                                    <p:anim calcmode="lin" valueType="num">
                                      <p:cBhvr>
                                        <p:cTn id="32" dur="1000" fill="hold"/>
                                        <p:tgtEl>
                                          <p:spTgt spid="7"/>
                                        </p:tgtEl>
                                        <p:attrNameLst>
                                          <p:attrName>style.rotation</p:attrName>
                                        </p:attrNameLst>
                                      </p:cBhvr>
                                      <p:tavLst>
                                        <p:tav tm="0">
                                          <p:val>
                                            <p:fltVal val="90"/>
                                          </p:val>
                                        </p:tav>
                                        <p:tav tm="100000">
                                          <p:val>
                                            <p:fltVal val="0"/>
                                          </p:val>
                                        </p:tav>
                                      </p:tavLst>
                                    </p:anim>
                                    <p:animEffect transition="in" filter="fade">
                                      <p:cBhvr>
                                        <p:cTn id="33" dur="1000"/>
                                        <p:tgtEl>
                                          <p:spTgt spid="7"/>
                                        </p:tgtEl>
                                      </p:cBhvr>
                                    </p:animEffect>
                                  </p:childTnLst>
                                </p:cTn>
                              </p:par>
                            </p:childTnLst>
                          </p:cTn>
                        </p:par>
                      </p:childTnLst>
                    </p:cTn>
                  </p:par>
                  <p:par>
                    <p:cTn id="34" fill="hold">
                      <p:stCondLst>
                        <p:cond delay="indefinite"/>
                      </p:stCondLst>
                      <p:childTnLst>
                        <p:par>
                          <p:cTn id="35" fill="hold">
                            <p:stCondLst>
                              <p:cond delay="0"/>
                            </p:stCondLst>
                            <p:childTnLst>
                              <p:par>
                                <p:cTn id="36" presetID="26" presetClass="entr" presetSubtype="0" fill="hold" grpId="0" nodeType="clickEffect">
                                  <p:stCondLst>
                                    <p:cond delay="0"/>
                                  </p:stCondLst>
                                  <p:childTnLst>
                                    <p:set>
                                      <p:cBhvr>
                                        <p:cTn id="37" dur="1" fill="hold">
                                          <p:stCondLst>
                                            <p:cond delay="0"/>
                                          </p:stCondLst>
                                        </p:cTn>
                                        <p:tgtEl>
                                          <p:spTgt spid="4"/>
                                        </p:tgtEl>
                                        <p:attrNameLst>
                                          <p:attrName>style.visibility</p:attrName>
                                        </p:attrNameLst>
                                      </p:cBhvr>
                                      <p:to>
                                        <p:strVal val="visible"/>
                                      </p:to>
                                    </p:set>
                                    <p:animEffect transition="in" filter="wipe(down)">
                                      <p:cBhvr>
                                        <p:cTn id="38" dur="580">
                                          <p:stCondLst>
                                            <p:cond delay="0"/>
                                          </p:stCondLst>
                                        </p:cTn>
                                        <p:tgtEl>
                                          <p:spTgt spid="4"/>
                                        </p:tgtEl>
                                      </p:cBhvr>
                                    </p:animEffect>
                                    <p:anim calcmode="lin" valueType="num">
                                      <p:cBhvr>
                                        <p:cTn id="39"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40"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41"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42"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43"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44" dur="26">
                                          <p:stCondLst>
                                            <p:cond delay="650"/>
                                          </p:stCondLst>
                                        </p:cTn>
                                        <p:tgtEl>
                                          <p:spTgt spid="4"/>
                                        </p:tgtEl>
                                      </p:cBhvr>
                                      <p:to x="100000" y="60000"/>
                                    </p:animScale>
                                    <p:animScale>
                                      <p:cBhvr>
                                        <p:cTn id="45" dur="166" decel="50000">
                                          <p:stCondLst>
                                            <p:cond delay="676"/>
                                          </p:stCondLst>
                                        </p:cTn>
                                        <p:tgtEl>
                                          <p:spTgt spid="4"/>
                                        </p:tgtEl>
                                      </p:cBhvr>
                                      <p:to x="100000" y="100000"/>
                                    </p:animScale>
                                    <p:animScale>
                                      <p:cBhvr>
                                        <p:cTn id="46" dur="26">
                                          <p:stCondLst>
                                            <p:cond delay="1312"/>
                                          </p:stCondLst>
                                        </p:cTn>
                                        <p:tgtEl>
                                          <p:spTgt spid="4"/>
                                        </p:tgtEl>
                                      </p:cBhvr>
                                      <p:to x="100000" y="80000"/>
                                    </p:animScale>
                                    <p:animScale>
                                      <p:cBhvr>
                                        <p:cTn id="47" dur="166" decel="50000">
                                          <p:stCondLst>
                                            <p:cond delay="1338"/>
                                          </p:stCondLst>
                                        </p:cTn>
                                        <p:tgtEl>
                                          <p:spTgt spid="4"/>
                                        </p:tgtEl>
                                      </p:cBhvr>
                                      <p:to x="100000" y="100000"/>
                                    </p:animScale>
                                    <p:animScale>
                                      <p:cBhvr>
                                        <p:cTn id="48" dur="26">
                                          <p:stCondLst>
                                            <p:cond delay="1642"/>
                                          </p:stCondLst>
                                        </p:cTn>
                                        <p:tgtEl>
                                          <p:spTgt spid="4"/>
                                        </p:tgtEl>
                                      </p:cBhvr>
                                      <p:to x="100000" y="90000"/>
                                    </p:animScale>
                                    <p:animScale>
                                      <p:cBhvr>
                                        <p:cTn id="49" dur="166" decel="50000">
                                          <p:stCondLst>
                                            <p:cond delay="1668"/>
                                          </p:stCondLst>
                                        </p:cTn>
                                        <p:tgtEl>
                                          <p:spTgt spid="4"/>
                                        </p:tgtEl>
                                      </p:cBhvr>
                                      <p:to x="100000" y="100000"/>
                                    </p:animScale>
                                    <p:animScale>
                                      <p:cBhvr>
                                        <p:cTn id="50" dur="26">
                                          <p:stCondLst>
                                            <p:cond delay="1808"/>
                                          </p:stCondLst>
                                        </p:cTn>
                                        <p:tgtEl>
                                          <p:spTgt spid="4"/>
                                        </p:tgtEl>
                                      </p:cBhvr>
                                      <p:to x="100000" y="95000"/>
                                    </p:animScale>
                                    <p:animScale>
                                      <p:cBhvr>
                                        <p:cTn id="51" dur="166" decel="50000">
                                          <p:stCondLst>
                                            <p:cond delay="1834"/>
                                          </p:stCondLst>
                                        </p:cTn>
                                        <p:tgtEl>
                                          <p:spTgt spid="4"/>
                                        </p:tgtEl>
                                      </p:cBhvr>
                                      <p:to x="100000" y="100000"/>
                                    </p:animScale>
                                  </p:childTnLst>
                                </p:cTn>
                              </p:par>
                            </p:childTnLst>
                          </p:cTn>
                        </p:par>
                      </p:childTnLst>
                    </p:cTn>
                  </p:par>
                  <p:par>
                    <p:cTn id="52" fill="hold">
                      <p:stCondLst>
                        <p:cond delay="indefinite"/>
                      </p:stCondLst>
                      <p:childTnLst>
                        <p:par>
                          <p:cTn id="53" fill="hold">
                            <p:stCondLst>
                              <p:cond delay="0"/>
                            </p:stCondLst>
                            <p:childTnLst>
                              <p:par>
                                <p:cTn id="54" presetID="31" presetClass="entr" presetSubtype="0" fill="hold" grpId="0" nodeType="clickEffect">
                                  <p:stCondLst>
                                    <p:cond delay="0"/>
                                  </p:stCondLst>
                                  <p:childTnLst>
                                    <p:set>
                                      <p:cBhvr>
                                        <p:cTn id="55" dur="1" fill="hold">
                                          <p:stCondLst>
                                            <p:cond delay="0"/>
                                          </p:stCondLst>
                                        </p:cTn>
                                        <p:tgtEl>
                                          <p:spTgt spid="5"/>
                                        </p:tgtEl>
                                        <p:attrNameLst>
                                          <p:attrName>style.visibility</p:attrName>
                                        </p:attrNameLst>
                                      </p:cBhvr>
                                      <p:to>
                                        <p:strVal val="visible"/>
                                      </p:to>
                                    </p:set>
                                    <p:anim calcmode="lin" valueType="num">
                                      <p:cBhvr>
                                        <p:cTn id="56" dur="1000" fill="hold"/>
                                        <p:tgtEl>
                                          <p:spTgt spid="5"/>
                                        </p:tgtEl>
                                        <p:attrNameLst>
                                          <p:attrName>ppt_w</p:attrName>
                                        </p:attrNameLst>
                                      </p:cBhvr>
                                      <p:tavLst>
                                        <p:tav tm="0">
                                          <p:val>
                                            <p:fltVal val="0"/>
                                          </p:val>
                                        </p:tav>
                                        <p:tav tm="100000">
                                          <p:val>
                                            <p:strVal val="#ppt_w"/>
                                          </p:val>
                                        </p:tav>
                                      </p:tavLst>
                                    </p:anim>
                                    <p:anim calcmode="lin" valueType="num">
                                      <p:cBhvr>
                                        <p:cTn id="57" dur="1000" fill="hold"/>
                                        <p:tgtEl>
                                          <p:spTgt spid="5"/>
                                        </p:tgtEl>
                                        <p:attrNameLst>
                                          <p:attrName>ppt_h</p:attrName>
                                        </p:attrNameLst>
                                      </p:cBhvr>
                                      <p:tavLst>
                                        <p:tav tm="0">
                                          <p:val>
                                            <p:fltVal val="0"/>
                                          </p:val>
                                        </p:tav>
                                        <p:tav tm="100000">
                                          <p:val>
                                            <p:strVal val="#ppt_h"/>
                                          </p:val>
                                        </p:tav>
                                      </p:tavLst>
                                    </p:anim>
                                    <p:anim calcmode="lin" valueType="num">
                                      <p:cBhvr>
                                        <p:cTn id="58" dur="1000" fill="hold"/>
                                        <p:tgtEl>
                                          <p:spTgt spid="5"/>
                                        </p:tgtEl>
                                        <p:attrNameLst>
                                          <p:attrName>style.rotation</p:attrName>
                                        </p:attrNameLst>
                                      </p:cBhvr>
                                      <p:tavLst>
                                        <p:tav tm="0">
                                          <p:val>
                                            <p:fltVal val="90"/>
                                          </p:val>
                                        </p:tav>
                                        <p:tav tm="100000">
                                          <p:val>
                                            <p:fltVal val="0"/>
                                          </p:val>
                                        </p:tav>
                                      </p:tavLst>
                                    </p:anim>
                                    <p:animEffect transition="in" filter="fade">
                                      <p:cBhvr>
                                        <p:cTn id="59"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292516"/>
          </a:xfrm>
          <a:prstGeom prst="rect">
            <a:avLst/>
          </a:prstGeom>
        </p:spPr>
      </p:pic>
      <p:sp>
        <p:nvSpPr>
          <p:cNvPr id="3" name="TextBox 2"/>
          <p:cNvSpPr txBox="1"/>
          <p:nvPr/>
        </p:nvSpPr>
        <p:spPr>
          <a:xfrm>
            <a:off x="577516" y="6292516"/>
            <a:ext cx="10756231" cy="584775"/>
          </a:xfrm>
          <a:prstGeom prst="rect">
            <a:avLst/>
          </a:prstGeom>
          <a:noFill/>
        </p:spPr>
        <p:txBody>
          <a:bodyPr wrap="square" rtlCol="0">
            <a:spAutoFit/>
          </a:bodyPr>
          <a:lstStyle/>
          <a:p>
            <a:pPr algn="ctr"/>
            <a:r>
              <a:rPr lang="en-US" sz="3200" dirty="0" err="1" smtClean="0">
                <a:solidFill>
                  <a:schemeClr val="accent1">
                    <a:lumMod val="75000"/>
                  </a:schemeClr>
                </a:solidFill>
                <a:latin typeface="NikoshBAN" panose="02000000000000000000" pitchFamily="2" charset="0"/>
                <a:cs typeface="NikoshBAN" panose="02000000000000000000" pitchFamily="2" charset="0"/>
              </a:rPr>
              <a:t>উপরের</a:t>
            </a:r>
            <a:r>
              <a:rPr lang="en-US" sz="3200" dirty="0" smtClean="0">
                <a:solidFill>
                  <a:schemeClr val="accent1">
                    <a:lumMod val="75000"/>
                  </a:schemeClr>
                </a:solidFill>
                <a:latin typeface="NikoshBAN" panose="02000000000000000000" pitchFamily="2" charset="0"/>
                <a:cs typeface="NikoshBAN" panose="02000000000000000000" pitchFamily="2" charset="0"/>
              </a:rPr>
              <a:t> </a:t>
            </a:r>
            <a:r>
              <a:rPr lang="en-US" sz="3200" dirty="0" err="1" smtClean="0">
                <a:solidFill>
                  <a:schemeClr val="accent1">
                    <a:lumMod val="75000"/>
                  </a:schemeClr>
                </a:solidFill>
                <a:latin typeface="NikoshBAN" panose="02000000000000000000" pitchFamily="2" charset="0"/>
                <a:cs typeface="NikoshBAN" panose="02000000000000000000" pitchFamily="2" charset="0"/>
              </a:rPr>
              <a:t>ছবি</a:t>
            </a:r>
            <a:r>
              <a:rPr lang="en-US" sz="3200" dirty="0" smtClean="0">
                <a:solidFill>
                  <a:schemeClr val="accent1">
                    <a:lumMod val="75000"/>
                  </a:schemeClr>
                </a:solidFill>
                <a:latin typeface="NikoshBAN" panose="02000000000000000000" pitchFamily="2" charset="0"/>
                <a:cs typeface="NikoshBAN" panose="02000000000000000000" pitchFamily="2" charset="0"/>
              </a:rPr>
              <a:t> </a:t>
            </a:r>
            <a:r>
              <a:rPr lang="en-US" sz="3200" dirty="0" err="1" smtClean="0">
                <a:solidFill>
                  <a:schemeClr val="accent1">
                    <a:lumMod val="75000"/>
                  </a:schemeClr>
                </a:solidFill>
                <a:latin typeface="NikoshBAN" panose="02000000000000000000" pitchFamily="2" charset="0"/>
                <a:cs typeface="NikoshBAN" panose="02000000000000000000" pitchFamily="2" charset="0"/>
              </a:rPr>
              <a:t>দেখে</a:t>
            </a:r>
            <a:r>
              <a:rPr lang="en-US" sz="3200" dirty="0" smtClean="0">
                <a:solidFill>
                  <a:schemeClr val="accent1">
                    <a:lumMod val="75000"/>
                  </a:schemeClr>
                </a:solidFill>
                <a:latin typeface="NikoshBAN" panose="02000000000000000000" pitchFamily="2" charset="0"/>
                <a:cs typeface="NikoshBAN" panose="02000000000000000000" pitchFamily="2" charset="0"/>
              </a:rPr>
              <a:t> </a:t>
            </a:r>
            <a:r>
              <a:rPr lang="en-US" sz="3200" dirty="0" err="1" smtClean="0">
                <a:solidFill>
                  <a:schemeClr val="accent1">
                    <a:lumMod val="75000"/>
                  </a:schemeClr>
                </a:solidFill>
                <a:latin typeface="NikoshBAN" panose="02000000000000000000" pitchFamily="2" charset="0"/>
                <a:cs typeface="NikoshBAN" panose="02000000000000000000" pitchFamily="2" charset="0"/>
              </a:rPr>
              <a:t>কি</a:t>
            </a:r>
            <a:r>
              <a:rPr lang="en-US" sz="3200" dirty="0" smtClean="0">
                <a:solidFill>
                  <a:schemeClr val="accent1">
                    <a:lumMod val="75000"/>
                  </a:schemeClr>
                </a:solidFill>
                <a:latin typeface="NikoshBAN" panose="02000000000000000000" pitchFamily="2" charset="0"/>
                <a:cs typeface="NikoshBAN" panose="02000000000000000000" pitchFamily="2" charset="0"/>
              </a:rPr>
              <a:t> </a:t>
            </a:r>
            <a:r>
              <a:rPr lang="en-US" sz="3200" dirty="0" err="1" smtClean="0">
                <a:solidFill>
                  <a:schemeClr val="accent1">
                    <a:lumMod val="75000"/>
                  </a:schemeClr>
                </a:solidFill>
                <a:latin typeface="NikoshBAN" panose="02000000000000000000" pitchFamily="2" charset="0"/>
                <a:cs typeface="NikoshBAN" panose="02000000000000000000" pitchFamily="2" charset="0"/>
              </a:rPr>
              <a:t>বুঝতে</a:t>
            </a:r>
            <a:r>
              <a:rPr lang="en-US" sz="3200" dirty="0" smtClean="0">
                <a:solidFill>
                  <a:schemeClr val="accent1">
                    <a:lumMod val="75000"/>
                  </a:schemeClr>
                </a:solidFill>
                <a:latin typeface="NikoshBAN" panose="02000000000000000000" pitchFamily="2" charset="0"/>
                <a:cs typeface="NikoshBAN" panose="02000000000000000000" pitchFamily="2" charset="0"/>
              </a:rPr>
              <a:t> </a:t>
            </a:r>
            <a:r>
              <a:rPr lang="en-US" sz="3200" dirty="0" err="1" smtClean="0">
                <a:solidFill>
                  <a:schemeClr val="accent1">
                    <a:lumMod val="75000"/>
                  </a:schemeClr>
                </a:solidFill>
                <a:latin typeface="NikoshBAN" panose="02000000000000000000" pitchFamily="2" charset="0"/>
                <a:cs typeface="NikoshBAN" panose="02000000000000000000" pitchFamily="2" charset="0"/>
              </a:rPr>
              <a:t>পারি</a:t>
            </a:r>
            <a:r>
              <a:rPr lang="en-US" sz="3200" dirty="0" smtClean="0">
                <a:solidFill>
                  <a:schemeClr val="accent1">
                    <a:lumMod val="75000"/>
                  </a:schemeClr>
                </a:solidFill>
                <a:latin typeface="NikoshBAN" panose="02000000000000000000" pitchFamily="2" charset="0"/>
                <a:cs typeface="NikoshBAN" panose="02000000000000000000" pitchFamily="2" charset="0"/>
              </a:rPr>
              <a:t> ?</a:t>
            </a:r>
            <a:endParaRPr lang="en-US" sz="3200" dirty="0">
              <a:solidFill>
                <a:schemeClr val="accent1">
                  <a:lumMod val="75000"/>
                </a:schemeClr>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6749670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31" presetClass="entr" presetSubtype="0" fill="hold" grpId="0" nodeType="clickEffect">
                                  <p:stCondLst>
                                    <p:cond delay="0"/>
                                  </p:stCondLst>
                                  <p:childTnLst>
                                    <p:set>
                                      <p:cBhvr>
                                        <p:cTn id="24" dur="1" fill="hold">
                                          <p:stCondLst>
                                            <p:cond delay="0"/>
                                          </p:stCondLst>
                                        </p:cTn>
                                        <p:tgtEl>
                                          <p:spTgt spid="3"/>
                                        </p:tgtEl>
                                        <p:attrNameLst>
                                          <p:attrName>style.visibility</p:attrName>
                                        </p:attrNameLst>
                                      </p:cBhvr>
                                      <p:to>
                                        <p:strVal val="visible"/>
                                      </p:to>
                                    </p:set>
                                    <p:anim calcmode="lin" valueType="num">
                                      <p:cBhvr>
                                        <p:cTn id="25" dur="1000" fill="hold"/>
                                        <p:tgtEl>
                                          <p:spTgt spid="3"/>
                                        </p:tgtEl>
                                        <p:attrNameLst>
                                          <p:attrName>ppt_w</p:attrName>
                                        </p:attrNameLst>
                                      </p:cBhvr>
                                      <p:tavLst>
                                        <p:tav tm="0">
                                          <p:val>
                                            <p:fltVal val="0"/>
                                          </p:val>
                                        </p:tav>
                                        <p:tav tm="100000">
                                          <p:val>
                                            <p:strVal val="#ppt_w"/>
                                          </p:val>
                                        </p:tav>
                                      </p:tavLst>
                                    </p:anim>
                                    <p:anim calcmode="lin" valueType="num">
                                      <p:cBhvr>
                                        <p:cTn id="26" dur="1000" fill="hold"/>
                                        <p:tgtEl>
                                          <p:spTgt spid="3"/>
                                        </p:tgtEl>
                                        <p:attrNameLst>
                                          <p:attrName>ppt_h</p:attrName>
                                        </p:attrNameLst>
                                      </p:cBhvr>
                                      <p:tavLst>
                                        <p:tav tm="0">
                                          <p:val>
                                            <p:fltVal val="0"/>
                                          </p:val>
                                        </p:tav>
                                        <p:tav tm="100000">
                                          <p:val>
                                            <p:strVal val="#ppt_h"/>
                                          </p:val>
                                        </p:tav>
                                      </p:tavLst>
                                    </p:anim>
                                    <p:anim calcmode="lin" valueType="num">
                                      <p:cBhvr>
                                        <p:cTn id="27" dur="1000" fill="hold"/>
                                        <p:tgtEl>
                                          <p:spTgt spid="3"/>
                                        </p:tgtEl>
                                        <p:attrNameLst>
                                          <p:attrName>style.rotation</p:attrName>
                                        </p:attrNameLst>
                                      </p:cBhvr>
                                      <p:tavLst>
                                        <p:tav tm="0">
                                          <p:val>
                                            <p:fltVal val="90"/>
                                          </p:val>
                                        </p:tav>
                                        <p:tav tm="100000">
                                          <p:val>
                                            <p:fltVal val="0"/>
                                          </p:val>
                                        </p:tav>
                                      </p:tavLst>
                                    </p:anim>
                                    <p:animEffect transition="in" filter="fade">
                                      <p:cBhvr>
                                        <p:cTn id="28"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24692"/>
            <a:ext cx="12192000" cy="6185541"/>
          </a:xfrm>
          <a:prstGeom prst="rect">
            <a:avLst/>
          </a:prstGeom>
        </p:spPr>
      </p:pic>
      <p:sp>
        <p:nvSpPr>
          <p:cNvPr id="3" name="TextBox 2"/>
          <p:cNvSpPr txBox="1"/>
          <p:nvPr/>
        </p:nvSpPr>
        <p:spPr>
          <a:xfrm>
            <a:off x="817418" y="6060849"/>
            <a:ext cx="10889673" cy="584775"/>
          </a:xfrm>
          <a:prstGeom prst="rect">
            <a:avLst/>
          </a:prstGeom>
          <a:noFill/>
        </p:spPr>
        <p:txBody>
          <a:bodyPr wrap="square" rtlCol="0">
            <a:spAutoFit/>
          </a:bodyPr>
          <a:lstStyle/>
          <a:p>
            <a:pPr algn="ctr"/>
            <a:r>
              <a:rPr lang="en-US" sz="3200" dirty="0" err="1" smtClean="0">
                <a:latin typeface="NikoshBAN" panose="02000000000000000000" pitchFamily="2" charset="0"/>
                <a:cs typeface="NikoshBAN" panose="02000000000000000000" pitchFamily="2" charset="0"/>
              </a:rPr>
              <a:t>উপরের</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ছবি</a:t>
            </a:r>
            <a:r>
              <a:rPr lang="bn-IN" sz="3200" dirty="0" smtClean="0">
                <a:latin typeface="NikoshBAN" panose="02000000000000000000" pitchFamily="2" charset="0"/>
                <a:cs typeface="NikoshBAN" panose="02000000000000000000" pitchFamily="2" charset="0"/>
              </a:rPr>
              <a:t> দেখে কি বুঝতে পারি ?</a:t>
            </a:r>
            <a:endParaRPr lang="en-US" sz="32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0293431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31" presetClass="entr" presetSubtype="0" fill="hold" grpId="0" nodeType="clickEffect">
                                  <p:stCondLst>
                                    <p:cond delay="0"/>
                                  </p:stCondLst>
                                  <p:childTnLst>
                                    <p:set>
                                      <p:cBhvr>
                                        <p:cTn id="24" dur="1" fill="hold">
                                          <p:stCondLst>
                                            <p:cond delay="0"/>
                                          </p:stCondLst>
                                        </p:cTn>
                                        <p:tgtEl>
                                          <p:spTgt spid="3"/>
                                        </p:tgtEl>
                                        <p:attrNameLst>
                                          <p:attrName>style.visibility</p:attrName>
                                        </p:attrNameLst>
                                      </p:cBhvr>
                                      <p:to>
                                        <p:strVal val="visible"/>
                                      </p:to>
                                    </p:set>
                                    <p:anim calcmode="lin" valueType="num">
                                      <p:cBhvr>
                                        <p:cTn id="25" dur="1000" fill="hold"/>
                                        <p:tgtEl>
                                          <p:spTgt spid="3"/>
                                        </p:tgtEl>
                                        <p:attrNameLst>
                                          <p:attrName>ppt_w</p:attrName>
                                        </p:attrNameLst>
                                      </p:cBhvr>
                                      <p:tavLst>
                                        <p:tav tm="0">
                                          <p:val>
                                            <p:fltVal val="0"/>
                                          </p:val>
                                        </p:tav>
                                        <p:tav tm="100000">
                                          <p:val>
                                            <p:strVal val="#ppt_w"/>
                                          </p:val>
                                        </p:tav>
                                      </p:tavLst>
                                    </p:anim>
                                    <p:anim calcmode="lin" valueType="num">
                                      <p:cBhvr>
                                        <p:cTn id="26" dur="1000" fill="hold"/>
                                        <p:tgtEl>
                                          <p:spTgt spid="3"/>
                                        </p:tgtEl>
                                        <p:attrNameLst>
                                          <p:attrName>ppt_h</p:attrName>
                                        </p:attrNameLst>
                                      </p:cBhvr>
                                      <p:tavLst>
                                        <p:tav tm="0">
                                          <p:val>
                                            <p:fltVal val="0"/>
                                          </p:val>
                                        </p:tav>
                                        <p:tav tm="100000">
                                          <p:val>
                                            <p:strVal val="#ppt_h"/>
                                          </p:val>
                                        </p:tav>
                                      </p:tavLst>
                                    </p:anim>
                                    <p:anim calcmode="lin" valueType="num">
                                      <p:cBhvr>
                                        <p:cTn id="27" dur="1000" fill="hold"/>
                                        <p:tgtEl>
                                          <p:spTgt spid="3"/>
                                        </p:tgtEl>
                                        <p:attrNameLst>
                                          <p:attrName>style.rotation</p:attrName>
                                        </p:attrNameLst>
                                      </p:cBhvr>
                                      <p:tavLst>
                                        <p:tav tm="0">
                                          <p:val>
                                            <p:fltVal val="90"/>
                                          </p:val>
                                        </p:tav>
                                        <p:tav tm="100000">
                                          <p:val>
                                            <p:fltVal val="0"/>
                                          </p:val>
                                        </p:tav>
                                      </p:tavLst>
                                    </p:anim>
                                    <p:animEffect transition="in" filter="fade">
                                      <p:cBhvr>
                                        <p:cTn id="28"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1999" cy="6192982"/>
          </a:xfrm>
          <a:prstGeom prst="rect">
            <a:avLst/>
          </a:prstGeom>
        </p:spPr>
      </p:pic>
      <p:sp>
        <p:nvSpPr>
          <p:cNvPr id="3" name="TextBox 2"/>
          <p:cNvSpPr txBox="1"/>
          <p:nvPr/>
        </p:nvSpPr>
        <p:spPr>
          <a:xfrm>
            <a:off x="734291" y="6386945"/>
            <a:ext cx="10917382" cy="584775"/>
          </a:xfrm>
          <a:prstGeom prst="rect">
            <a:avLst/>
          </a:prstGeom>
          <a:noFill/>
        </p:spPr>
        <p:txBody>
          <a:bodyPr wrap="square" rtlCol="0">
            <a:spAutoFit/>
          </a:bodyPr>
          <a:lstStyle/>
          <a:p>
            <a:pPr algn="ctr"/>
            <a:r>
              <a:rPr lang="bn-IN" sz="3200" dirty="0" smtClean="0">
                <a:solidFill>
                  <a:schemeClr val="accent2">
                    <a:lumMod val="60000"/>
                    <a:lumOff val="40000"/>
                  </a:schemeClr>
                </a:solidFill>
                <a:latin typeface="NikoshBAN" panose="02000000000000000000" pitchFamily="2" charset="0"/>
                <a:cs typeface="NikoshBAN" panose="02000000000000000000" pitchFamily="2" charset="0"/>
              </a:rPr>
              <a:t>উপরের ছবি দ্বারা কি বুঝতে পারি।</a:t>
            </a:r>
            <a:endParaRPr lang="en-US" sz="3200" dirty="0">
              <a:solidFill>
                <a:schemeClr val="accent2">
                  <a:lumMod val="60000"/>
                  <a:lumOff val="40000"/>
                </a:schemeClr>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4987522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31" presetClass="entr" presetSubtype="0" fill="hold" grpId="0" nodeType="clickEffect">
                                  <p:stCondLst>
                                    <p:cond delay="0"/>
                                  </p:stCondLst>
                                  <p:childTnLst>
                                    <p:set>
                                      <p:cBhvr>
                                        <p:cTn id="24" dur="1" fill="hold">
                                          <p:stCondLst>
                                            <p:cond delay="0"/>
                                          </p:stCondLst>
                                        </p:cTn>
                                        <p:tgtEl>
                                          <p:spTgt spid="3"/>
                                        </p:tgtEl>
                                        <p:attrNameLst>
                                          <p:attrName>style.visibility</p:attrName>
                                        </p:attrNameLst>
                                      </p:cBhvr>
                                      <p:to>
                                        <p:strVal val="visible"/>
                                      </p:to>
                                    </p:set>
                                    <p:anim calcmode="lin" valueType="num">
                                      <p:cBhvr>
                                        <p:cTn id="25" dur="1000" fill="hold"/>
                                        <p:tgtEl>
                                          <p:spTgt spid="3"/>
                                        </p:tgtEl>
                                        <p:attrNameLst>
                                          <p:attrName>ppt_w</p:attrName>
                                        </p:attrNameLst>
                                      </p:cBhvr>
                                      <p:tavLst>
                                        <p:tav tm="0">
                                          <p:val>
                                            <p:fltVal val="0"/>
                                          </p:val>
                                        </p:tav>
                                        <p:tav tm="100000">
                                          <p:val>
                                            <p:strVal val="#ppt_w"/>
                                          </p:val>
                                        </p:tav>
                                      </p:tavLst>
                                    </p:anim>
                                    <p:anim calcmode="lin" valueType="num">
                                      <p:cBhvr>
                                        <p:cTn id="26" dur="1000" fill="hold"/>
                                        <p:tgtEl>
                                          <p:spTgt spid="3"/>
                                        </p:tgtEl>
                                        <p:attrNameLst>
                                          <p:attrName>ppt_h</p:attrName>
                                        </p:attrNameLst>
                                      </p:cBhvr>
                                      <p:tavLst>
                                        <p:tav tm="0">
                                          <p:val>
                                            <p:fltVal val="0"/>
                                          </p:val>
                                        </p:tav>
                                        <p:tav tm="100000">
                                          <p:val>
                                            <p:strVal val="#ppt_h"/>
                                          </p:val>
                                        </p:tav>
                                      </p:tavLst>
                                    </p:anim>
                                    <p:anim calcmode="lin" valueType="num">
                                      <p:cBhvr>
                                        <p:cTn id="27" dur="1000" fill="hold"/>
                                        <p:tgtEl>
                                          <p:spTgt spid="3"/>
                                        </p:tgtEl>
                                        <p:attrNameLst>
                                          <p:attrName>style.rotation</p:attrName>
                                        </p:attrNameLst>
                                      </p:cBhvr>
                                      <p:tavLst>
                                        <p:tav tm="0">
                                          <p:val>
                                            <p:fltVal val="90"/>
                                          </p:val>
                                        </p:tav>
                                        <p:tav tm="100000">
                                          <p:val>
                                            <p:fltVal val="0"/>
                                          </p:val>
                                        </p:tav>
                                      </p:tavLst>
                                    </p:anim>
                                    <p:animEffect transition="in" filter="fade">
                                      <p:cBhvr>
                                        <p:cTn id="28"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12192000" cy="6376737"/>
          </a:xfrm>
          <a:prstGeom prst="rect">
            <a:avLst/>
          </a:prstGeom>
        </p:spPr>
      </p:pic>
      <p:sp>
        <p:nvSpPr>
          <p:cNvPr id="3" name="TextBox 2"/>
          <p:cNvSpPr txBox="1"/>
          <p:nvPr/>
        </p:nvSpPr>
        <p:spPr>
          <a:xfrm>
            <a:off x="481263" y="6256421"/>
            <a:ext cx="11008895" cy="584775"/>
          </a:xfrm>
          <a:prstGeom prst="rect">
            <a:avLst/>
          </a:prstGeom>
          <a:noFill/>
        </p:spPr>
        <p:txBody>
          <a:bodyPr wrap="square" rtlCol="0">
            <a:spAutoFit/>
          </a:bodyPr>
          <a:lstStyle/>
          <a:p>
            <a:pPr algn="ctr"/>
            <a:r>
              <a:rPr lang="bn-IN" sz="3200" dirty="0" smtClean="0">
                <a:solidFill>
                  <a:schemeClr val="accent1">
                    <a:lumMod val="75000"/>
                  </a:schemeClr>
                </a:solidFill>
                <a:latin typeface="NikoshBAN" panose="02000000000000000000" pitchFamily="2" charset="0"/>
                <a:cs typeface="NikoshBAN" panose="02000000000000000000" pitchFamily="2" charset="0"/>
              </a:rPr>
              <a:t>উপরের ছবি দেখে কি বুঝতে পারি ?</a:t>
            </a:r>
            <a:endParaRPr lang="en-US" sz="3200" dirty="0">
              <a:solidFill>
                <a:schemeClr val="accent1">
                  <a:lumMod val="75000"/>
                </a:schemeClr>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8189768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26"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wipe(down)">
                                      <p:cBhvr>
                                        <p:cTn id="15" dur="580">
                                          <p:stCondLst>
                                            <p:cond delay="0"/>
                                          </p:stCondLst>
                                        </p:cTn>
                                        <p:tgtEl>
                                          <p:spTgt spid="3"/>
                                        </p:tgtEl>
                                      </p:cBhvr>
                                    </p:animEffect>
                                    <p:anim calcmode="lin" valueType="num">
                                      <p:cBhvr>
                                        <p:cTn id="16"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17"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8"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9"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20"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21" dur="26">
                                          <p:stCondLst>
                                            <p:cond delay="650"/>
                                          </p:stCondLst>
                                        </p:cTn>
                                        <p:tgtEl>
                                          <p:spTgt spid="3"/>
                                        </p:tgtEl>
                                      </p:cBhvr>
                                      <p:to x="100000" y="60000"/>
                                    </p:animScale>
                                    <p:animScale>
                                      <p:cBhvr>
                                        <p:cTn id="22" dur="166" decel="50000">
                                          <p:stCondLst>
                                            <p:cond delay="676"/>
                                          </p:stCondLst>
                                        </p:cTn>
                                        <p:tgtEl>
                                          <p:spTgt spid="3"/>
                                        </p:tgtEl>
                                      </p:cBhvr>
                                      <p:to x="100000" y="100000"/>
                                    </p:animScale>
                                    <p:animScale>
                                      <p:cBhvr>
                                        <p:cTn id="23" dur="26">
                                          <p:stCondLst>
                                            <p:cond delay="1312"/>
                                          </p:stCondLst>
                                        </p:cTn>
                                        <p:tgtEl>
                                          <p:spTgt spid="3"/>
                                        </p:tgtEl>
                                      </p:cBhvr>
                                      <p:to x="100000" y="80000"/>
                                    </p:animScale>
                                    <p:animScale>
                                      <p:cBhvr>
                                        <p:cTn id="24" dur="166" decel="50000">
                                          <p:stCondLst>
                                            <p:cond delay="1338"/>
                                          </p:stCondLst>
                                        </p:cTn>
                                        <p:tgtEl>
                                          <p:spTgt spid="3"/>
                                        </p:tgtEl>
                                      </p:cBhvr>
                                      <p:to x="100000" y="100000"/>
                                    </p:animScale>
                                    <p:animScale>
                                      <p:cBhvr>
                                        <p:cTn id="25" dur="26">
                                          <p:stCondLst>
                                            <p:cond delay="1642"/>
                                          </p:stCondLst>
                                        </p:cTn>
                                        <p:tgtEl>
                                          <p:spTgt spid="3"/>
                                        </p:tgtEl>
                                      </p:cBhvr>
                                      <p:to x="100000" y="90000"/>
                                    </p:animScale>
                                    <p:animScale>
                                      <p:cBhvr>
                                        <p:cTn id="26" dur="166" decel="50000">
                                          <p:stCondLst>
                                            <p:cond delay="1668"/>
                                          </p:stCondLst>
                                        </p:cTn>
                                        <p:tgtEl>
                                          <p:spTgt spid="3"/>
                                        </p:tgtEl>
                                      </p:cBhvr>
                                      <p:to x="100000" y="100000"/>
                                    </p:animScale>
                                    <p:animScale>
                                      <p:cBhvr>
                                        <p:cTn id="27" dur="26">
                                          <p:stCondLst>
                                            <p:cond delay="1808"/>
                                          </p:stCondLst>
                                        </p:cTn>
                                        <p:tgtEl>
                                          <p:spTgt spid="3"/>
                                        </p:tgtEl>
                                      </p:cBhvr>
                                      <p:to x="100000" y="95000"/>
                                    </p:animScale>
                                    <p:animScale>
                                      <p:cBhvr>
                                        <p:cTn id="28" dur="166" decel="50000">
                                          <p:stCondLst>
                                            <p:cond delay="1834"/>
                                          </p:stCondLst>
                                        </p:cTn>
                                        <p:tgtEl>
                                          <p:spTgt spid="3"/>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0"/>
            <a:ext cx="12192000" cy="6364705"/>
          </a:xfrm>
          <a:prstGeom prst="rect">
            <a:avLst/>
          </a:prstGeom>
        </p:spPr>
      </p:pic>
      <p:sp>
        <p:nvSpPr>
          <p:cNvPr id="3" name="TextBox 2"/>
          <p:cNvSpPr txBox="1"/>
          <p:nvPr/>
        </p:nvSpPr>
        <p:spPr>
          <a:xfrm>
            <a:off x="6039853" y="6605337"/>
            <a:ext cx="5065294" cy="369332"/>
          </a:xfrm>
          <a:prstGeom prst="rect">
            <a:avLst/>
          </a:prstGeom>
          <a:noFill/>
        </p:spPr>
        <p:txBody>
          <a:bodyPr wrap="square" rtlCol="0">
            <a:spAutoFit/>
          </a:bodyPr>
          <a:lstStyle/>
          <a:p>
            <a:endParaRPr lang="en-US" dirty="0"/>
          </a:p>
        </p:txBody>
      </p:sp>
      <p:sp>
        <p:nvSpPr>
          <p:cNvPr id="4" name="TextBox 3"/>
          <p:cNvSpPr txBox="1"/>
          <p:nvPr/>
        </p:nvSpPr>
        <p:spPr>
          <a:xfrm>
            <a:off x="216568" y="6364705"/>
            <a:ext cx="11237495" cy="584775"/>
          </a:xfrm>
          <a:prstGeom prst="rect">
            <a:avLst/>
          </a:prstGeom>
          <a:noFill/>
        </p:spPr>
        <p:txBody>
          <a:bodyPr wrap="square" rtlCol="0">
            <a:spAutoFit/>
          </a:bodyPr>
          <a:lstStyle/>
          <a:p>
            <a:pPr algn="ctr"/>
            <a:r>
              <a:rPr lang="bn-IN" sz="3200" dirty="0" smtClean="0">
                <a:solidFill>
                  <a:schemeClr val="accent1">
                    <a:lumMod val="75000"/>
                  </a:schemeClr>
                </a:solidFill>
                <a:latin typeface="NikoshBAN" panose="02000000000000000000" pitchFamily="2" charset="0"/>
                <a:cs typeface="NikoshBAN" panose="02000000000000000000" pitchFamily="2" charset="0"/>
              </a:rPr>
              <a:t>উপরের ছবি দেখে কি বুঝতে পারি ?</a:t>
            </a:r>
            <a:endParaRPr lang="en-US" sz="3200" dirty="0">
              <a:solidFill>
                <a:schemeClr val="accent1">
                  <a:lumMod val="75000"/>
                </a:schemeClr>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2557959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31" presetClass="entr" presetSubtype="0"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anim calcmode="lin" valueType="num">
                                      <p:cBhvr>
                                        <p:cTn id="25" dur="1000" fill="hold"/>
                                        <p:tgtEl>
                                          <p:spTgt spid="4"/>
                                        </p:tgtEl>
                                        <p:attrNameLst>
                                          <p:attrName>ppt_w</p:attrName>
                                        </p:attrNameLst>
                                      </p:cBhvr>
                                      <p:tavLst>
                                        <p:tav tm="0">
                                          <p:val>
                                            <p:fltVal val="0"/>
                                          </p:val>
                                        </p:tav>
                                        <p:tav tm="100000">
                                          <p:val>
                                            <p:strVal val="#ppt_w"/>
                                          </p:val>
                                        </p:tav>
                                      </p:tavLst>
                                    </p:anim>
                                    <p:anim calcmode="lin" valueType="num">
                                      <p:cBhvr>
                                        <p:cTn id="26" dur="1000" fill="hold"/>
                                        <p:tgtEl>
                                          <p:spTgt spid="4"/>
                                        </p:tgtEl>
                                        <p:attrNameLst>
                                          <p:attrName>ppt_h</p:attrName>
                                        </p:attrNameLst>
                                      </p:cBhvr>
                                      <p:tavLst>
                                        <p:tav tm="0">
                                          <p:val>
                                            <p:fltVal val="0"/>
                                          </p:val>
                                        </p:tav>
                                        <p:tav tm="100000">
                                          <p:val>
                                            <p:strVal val="#ppt_h"/>
                                          </p:val>
                                        </p:tav>
                                      </p:tavLst>
                                    </p:anim>
                                    <p:anim calcmode="lin" valueType="num">
                                      <p:cBhvr>
                                        <p:cTn id="27" dur="1000" fill="hold"/>
                                        <p:tgtEl>
                                          <p:spTgt spid="4"/>
                                        </p:tgtEl>
                                        <p:attrNameLst>
                                          <p:attrName>style.rotation</p:attrName>
                                        </p:attrNameLst>
                                      </p:cBhvr>
                                      <p:tavLst>
                                        <p:tav tm="0">
                                          <p:val>
                                            <p:fltVal val="90"/>
                                          </p:val>
                                        </p:tav>
                                        <p:tav tm="100000">
                                          <p:val>
                                            <p:fltVal val="0"/>
                                          </p:val>
                                        </p:tav>
                                      </p:tavLst>
                                    </p:anim>
                                    <p:animEffect transition="in" filter="fade">
                                      <p:cBhvr>
                                        <p:cTn id="28"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12192000" cy="6289964"/>
          </a:xfrm>
          <a:prstGeom prst="rect">
            <a:avLst/>
          </a:prstGeom>
        </p:spPr>
      </p:pic>
      <p:sp>
        <p:nvSpPr>
          <p:cNvPr id="4" name="TextBox 3"/>
          <p:cNvSpPr txBox="1"/>
          <p:nvPr/>
        </p:nvSpPr>
        <p:spPr>
          <a:xfrm>
            <a:off x="942109" y="6273225"/>
            <a:ext cx="10889673" cy="584775"/>
          </a:xfrm>
          <a:prstGeom prst="rect">
            <a:avLst/>
          </a:prstGeom>
          <a:noFill/>
        </p:spPr>
        <p:txBody>
          <a:bodyPr wrap="square" rtlCol="0">
            <a:spAutoFit/>
          </a:bodyPr>
          <a:lstStyle/>
          <a:p>
            <a:pPr algn="ctr"/>
            <a:r>
              <a:rPr lang="en-US" sz="3200" dirty="0" err="1" smtClean="0">
                <a:solidFill>
                  <a:schemeClr val="accent2">
                    <a:lumMod val="60000"/>
                    <a:lumOff val="40000"/>
                  </a:schemeClr>
                </a:solidFill>
                <a:latin typeface="NikoshBAN" panose="02000000000000000000" pitchFamily="2" charset="0"/>
                <a:cs typeface="NikoshBAN" panose="02000000000000000000" pitchFamily="2" charset="0"/>
              </a:rPr>
              <a:t>উপরের</a:t>
            </a:r>
            <a:r>
              <a:rPr lang="en-US" sz="3200" dirty="0" smtClean="0">
                <a:solidFill>
                  <a:schemeClr val="accent2">
                    <a:lumMod val="60000"/>
                    <a:lumOff val="40000"/>
                  </a:schemeClr>
                </a:solidFill>
                <a:latin typeface="NikoshBAN" panose="02000000000000000000" pitchFamily="2" charset="0"/>
                <a:cs typeface="NikoshBAN" panose="02000000000000000000" pitchFamily="2" charset="0"/>
              </a:rPr>
              <a:t> </a:t>
            </a:r>
            <a:r>
              <a:rPr lang="en-US" sz="3200" dirty="0" err="1" smtClean="0">
                <a:solidFill>
                  <a:schemeClr val="accent2">
                    <a:lumMod val="60000"/>
                    <a:lumOff val="40000"/>
                  </a:schemeClr>
                </a:solidFill>
                <a:latin typeface="NikoshBAN" panose="02000000000000000000" pitchFamily="2" charset="0"/>
                <a:cs typeface="NikoshBAN" panose="02000000000000000000" pitchFamily="2" charset="0"/>
              </a:rPr>
              <a:t>ছবি</a:t>
            </a:r>
            <a:r>
              <a:rPr lang="en-US" sz="3200" dirty="0" smtClean="0">
                <a:solidFill>
                  <a:schemeClr val="accent2">
                    <a:lumMod val="60000"/>
                    <a:lumOff val="40000"/>
                  </a:schemeClr>
                </a:solidFill>
                <a:latin typeface="NikoshBAN" panose="02000000000000000000" pitchFamily="2" charset="0"/>
                <a:cs typeface="NikoshBAN" panose="02000000000000000000" pitchFamily="2" charset="0"/>
              </a:rPr>
              <a:t> </a:t>
            </a:r>
            <a:r>
              <a:rPr lang="en-US" sz="3200" dirty="0" err="1" smtClean="0">
                <a:solidFill>
                  <a:schemeClr val="accent2">
                    <a:lumMod val="60000"/>
                    <a:lumOff val="40000"/>
                  </a:schemeClr>
                </a:solidFill>
                <a:latin typeface="NikoshBAN" panose="02000000000000000000" pitchFamily="2" charset="0"/>
                <a:cs typeface="NikoshBAN" panose="02000000000000000000" pitchFamily="2" charset="0"/>
              </a:rPr>
              <a:t>দ্বারা</a:t>
            </a:r>
            <a:r>
              <a:rPr lang="en-US" sz="3200" dirty="0" smtClean="0">
                <a:solidFill>
                  <a:schemeClr val="accent2">
                    <a:lumMod val="60000"/>
                    <a:lumOff val="40000"/>
                  </a:schemeClr>
                </a:solidFill>
                <a:latin typeface="NikoshBAN" panose="02000000000000000000" pitchFamily="2" charset="0"/>
                <a:cs typeface="NikoshBAN" panose="02000000000000000000" pitchFamily="2" charset="0"/>
              </a:rPr>
              <a:t> </a:t>
            </a:r>
            <a:r>
              <a:rPr lang="en-US" sz="3200" dirty="0" err="1" smtClean="0">
                <a:solidFill>
                  <a:schemeClr val="accent2">
                    <a:lumMod val="60000"/>
                    <a:lumOff val="40000"/>
                  </a:schemeClr>
                </a:solidFill>
                <a:latin typeface="NikoshBAN" panose="02000000000000000000" pitchFamily="2" charset="0"/>
                <a:cs typeface="NikoshBAN" panose="02000000000000000000" pitchFamily="2" charset="0"/>
              </a:rPr>
              <a:t>কি</a:t>
            </a:r>
            <a:r>
              <a:rPr lang="en-US" sz="3200" dirty="0" smtClean="0">
                <a:solidFill>
                  <a:schemeClr val="accent2">
                    <a:lumMod val="60000"/>
                    <a:lumOff val="40000"/>
                  </a:schemeClr>
                </a:solidFill>
                <a:latin typeface="NikoshBAN" panose="02000000000000000000" pitchFamily="2" charset="0"/>
                <a:cs typeface="NikoshBAN" panose="02000000000000000000" pitchFamily="2" charset="0"/>
              </a:rPr>
              <a:t> </a:t>
            </a:r>
            <a:r>
              <a:rPr lang="en-US" sz="3200" dirty="0" err="1" smtClean="0">
                <a:solidFill>
                  <a:schemeClr val="accent2">
                    <a:lumMod val="60000"/>
                    <a:lumOff val="40000"/>
                  </a:schemeClr>
                </a:solidFill>
                <a:latin typeface="NikoshBAN" panose="02000000000000000000" pitchFamily="2" charset="0"/>
                <a:cs typeface="NikoshBAN" panose="02000000000000000000" pitchFamily="2" charset="0"/>
              </a:rPr>
              <a:t>বুঝতে</a:t>
            </a:r>
            <a:r>
              <a:rPr lang="en-US" sz="3200" dirty="0" smtClean="0">
                <a:solidFill>
                  <a:schemeClr val="accent2">
                    <a:lumMod val="60000"/>
                    <a:lumOff val="40000"/>
                  </a:schemeClr>
                </a:solidFill>
                <a:latin typeface="NikoshBAN" panose="02000000000000000000" pitchFamily="2" charset="0"/>
                <a:cs typeface="NikoshBAN" panose="02000000000000000000" pitchFamily="2" charset="0"/>
              </a:rPr>
              <a:t> </a:t>
            </a:r>
            <a:r>
              <a:rPr lang="en-US" sz="3200" dirty="0" err="1" smtClean="0">
                <a:solidFill>
                  <a:schemeClr val="accent2">
                    <a:lumMod val="60000"/>
                    <a:lumOff val="40000"/>
                  </a:schemeClr>
                </a:solidFill>
                <a:latin typeface="NikoshBAN" panose="02000000000000000000" pitchFamily="2" charset="0"/>
                <a:cs typeface="NikoshBAN" panose="02000000000000000000" pitchFamily="2" charset="0"/>
              </a:rPr>
              <a:t>পারি</a:t>
            </a:r>
            <a:r>
              <a:rPr lang="en-US" sz="3200" dirty="0" smtClean="0">
                <a:solidFill>
                  <a:schemeClr val="accent2">
                    <a:lumMod val="60000"/>
                    <a:lumOff val="40000"/>
                  </a:schemeClr>
                </a:solidFill>
                <a:latin typeface="NikoshBAN" panose="02000000000000000000" pitchFamily="2" charset="0"/>
                <a:cs typeface="NikoshBAN" panose="02000000000000000000" pitchFamily="2" charset="0"/>
              </a:rPr>
              <a:t>।</a:t>
            </a:r>
            <a:endParaRPr lang="en-US" sz="3200" dirty="0">
              <a:solidFill>
                <a:schemeClr val="accent2">
                  <a:lumMod val="60000"/>
                  <a:lumOff val="40000"/>
                </a:schemeClr>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4940187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80">
                                          <p:stCondLst>
                                            <p:cond delay="0"/>
                                          </p:stCondLst>
                                        </p:cTn>
                                        <p:tgtEl>
                                          <p:spTgt spid="3"/>
                                        </p:tgtEl>
                                      </p:cBhvr>
                                    </p:animEffect>
                                    <p:anim calcmode="lin" valueType="num">
                                      <p:cBhvr>
                                        <p:cTn id="8"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gtEl>
                                      </p:cBhvr>
                                      <p:to x="100000" y="60000"/>
                                    </p:animScale>
                                    <p:animScale>
                                      <p:cBhvr>
                                        <p:cTn id="14" dur="166" decel="50000">
                                          <p:stCondLst>
                                            <p:cond delay="676"/>
                                          </p:stCondLst>
                                        </p:cTn>
                                        <p:tgtEl>
                                          <p:spTgt spid="3"/>
                                        </p:tgtEl>
                                      </p:cBhvr>
                                      <p:to x="100000" y="100000"/>
                                    </p:animScale>
                                    <p:animScale>
                                      <p:cBhvr>
                                        <p:cTn id="15" dur="26">
                                          <p:stCondLst>
                                            <p:cond delay="1312"/>
                                          </p:stCondLst>
                                        </p:cTn>
                                        <p:tgtEl>
                                          <p:spTgt spid="3"/>
                                        </p:tgtEl>
                                      </p:cBhvr>
                                      <p:to x="100000" y="80000"/>
                                    </p:animScale>
                                    <p:animScale>
                                      <p:cBhvr>
                                        <p:cTn id="16" dur="166" decel="50000">
                                          <p:stCondLst>
                                            <p:cond delay="1338"/>
                                          </p:stCondLst>
                                        </p:cTn>
                                        <p:tgtEl>
                                          <p:spTgt spid="3"/>
                                        </p:tgtEl>
                                      </p:cBhvr>
                                      <p:to x="100000" y="100000"/>
                                    </p:animScale>
                                    <p:animScale>
                                      <p:cBhvr>
                                        <p:cTn id="17" dur="26">
                                          <p:stCondLst>
                                            <p:cond delay="1642"/>
                                          </p:stCondLst>
                                        </p:cTn>
                                        <p:tgtEl>
                                          <p:spTgt spid="3"/>
                                        </p:tgtEl>
                                      </p:cBhvr>
                                      <p:to x="100000" y="90000"/>
                                    </p:animScale>
                                    <p:animScale>
                                      <p:cBhvr>
                                        <p:cTn id="18" dur="166" decel="50000">
                                          <p:stCondLst>
                                            <p:cond delay="1668"/>
                                          </p:stCondLst>
                                        </p:cTn>
                                        <p:tgtEl>
                                          <p:spTgt spid="3"/>
                                        </p:tgtEl>
                                      </p:cBhvr>
                                      <p:to x="100000" y="100000"/>
                                    </p:animScale>
                                    <p:animScale>
                                      <p:cBhvr>
                                        <p:cTn id="19" dur="26">
                                          <p:stCondLst>
                                            <p:cond delay="1808"/>
                                          </p:stCondLst>
                                        </p:cTn>
                                        <p:tgtEl>
                                          <p:spTgt spid="3"/>
                                        </p:tgtEl>
                                      </p:cBhvr>
                                      <p:to x="100000" y="95000"/>
                                    </p:animScale>
                                    <p:animScale>
                                      <p:cBhvr>
                                        <p:cTn id="20" dur="166" decel="50000">
                                          <p:stCondLst>
                                            <p:cond delay="1834"/>
                                          </p:stCondLst>
                                        </p:cTn>
                                        <p:tgtEl>
                                          <p:spTgt spid="3"/>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31" presetClass="entr" presetSubtype="0"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anim calcmode="lin" valueType="num">
                                      <p:cBhvr>
                                        <p:cTn id="25" dur="1000" fill="hold"/>
                                        <p:tgtEl>
                                          <p:spTgt spid="4"/>
                                        </p:tgtEl>
                                        <p:attrNameLst>
                                          <p:attrName>ppt_w</p:attrName>
                                        </p:attrNameLst>
                                      </p:cBhvr>
                                      <p:tavLst>
                                        <p:tav tm="0">
                                          <p:val>
                                            <p:fltVal val="0"/>
                                          </p:val>
                                        </p:tav>
                                        <p:tav tm="100000">
                                          <p:val>
                                            <p:strVal val="#ppt_w"/>
                                          </p:val>
                                        </p:tav>
                                      </p:tavLst>
                                    </p:anim>
                                    <p:anim calcmode="lin" valueType="num">
                                      <p:cBhvr>
                                        <p:cTn id="26" dur="1000" fill="hold"/>
                                        <p:tgtEl>
                                          <p:spTgt spid="4"/>
                                        </p:tgtEl>
                                        <p:attrNameLst>
                                          <p:attrName>ppt_h</p:attrName>
                                        </p:attrNameLst>
                                      </p:cBhvr>
                                      <p:tavLst>
                                        <p:tav tm="0">
                                          <p:val>
                                            <p:fltVal val="0"/>
                                          </p:val>
                                        </p:tav>
                                        <p:tav tm="100000">
                                          <p:val>
                                            <p:strVal val="#ppt_h"/>
                                          </p:val>
                                        </p:tav>
                                      </p:tavLst>
                                    </p:anim>
                                    <p:anim calcmode="lin" valueType="num">
                                      <p:cBhvr>
                                        <p:cTn id="27" dur="1000" fill="hold"/>
                                        <p:tgtEl>
                                          <p:spTgt spid="4"/>
                                        </p:tgtEl>
                                        <p:attrNameLst>
                                          <p:attrName>style.rotation</p:attrName>
                                        </p:attrNameLst>
                                      </p:cBhvr>
                                      <p:tavLst>
                                        <p:tav tm="0">
                                          <p:val>
                                            <p:fltVal val="90"/>
                                          </p:val>
                                        </p:tav>
                                        <p:tav tm="100000">
                                          <p:val>
                                            <p:fltVal val="0"/>
                                          </p:val>
                                        </p:tav>
                                      </p:tavLst>
                                    </p:anim>
                                    <p:animEffect transition="in" filter="fade">
                                      <p:cBhvr>
                                        <p:cTn id="28"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192981"/>
          </a:xfrm>
          <a:prstGeom prst="rect">
            <a:avLst/>
          </a:prstGeom>
        </p:spPr>
      </p:pic>
      <p:sp>
        <p:nvSpPr>
          <p:cNvPr id="3" name="TextBox 2"/>
          <p:cNvSpPr txBox="1"/>
          <p:nvPr/>
        </p:nvSpPr>
        <p:spPr>
          <a:xfrm>
            <a:off x="935182" y="6211669"/>
            <a:ext cx="10321636" cy="584775"/>
          </a:xfrm>
          <a:prstGeom prst="rect">
            <a:avLst/>
          </a:prstGeom>
          <a:noFill/>
        </p:spPr>
        <p:txBody>
          <a:bodyPr wrap="square" rtlCol="0">
            <a:spAutoFit/>
          </a:bodyPr>
          <a:lstStyle/>
          <a:p>
            <a:pPr algn="ctr"/>
            <a:r>
              <a:rPr lang="bn-BD" sz="3200" i="1" dirty="0" smtClean="0">
                <a:solidFill>
                  <a:schemeClr val="accent1">
                    <a:lumMod val="75000"/>
                  </a:schemeClr>
                </a:solidFill>
                <a:latin typeface="NikoshBAN" panose="02000000000000000000" pitchFamily="2" charset="0"/>
                <a:cs typeface="NikoshBAN" panose="02000000000000000000" pitchFamily="2" charset="0"/>
              </a:rPr>
              <a:t>উপরের ছবি</a:t>
            </a:r>
            <a:r>
              <a:rPr lang="bn-IN" sz="3200" i="1" dirty="0" smtClean="0">
                <a:solidFill>
                  <a:schemeClr val="accent1">
                    <a:lumMod val="75000"/>
                  </a:schemeClr>
                </a:solidFill>
                <a:latin typeface="NikoshBAN" panose="02000000000000000000" pitchFamily="2" charset="0"/>
                <a:cs typeface="NikoshBAN" panose="02000000000000000000" pitchFamily="2" charset="0"/>
              </a:rPr>
              <a:t> দেখে কি বুঝতে পারি ?</a:t>
            </a:r>
            <a:endParaRPr lang="en-US" sz="3200" i="1" dirty="0">
              <a:solidFill>
                <a:schemeClr val="accent1">
                  <a:lumMod val="75000"/>
                </a:schemeClr>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03460425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31" presetClass="entr" presetSubtype="0" fill="hold" grpId="0" nodeType="clickEffect">
                                  <p:stCondLst>
                                    <p:cond delay="0"/>
                                  </p:stCondLst>
                                  <p:childTnLst>
                                    <p:set>
                                      <p:cBhvr>
                                        <p:cTn id="24" dur="1" fill="hold">
                                          <p:stCondLst>
                                            <p:cond delay="0"/>
                                          </p:stCondLst>
                                        </p:cTn>
                                        <p:tgtEl>
                                          <p:spTgt spid="3"/>
                                        </p:tgtEl>
                                        <p:attrNameLst>
                                          <p:attrName>style.visibility</p:attrName>
                                        </p:attrNameLst>
                                      </p:cBhvr>
                                      <p:to>
                                        <p:strVal val="visible"/>
                                      </p:to>
                                    </p:set>
                                    <p:anim calcmode="lin" valueType="num">
                                      <p:cBhvr>
                                        <p:cTn id="25" dur="1000" fill="hold"/>
                                        <p:tgtEl>
                                          <p:spTgt spid="3"/>
                                        </p:tgtEl>
                                        <p:attrNameLst>
                                          <p:attrName>ppt_w</p:attrName>
                                        </p:attrNameLst>
                                      </p:cBhvr>
                                      <p:tavLst>
                                        <p:tav tm="0">
                                          <p:val>
                                            <p:fltVal val="0"/>
                                          </p:val>
                                        </p:tav>
                                        <p:tav tm="100000">
                                          <p:val>
                                            <p:strVal val="#ppt_w"/>
                                          </p:val>
                                        </p:tav>
                                      </p:tavLst>
                                    </p:anim>
                                    <p:anim calcmode="lin" valueType="num">
                                      <p:cBhvr>
                                        <p:cTn id="26" dur="1000" fill="hold"/>
                                        <p:tgtEl>
                                          <p:spTgt spid="3"/>
                                        </p:tgtEl>
                                        <p:attrNameLst>
                                          <p:attrName>ppt_h</p:attrName>
                                        </p:attrNameLst>
                                      </p:cBhvr>
                                      <p:tavLst>
                                        <p:tav tm="0">
                                          <p:val>
                                            <p:fltVal val="0"/>
                                          </p:val>
                                        </p:tav>
                                        <p:tav tm="100000">
                                          <p:val>
                                            <p:strVal val="#ppt_h"/>
                                          </p:val>
                                        </p:tav>
                                      </p:tavLst>
                                    </p:anim>
                                    <p:anim calcmode="lin" valueType="num">
                                      <p:cBhvr>
                                        <p:cTn id="27" dur="1000" fill="hold"/>
                                        <p:tgtEl>
                                          <p:spTgt spid="3"/>
                                        </p:tgtEl>
                                        <p:attrNameLst>
                                          <p:attrName>style.rotation</p:attrName>
                                        </p:attrNameLst>
                                      </p:cBhvr>
                                      <p:tavLst>
                                        <p:tav tm="0">
                                          <p:val>
                                            <p:fltVal val="90"/>
                                          </p:val>
                                        </p:tav>
                                        <p:tav tm="100000">
                                          <p:val>
                                            <p:fltVal val="0"/>
                                          </p:val>
                                        </p:tav>
                                      </p:tavLst>
                                    </p:anim>
                                    <p:animEffect transition="in" filter="fade">
                                      <p:cBhvr>
                                        <p:cTn id="28"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178</TotalTime>
  <Words>443</Words>
  <Application>Microsoft Office PowerPoint</Application>
  <PresentationFormat>Widescreen</PresentationFormat>
  <Paragraphs>69</Paragraphs>
  <Slides>19</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Calibri</vt:lpstr>
      <vt:lpstr>Calibri Light</vt:lpstr>
      <vt:lpstr>NikoshBAN</vt:lpstr>
      <vt:lpstr>NiokshBAN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78L6N72</dc:creator>
  <cp:lastModifiedBy>78L6N72</cp:lastModifiedBy>
  <cp:revision>62</cp:revision>
  <dcterms:created xsi:type="dcterms:W3CDTF">2019-08-25T19:23:00Z</dcterms:created>
  <dcterms:modified xsi:type="dcterms:W3CDTF">2019-12-25T13:26:20Z</dcterms:modified>
</cp:coreProperties>
</file>