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0" r:id="rId6"/>
    <p:sldId id="262" r:id="rId7"/>
    <p:sldId id="274" r:id="rId8"/>
    <p:sldId id="276" r:id="rId9"/>
    <p:sldId id="270" r:id="rId10"/>
    <p:sldId id="261" r:id="rId11"/>
    <p:sldId id="264" r:id="rId12"/>
    <p:sldId id="272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2EF3-5ABA-4CC2-ACD3-772979AE388C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C3BE3-48F4-4477-9724-7EA4B918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2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C3BE3-48F4-4477-9724-7EA4B918C4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7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97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5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1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3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6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7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1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8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2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DB42-0AE7-4DEF-B227-4E45E45CDA82}" type="datetimeFigureOut">
              <a:rPr lang="en-GB" smtClean="0"/>
              <a:t>24/12/2019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7165-549A-439F-83DC-EA7F3E2F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7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988" y="0"/>
            <a:ext cx="12074012" cy="15043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  <a:endParaRPr lang="en-GB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332" b="1"/>
          <a:stretch/>
        </p:blipFill>
        <p:spPr>
          <a:xfrm>
            <a:off x="0" y="1504335"/>
            <a:ext cx="12192000" cy="53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24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822267"/>
            <a:ext cx="5250873" cy="5840528"/>
          </a:xfrm>
        </p:spPr>
      </p:pic>
      <p:sp>
        <p:nvSpPr>
          <p:cNvPr id="5" name="TextBox 4"/>
          <p:cNvSpPr txBox="1"/>
          <p:nvPr/>
        </p:nvSpPr>
        <p:spPr>
          <a:xfrm>
            <a:off x="392226" y="3529866"/>
            <a:ext cx="570588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বইয়ের ৩০ নং পৃষ্ঠা</a:t>
            </a:r>
            <a:r>
              <a:rPr lang="en-GB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GB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কর</a:t>
            </a:r>
            <a:endParaRPr lang="en-GB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3103418" y="2092036"/>
            <a:ext cx="2994689" cy="1108364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185" y="884332"/>
            <a:ext cx="487986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১</a:t>
            </a:r>
            <a:endParaRPr lang="en-GB" sz="8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7383" y="884332"/>
            <a:ext cx="419792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২</a:t>
            </a:r>
            <a:endParaRPr lang="en-GB" sz="8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669" y="4290011"/>
            <a:ext cx="48798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এক করে ছড়াটি পড় </a:t>
            </a:r>
            <a:endParaRPr lang="en-GB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7383" y="4290011"/>
            <a:ext cx="419792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১ম লাইন ও পরেরজন ২য় লাইন </a:t>
            </a:r>
            <a:r>
              <a:rPr lang="en-GB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GB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endParaRPr lang="en-GB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306882" y="2507673"/>
            <a:ext cx="588718" cy="148243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8932719" y="2507673"/>
            <a:ext cx="547254" cy="148243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08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6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455" y="2538202"/>
            <a:ext cx="759229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0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10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9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3964" y="1122363"/>
            <a:ext cx="11998036" cy="5874182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8269" y="3098380"/>
            <a:ext cx="558037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পরের লাইনগুলো বল 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520076" y="3371567"/>
            <a:ext cx="978408" cy="3769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64273" y="2114045"/>
            <a:ext cx="336181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 বাকুম পায়রা</a:t>
            </a:r>
            <a:endParaRPr lang="en-GB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4269" y="3111643"/>
            <a:ext cx="336181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 </a:t>
            </a:r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…………………</a:t>
            </a: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4270" y="4102935"/>
            <a:ext cx="33618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 সাজবে কাল কি</a:t>
            </a:r>
            <a:endParaRPr lang="en-GB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6364" y="5100923"/>
            <a:ext cx="335972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121920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0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00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535"/>
            <a:ext cx="12192000" cy="4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17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45127" y="111125"/>
            <a:ext cx="11346873" cy="6384925"/>
          </a:xfrm>
        </p:spPr>
        <p:txBody>
          <a:bodyPr>
            <a:normAutofit/>
          </a:bodyPr>
          <a:lstStyle/>
          <a:p>
            <a:pPr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774" y="1136073"/>
            <a:ext cx="51776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ভবানী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সরঃ প্রাঃ বিদ্যাঃ</a:t>
            </a:r>
          </a:p>
          <a:p>
            <a:pPr algn="ctr"/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কাহারোল</a:t>
            </a:r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,দিনাজপুর ।</a:t>
            </a:r>
            <a:endParaRPr lang="en-GB" sz="44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44" y="1136073"/>
            <a:ext cx="56455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১ম</a:t>
            </a:r>
          </a:p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ছড়া (বাক</a:t>
            </a:r>
            <a:r>
              <a:rPr lang="en-GB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বাকুম পায়রা</a:t>
            </a:r>
            <a:r>
              <a:rPr lang="en-GB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4000" b="1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45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3773" y="365125"/>
            <a:ext cx="12023677" cy="6213096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71" y="623509"/>
            <a:ext cx="11687033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0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461" y="2734252"/>
            <a:ext cx="1157785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২</a:t>
            </a:r>
            <a:r>
              <a:rPr lang="en-GB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শুনে আনন্দ লাভ করবে ও তার অভিব্যক্তি 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করবে।</a:t>
            </a:r>
            <a:endParaRPr lang="en-US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২</a:t>
            </a:r>
            <a:r>
              <a:rPr lang="en-GB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ছড়া স্পষ্টভাবে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010280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4" y="463722"/>
            <a:ext cx="6317672" cy="5992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83" y="3671455"/>
            <a:ext cx="347749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পায়রা</a:t>
            </a:r>
            <a:endParaRPr lang="en-GB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nt Arrow 3"/>
          <p:cNvSpPr/>
          <p:nvPr/>
        </p:nvSpPr>
        <p:spPr>
          <a:xfrm>
            <a:off x="2140528" y="2133601"/>
            <a:ext cx="1787235" cy="106680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76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5" y="614505"/>
            <a:ext cx="10515600" cy="53983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( বাক</a:t>
            </a:r>
            <a:r>
              <a:rPr lang="en-GB" sz="8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বাকুম পায়রা</a:t>
            </a:r>
            <a:r>
              <a:rPr lang="en-GB" sz="8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…)</a:t>
            </a:r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sz="8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sz="8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sz="8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8791" y="4075690"/>
            <a:ext cx="4471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GB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2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498764"/>
            <a:ext cx="5971309" cy="6026727"/>
          </a:xfrm>
        </p:spPr>
      </p:pic>
      <p:sp>
        <p:nvSpPr>
          <p:cNvPr id="4" name="TextBox 3"/>
          <p:cNvSpPr txBox="1"/>
          <p:nvPr/>
        </p:nvSpPr>
        <p:spPr>
          <a:xfrm>
            <a:off x="359145" y="2740123"/>
            <a:ext cx="470759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 বাকুম পায়রা</a:t>
            </a:r>
            <a:endParaRPr lang="en-GB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34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79" y="2798802"/>
            <a:ext cx="5279923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 দিয়ে টায়রা </a:t>
            </a:r>
            <a:endParaRPr lang="en-GB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95" y="429491"/>
            <a:ext cx="5691089" cy="5846618"/>
          </a:xfrm>
          <a:prstGeom prst="rect">
            <a:avLst/>
          </a:prstGeom>
          <a:ln w="190500" cap="sq">
            <a:solidFill>
              <a:srgbClr val="FF33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957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1" y="453788"/>
            <a:ext cx="5375563" cy="6127121"/>
          </a:xfrm>
          <a:prstGeom prst="rect">
            <a:avLst/>
          </a:prstGeom>
          <a:ln>
            <a:solidFill>
              <a:srgbClr val="FF33CC">
                <a:alpha val="89804"/>
              </a:srgb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6" y="585406"/>
            <a:ext cx="5084619" cy="5822321"/>
          </a:xfrm>
          <a:prstGeom prst="rect">
            <a:avLst/>
          </a:prstGeom>
          <a:ln>
            <a:solidFill>
              <a:srgbClr val="C00000">
                <a:alpha val="89804"/>
              </a:srgb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Sun 3"/>
          <p:cNvSpPr/>
          <p:nvPr/>
        </p:nvSpPr>
        <p:spPr>
          <a:xfrm>
            <a:off x="6705599" y="720431"/>
            <a:ext cx="1052946" cy="121227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un 4"/>
          <p:cNvSpPr/>
          <p:nvPr/>
        </p:nvSpPr>
        <p:spPr>
          <a:xfrm>
            <a:off x="6573977" y="5888182"/>
            <a:ext cx="574967" cy="519545"/>
          </a:xfrm>
          <a:prstGeom prst="sun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107156"/>
            <a:ext cx="621376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বঊ সাজবে কাল কি </a:t>
            </a:r>
            <a:r>
              <a:rPr lang="en-GB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Sun 7"/>
          <p:cNvSpPr/>
          <p:nvPr/>
        </p:nvSpPr>
        <p:spPr>
          <a:xfrm>
            <a:off x="10790961" y="761997"/>
            <a:ext cx="571498" cy="564570"/>
          </a:xfrm>
          <a:prstGeom prst="sun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un 8"/>
          <p:cNvSpPr/>
          <p:nvPr/>
        </p:nvSpPr>
        <p:spPr>
          <a:xfrm>
            <a:off x="10863699" y="5673437"/>
            <a:ext cx="619988" cy="55418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705599" y="2645491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বউয়ের সাজে পায়রা</a:t>
            </a:r>
            <a:endParaRPr lang="en-GB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0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02325"/>
            <a:ext cx="598650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চড়বে সোনার পালকি।</a:t>
            </a:r>
            <a:endParaRPr lang="en-GB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831273"/>
            <a:ext cx="5576562" cy="53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1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139</Words>
  <Application>Microsoft Office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শুভ সকাল</vt:lpstr>
      <vt:lpstr>     </vt:lpstr>
      <vt:lpstr>   </vt:lpstr>
      <vt:lpstr>PowerPoint Presentation</vt:lpstr>
      <vt:lpstr>ছড়া ( বাক বাকুম পায়রা…)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PTI-GAIBANDHA</dc:creator>
  <cp:lastModifiedBy>DPE</cp:lastModifiedBy>
  <cp:revision>133</cp:revision>
  <dcterms:created xsi:type="dcterms:W3CDTF">2018-02-06T09:51:43Z</dcterms:created>
  <dcterms:modified xsi:type="dcterms:W3CDTF">2019-12-24T15:34:20Z</dcterms:modified>
</cp:coreProperties>
</file>