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85" r:id="rId5"/>
    <p:sldId id="271" r:id="rId6"/>
    <p:sldId id="267" r:id="rId7"/>
    <p:sldId id="272" r:id="rId8"/>
    <p:sldId id="279" r:id="rId9"/>
    <p:sldId id="274" r:id="rId10"/>
    <p:sldId id="278" r:id="rId11"/>
    <p:sldId id="269" r:id="rId12"/>
    <p:sldId id="273" r:id="rId13"/>
    <p:sldId id="270" r:id="rId14"/>
    <p:sldId id="284" r:id="rId15"/>
    <p:sldId id="280" r:id="rId16"/>
    <p:sldId id="276" r:id="rId17"/>
    <p:sldId id="264" r:id="rId18"/>
    <p:sldId id="283" r:id="rId19"/>
    <p:sldId id="275" r:id="rId20"/>
    <p:sldId id="265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301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28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222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004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128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293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67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61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83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879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43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2EA1-FAE4-4D22-B2AF-5D202809B873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969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1742" y="379828"/>
            <a:ext cx="517207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               </a:t>
            </a:r>
            <a:endParaRPr lang="en-US" sz="3600" b="1" dirty="0"/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27" y="2205873"/>
            <a:ext cx="6911878" cy="4405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720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 rot="2620326">
            <a:off x="6231449" y="3157981"/>
            <a:ext cx="3810644" cy="2840057"/>
            <a:chOff x="5082150" y="3167718"/>
            <a:chExt cx="3875152" cy="2901503"/>
          </a:xfrm>
        </p:grpSpPr>
        <p:pic>
          <p:nvPicPr>
            <p:cNvPr id="13" name="Picture 6" descr="C:\Users\Public\Pictures\Sample Pictures\hksk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779354">
              <a:off x="5082150" y="3167718"/>
              <a:ext cx="3429000" cy="2895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5680702" y="5546001"/>
              <a:ext cx="3276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অফিস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সরঞ্জমের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মেরামত</a:t>
              </a:r>
              <a:r>
                <a:rPr lang="en-US" dirty="0"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 rot="1486270">
            <a:off x="1453995" y="1137205"/>
            <a:ext cx="4113825" cy="2415568"/>
            <a:chOff x="4800600" y="838200"/>
            <a:chExt cx="3886200" cy="2895600"/>
          </a:xfrm>
        </p:grpSpPr>
        <p:pic>
          <p:nvPicPr>
            <p:cNvPr id="16" name="Picture 5" descr="C:\Users\Public\Pictures\Sample Pictures\shipping-agent-transport-of-dangerous-goods-chemicals-250x25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838200"/>
              <a:ext cx="3886200" cy="2895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5486400" y="1066800"/>
              <a:ext cx="2895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পণ্য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আমদানির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জাহাজ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ভাড়া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1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38142" y="3582187"/>
            <a:ext cx="5422530" cy="2698166"/>
            <a:chOff x="228600" y="2514600"/>
            <a:chExt cx="3766458" cy="1905000"/>
          </a:xfrm>
        </p:grpSpPr>
        <p:pic>
          <p:nvPicPr>
            <p:cNvPr id="3" name="Picture 9" descr="Ellen_H._Swallow_Richards_House_Boston_MA_0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2514600"/>
              <a:ext cx="3429000" cy="190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16"/>
            <p:cNvSpPr txBox="1">
              <a:spLocks noChangeArrowheads="1"/>
            </p:cNvSpPr>
            <p:nvPr/>
          </p:nvSpPr>
          <p:spPr bwMode="auto">
            <a:xfrm>
              <a:off x="1632858" y="4050188"/>
              <a:ext cx="2362200" cy="369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দালান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কোটা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26625" y="680417"/>
            <a:ext cx="4094168" cy="2652298"/>
            <a:chOff x="182218" y="4495800"/>
            <a:chExt cx="3475382" cy="2204807"/>
          </a:xfrm>
        </p:grpSpPr>
        <p:pic>
          <p:nvPicPr>
            <p:cNvPr id="6" name="Picture 8" descr="cross_jali_dining_set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218" y="4495800"/>
              <a:ext cx="3475382" cy="20574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2133600" y="6177387"/>
              <a:ext cx="1524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 err="1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আসবাবপত্র</a:t>
              </a:r>
              <a:endParaRPr lang="en-US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866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90333" y="4562574"/>
            <a:ext cx="6721311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56" y="997359"/>
            <a:ext cx="3723363" cy="2622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799471" y="194394"/>
            <a:ext cx="502216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5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taka-copy_96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4020" y="859411"/>
            <a:ext cx="469455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03215" y="3829640"/>
            <a:ext cx="5561815" cy="286232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-15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।মালিক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কতৃক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50" dirty="0">
                <a:latin typeface="NikoshBAN" pitchFamily="2" charset="0"/>
                <a:cs typeface="NikoshBAN" pitchFamily="2" charset="0"/>
              </a:rPr>
              <a:t>২।অতিরিক্ত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50" dirty="0">
                <a:latin typeface="NikoshBAN" pitchFamily="2" charset="0"/>
                <a:cs typeface="NikoshBAN" pitchFamily="2" charset="0"/>
              </a:rPr>
              <a:t>৩।মূলধনের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50" dirty="0">
                <a:latin typeface="NikoshBAN" pitchFamily="2" charset="0"/>
                <a:cs typeface="NikoshBAN" pitchFamily="2" charset="0"/>
              </a:rPr>
              <a:t>৪।নগদ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50" dirty="0">
                <a:latin typeface="NikoshBAN" pitchFamily="2" charset="0"/>
                <a:cs typeface="NikoshBAN" pitchFamily="2" charset="0"/>
              </a:rPr>
              <a:t>৫।পণ্য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12585" y="428134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মালিকানাস্বত্ব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2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880023" y="717452"/>
            <a:ext cx="3733800" cy="2779931"/>
            <a:chOff x="5410201" y="1066800"/>
            <a:chExt cx="3733800" cy="2779931"/>
          </a:xfrm>
        </p:grpSpPr>
        <p:pic>
          <p:nvPicPr>
            <p:cNvPr id="6" name="Picture 3" descr="C:\Users\Public\Pictures\Sample Pictures\_82301454_dormitories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0201" y="1066800"/>
              <a:ext cx="3733800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172201" y="3200400"/>
              <a:ext cx="20574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পণ্য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বিক্রয়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98035" y="3233523"/>
            <a:ext cx="3779837" cy="2727900"/>
            <a:chOff x="5363633" y="3962400"/>
            <a:chExt cx="3780367" cy="2727900"/>
          </a:xfrm>
        </p:grpSpPr>
        <p:pic>
          <p:nvPicPr>
            <p:cNvPr id="9" name="Picture 10" descr="C:\Users\Public\Pictures\Sample Pictures\dse-w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63633" y="3962400"/>
              <a:ext cx="3780367" cy="2667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638309" y="6105525"/>
              <a:ext cx="3505691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বিনিয়োগ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সুদ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প্রাপ্তি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57148" y="150829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সমুহ</a:t>
            </a:r>
            <a:endParaRPr lang="en-US" sz="2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72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logo_1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766" y="1669362"/>
            <a:ext cx="3657206" cy="2280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95621" y="3949831"/>
            <a:ext cx="4867372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-150" dirty="0" smtClean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b="1" spc="-15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পাওনা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প্রদেয়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5200" y="381000"/>
            <a:ext cx="1600200" cy="646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4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71627" y="141402"/>
            <a:ext cx="7239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ওহী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২০১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 ৩১শে ডিসেঃ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তারিখের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6408866"/>
              </p:ext>
            </p:extLst>
          </p:nvPr>
        </p:nvGraphicFramePr>
        <p:xfrm>
          <a:off x="2620650" y="1111151"/>
          <a:ext cx="7277495" cy="485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74"/>
                <a:gridCol w="3603420"/>
                <a:gridCol w="423932"/>
                <a:gridCol w="1211330"/>
                <a:gridCol w="1049639"/>
              </a:tblGrid>
              <a:tr h="610742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18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কোড</a:t>
                      </a:r>
                      <a:r>
                        <a:rPr lang="en-US" sz="1800" b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20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শিরোনাম</a:t>
                      </a:r>
                      <a:endParaRPr lang="en-US" sz="12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খঃপৃঃ</a:t>
                      </a:r>
                      <a:endParaRPr lang="en-US" sz="14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sz="20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4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2000" b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4385">
                <a:tc rowSpan="2">
                  <a:txBody>
                    <a:bodyPr/>
                    <a:lstStyle/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হাতে</a:t>
                      </a:r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1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জমা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অফিস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সাপ্লাইজ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মজুদ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(১/১/২০১৪)</a:t>
                      </a: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অবচয়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endParaRPr lang="bn-BD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endParaRPr lang="bn-BD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endParaRPr lang="en-US" sz="180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                  মোট =</a:t>
                      </a:r>
                      <a:endParaRPr lang="en-US" sz="18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১,৮০,০০০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</a:p>
                    <a:p>
                      <a:r>
                        <a:rPr lang="en-US" sz="1800" b="1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</a:p>
                    <a:p>
                      <a:endParaRPr lang="en-US" sz="1800" b="1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৯০,০০০</a:t>
                      </a:r>
                    </a:p>
                    <a:p>
                      <a:r>
                        <a:rPr lang="en-US" sz="1800" b="1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১,৮০,০০০</a:t>
                      </a:r>
                    </a:p>
                    <a:p>
                      <a:endParaRPr lang="en-US" sz="1800" b="1" u="none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2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u="none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598005" y="5203596"/>
            <a:ext cx="2271859" cy="94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98005" y="4534292"/>
            <a:ext cx="2271859" cy="188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422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5927" y="378388"/>
            <a:ext cx="27432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150" r="20042" b="6897"/>
          <a:stretch/>
        </p:blipFill>
        <p:spPr>
          <a:xfrm rot="5400000">
            <a:off x="4492570" y="-127298"/>
            <a:ext cx="2543840" cy="5288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45623" y="4068509"/>
            <a:ext cx="8817430" cy="24314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5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 txBox="1">
            <a:spLocks/>
          </p:cNvSpPr>
          <p:nvPr/>
        </p:nvSpPr>
        <p:spPr>
          <a:xfrm>
            <a:off x="1508289" y="677945"/>
            <a:ext cx="9144000" cy="55060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i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b="1" i="1" u="sng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b="1" i="1" u="sng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b="1" i="1" u="sng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i="1" u="sng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lnSpc>
                <a:spcPct val="150000"/>
              </a:lnSpc>
              <a:defRPr/>
            </a:pP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.. ৫,০০০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     ২।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২০,০০০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sz="3200" spc="-15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হিসাব..১,০০,০০০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   ৪।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পাওনাদার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হিসাব..২০,০০০টাকা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।বিক্রয় হিসাব..১,৮০,০০০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৬।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হিসাব..৫,০০০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দেনাদার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, ৩০,০০০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   ৮। 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হিঃ..১,৯০,০০০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29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9472" y="499614"/>
            <a:ext cx="57818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5270" y="2625068"/>
            <a:ext cx="8339580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রেওয়ামিলে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পাশ্বে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9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6265" y="3125865"/>
            <a:ext cx="10466363" cy="34163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ময়নাল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>
              <a:defRPr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ইলিয়টগঞ্জ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রা,বি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5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 descr="C:\Users\SHARIF AHAMED\Desktop\moynal\wU2EY57xej9nbTZLFM8qncTu08qvmH4o0nmbzrd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9120" y="267287"/>
            <a:ext cx="2700997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137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7520" y="153498"/>
            <a:ext cx="183896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71" y="1198659"/>
            <a:ext cx="4625615" cy="2285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821433" y="3250960"/>
            <a:ext cx="8727161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b="1" i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  ১,২০,০০০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২.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কপিরাইট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২০,০০০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      ৩.বেতন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২০,০০০টাকা  ৪.অবচয় ১০,০০০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b="1" dirty="0" smtClean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 ৫.বিজ্ঞাপন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১০,০০০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৬.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পাওনাদার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৫০,০০০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৭.   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১,০০,০০০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৮.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জমাতিরিক্ত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৩০,০০০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2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1416942"/>
            <a:ext cx="8534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Plant more trees and save the earth.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323494"/>
            <a:ext cx="3886200" cy="266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58103" y="5288557"/>
            <a:ext cx="7242463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1753835" y="2290621"/>
            <a:ext cx="4061956" cy="267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869809" y="401373"/>
            <a:ext cx="6133514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9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775" y="2197068"/>
            <a:ext cx="10846191" cy="32562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১০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5০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7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8136766"/>
              </p:ext>
            </p:extLst>
          </p:nvPr>
        </p:nvGraphicFramePr>
        <p:xfrm>
          <a:off x="1362959" y="1362224"/>
          <a:ext cx="9902072" cy="272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611"/>
                <a:gridCol w="4507819"/>
                <a:gridCol w="536733"/>
                <a:gridCol w="1562072"/>
                <a:gridCol w="1630837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24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3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খঃপৃঃ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905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710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0504" y="2378920"/>
            <a:ext cx="3212909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2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828" y="3103994"/>
            <a:ext cx="9688287" cy="19759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ছক”আঁকতে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পার্শ্ব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8608" y="1309859"/>
            <a:ext cx="395653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</p:txBody>
      </p:sp>
    </p:spTree>
    <p:extLst>
      <p:ext uri="{BB962C8B-B14F-4D97-AF65-F5344CB8AC3E}">
        <p14:creationId xmlns="" xmlns:p14="http://schemas.microsoft.com/office/powerpoint/2010/main" val="10642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2128" y="1507672"/>
            <a:ext cx="11152414" cy="34163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3600" spc="-150" dirty="0" smtClean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নির্ভুলতা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খানা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তাহাকে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3600" spc="-3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6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/>
          <p:cNvSpPr/>
          <p:nvPr/>
        </p:nvSpPr>
        <p:spPr>
          <a:xfrm>
            <a:off x="3175262" y="903402"/>
            <a:ext cx="5235575" cy="5235575"/>
          </a:xfrm>
          <a:prstGeom prst="blockArc">
            <a:avLst>
              <a:gd name="adj1" fmla="val 12808771"/>
              <a:gd name="adj2" fmla="val 16025907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/>
          <p:cNvSpPr/>
          <p:nvPr/>
        </p:nvSpPr>
        <p:spPr>
          <a:xfrm>
            <a:off x="3153037" y="1005002"/>
            <a:ext cx="5235575" cy="5235575"/>
          </a:xfrm>
          <a:prstGeom prst="blockArc">
            <a:avLst>
              <a:gd name="adj1" fmla="val 11255877"/>
              <a:gd name="adj2" fmla="val 12952840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/>
          <p:cNvSpPr/>
          <p:nvPr/>
        </p:nvSpPr>
        <p:spPr>
          <a:xfrm>
            <a:off x="3148275" y="1041515"/>
            <a:ext cx="5235575" cy="5233987"/>
          </a:xfrm>
          <a:prstGeom prst="blockArc">
            <a:avLst>
              <a:gd name="adj1" fmla="val 9301009"/>
              <a:gd name="adj2" fmla="val 11304435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Block Arc 9"/>
          <p:cNvSpPr/>
          <p:nvPr/>
        </p:nvSpPr>
        <p:spPr>
          <a:xfrm>
            <a:off x="3122875" y="987540"/>
            <a:ext cx="5233987" cy="5235575"/>
          </a:xfrm>
          <a:prstGeom prst="blockArc">
            <a:avLst>
              <a:gd name="adj1" fmla="val 7109338"/>
              <a:gd name="adj2" fmla="val 9222023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Block Arc 10"/>
          <p:cNvSpPr/>
          <p:nvPr/>
        </p:nvSpPr>
        <p:spPr>
          <a:xfrm>
            <a:off x="2794262" y="903402"/>
            <a:ext cx="6002338" cy="5329238"/>
          </a:xfrm>
          <a:prstGeom prst="blockArc">
            <a:avLst>
              <a:gd name="adj1" fmla="val 4205643"/>
              <a:gd name="adj2" fmla="val 7223481"/>
              <a:gd name="adj3" fmla="val 420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Block Arc 11"/>
          <p:cNvSpPr/>
          <p:nvPr/>
        </p:nvSpPr>
        <p:spPr>
          <a:xfrm>
            <a:off x="3859475" y="833552"/>
            <a:ext cx="5233987" cy="5233988"/>
          </a:xfrm>
          <a:prstGeom prst="blockArc">
            <a:avLst>
              <a:gd name="adj1" fmla="val 2764446"/>
              <a:gd name="adj2" fmla="val 5219218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Block Arc 12"/>
          <p:cNvSpPr/>
          <p:nvPr/>
        </p:nvSpPr>
        <p:spPr>
          <a:xfrm>
            <a:off x="3646750" y="1063740"/>
            <a:ext cx="5235575" cy="5235575"/>
          </a:xfrm>
          <a:prstGeom prst="blockArc">
            <a:avLst>
              <a:gd name="adj1" fmla="val 780952"/>
              <a:gd name="adj2" fmla="val 2346458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Block Arc 13"/>
          <p:cNvSpPr/>
          <p:nvPr/>
        </p:nvSpPr>
        <p:spPr>
          <a:xfrm>
            <a:off x="3784862" y="598602"/>
            <a:ext cx="5235575" cy="5235575"/>
          </a:xfrm>
          <a:prstGeom prst="blockArc">
            <a:avLst>
              <a:gd name="adj1" fmla="val 20914561"/>
              <a:gd name="adj2" fmla="val 1418934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Block Arc 14"/>
          <p:cNvSpPr/>
          <p:nvPr/>
        </p:nvSpPr>
        <p:spPr>
          <a:xfrm>
            <a:off x="3978537" y="1168515"/>
            <a:ext cx="5233988" cy="5233987"/>
          </a:xfrm>
          <a:prstGeom prst="blockArc">
            <a:avLst>
              <a:gd name="adj1" fmla="val 17813057"/>
              <a:gd name="adj2" fmla="val 20132608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Block Arc 15"/>
          <p:cNvSpPr/>
          <p:nvPr/>
        </p:nvSpPr>
        <p:spPr>
          <a:xfrm>
            <a:off x="3432437" y="828790"/>
            <a:ext cx="5233988" cy="5235575"/>
          </a:xfrm>
          <a:prstGeom prst="blockArc">
            <a:avLst>
              <a:gd name="adj1" fmla="val 15752852"/>
              <a:gd name="adj2" fmla="val 18635968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4927862" y="2198802"/>
            <a:ext cx="2544763" cy="2306638"/>
            <a:chOff x="3429000" y="2057400"/>
            <a:chExt cx="2544674" cy="2305980"/>
          </a:xfrm>
        </p:grpSpPr>
        <p:sp>
          <p:nvSpPr>
            <p:cNvPr id="18" name="Oval 17"/>
            <p:cNvSpPr/>
            <p:nvPr/>
          </p:nvSpPr>
          <p:spPr>
            <a:xfrm>
              <a:off x="3429000" y="2057400"/>
              <a:ext cx="2544674" cy="23059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4"/>
            <p:cNvSpPr/>
            <p:nvPr/>
          </p:nvSpPr>
          <p:spPr>
            <a:xfrm>
              <a:off x="3802050" y="2395442"/>
              <a:ext cx="1798574" cy="16298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816987" y="846252"/>
            <a:ext cx="1890713" cy="1273175"/>
            <a:chOff x="5084410" y="504801"/>
            <a:chExt cx="1891471" cy="1274032"/>
          </a:xfrm>
        </p:grpSpPr>
        <p:sp>
          <p:nvSpPr>
            <p:cNvPr id="21" name="Oval 20"/>
            <p:cNvSpPr/>
            <p:nvPr/>
          </p:nvSpPr>
          <p:spPr>
            <a:xfrm>
              <a:off x="5084410" y="504801"/>
              <a:ext cx="1891471" cy="127403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16"/>
            <p:cNvSpPr/>
            <p:nvPr/>
          </p:nvSpPr>
          <p:spPr>
            <a:xfrm>
              <a:off x="5360746" y="690664"/>
              <a:ext cx="1338800" cy="902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২।লেনদেন বিশ্লেষণ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899662" y="2198802"/>
            <a:ext cx="2024063" cy="1122363"/>
            <a:chOff x="6428980" y="1814484"/>
            <a:chExt cx="1567225" cy="1121950"/>
          </a:xfrm>
        </p:grpSpPr>
        <p:sp>
          <p:nvSpPr>
            <p:cNvPr id="24" name="Oval 23"/>
            <p:cNvSpPr/>
            <p:nvPr/>
          </p:nvSpPr>
          <p:spPr>
            <a:xfrm>
              <a:off x="6428980" y="1814484"/>
              <a:ext cx="1567225" cy="11219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18"/>
            <p:cNvSpPr/>
            <p:nvPr/>
          </p:nvSpPr>
          <p:spPr>
            <a:xfrm>
              <a:off x="6658840" y="1979523"/>
              <a:ext cx="1107505" cy="791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৩। জাবেদা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Oval 20"/>
          <p:cNvSpPr/>
          <p:nvPr/>
        </p:nvSpPr>
        <p:spPr>
          <a:xfrm>
            <a:off x="7823462" y="3722802"/>
            <a:ext cx="1616075" cy="812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366262" y="4789602"/>
            <a:ext cx="2106613" cy="1219200"/>
            <a:chOff x="5557798" y="4467198"/>
            <a:chExt cx="1954350" cy="1003641"/>
          </a:xfrm>
        </p:grpSpPr>
        <p:sp>
          <p:nvSpPr>
            <p:cNvPr id="28" name="Oval 27"/>
            <p:cNvSpPr/>
            <p:nvPr/>
          </p:nvSpPr>
          <p:spPr>
            <a:xfrm>
              <a:off x="5557798" y="4467198"/>
              <a:ext cx="1954350" cy="100364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22"/>
            <p:cNvSpPr/>
            <p:nvPr/>
          </p:nvSpPr>
          <p:spPr>
            <a:xfrm>
              <a:off x="5843513" y="4613562"/>
              <a:ext cx="1382920" cy="710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৫। রেওয়ামিল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927862" y="5551602"/>
            <a:ext cx="2606675" cy="1219200"/>
            <a:chOff x="3805200" y="5185775"/>
            <a:chExt cx="2149498" cy="1003641"/>
          </a:xfrm>
        </p:grpSpPr>
        <p:sp>
          <p:nvSpPr>
            <p:cNvPr id="31" name="Oval 30"/>
            <p:cNvSpPr/>
            <p:nvPr/>
          </p:nvSpPr>
          <p:spPr>
            <a:xfrm>
              <a:off x="3805200" y="5185775"/>
              <a:ext cx="2149498" cy="100364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24"/>
            <p:cNvSpPr/>
            <p:nvPr/>
          </p:nvSpPr>
          <p:spPr>
            <a:xfrm>
              <a:off x="4119378" y="5332139"/>
              <a:ext cx="1521143" cy="710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৬।সমন্বয় দাখিলা</a:t>
              </a:r>
              <a:endPara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641862" y="4865802"/>
            <a:ext cx="2286000" cy="1217613"/>
            <a:chOff x="1900208" y="5076802"/>
            <a:chExt cx="1752638" cy="912129"/>
          </a:xfrm>
        </p:grpSpPr>
        <p:sp>
          <p:nvSpPr>
            <p:cNvPr id="34" name="Oval 33"/>
            <p:cNvSpPr/>
            <p:nvPr/>
          </p:nvSpPr>
          <p:spPr>
            <a:xfrm>
              <a:off x="1900208" y="5076802"/>
              <a:ext cx="1752638" cy="9121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26"/>
            <p:cNvSpPr/>
            <p:nvPr/>
          </p:nvSpPr>
          <p:spPr>
            <a:xfrm>
              <a:off x="2157019" y="5209994"/>
              <a:ext cx="1239018" cy="645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৭।কার্যপত্র প্রস্তুত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32262" y="3570402"/>
            <a:ext cx="2209801" cy="1143000"/>
            <a:chOff x="681002" y="3857606"/>
            <a:chExt cx="2025357" cy="1100452"/>
          </a:xfrm>
          <a:solidFill>
            <a:schemeClr val="tx2">
              <a:lumMod val="75000"/>
            </a:schemeClr>
          </a:solidFill>
        </p:grpSpPr>
        <p:sp>
          <p:nvSpPr>
            <p:cNvPr id="37" name="Oval 36"/>
            <p:cNvSpPr/>
            <p:nvPr/>
          </p:nvSpPr>
          <p:spPr>
            <a:xfrm>
              <a:off x="681002" y="3857606"/>
              <a:ext cx="2025357" cy="110045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28"/>
            <p:cNvSpPr/>
            <p:nvPr/>
          </p:nvSpPr>
          <p:spPr>
            <a:xfrm>
              <a:off x="977609" y="4018763"/>
              <a:ext cx="1432143" cy="7781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৮।আর্থিক</a:t>
              </a:r>
              <a:r>
                <a:rPr lang="bn-BD" sz="1600" dirty="0"/>
                <a:t> বিবরণী </a:t>
              </a:r>
              <a:endParaRPr lang="en-US" sz="1600" dirty="0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022862" y="979602"/>
            <a:ext cx="2455863" cy="1003300"/>
            <a:chOff x="681018" y="1266812"/>
            <a:chExt cx="2532076" cy="1003641"/>
          </a:xfrm>
        </p:grpSpPr>
        <p:sp>
          <p:nvSpPr>
            <p:cNvPr id="40" name="Oval 39"/>
            <p:cNvSpPr/>
            <p:nvPr/>
          </p:nvSpPr>
          <p:spPr>
            <a:xfrm>
              <a:off x="681018" y="1266812"/>
              <a:ext cx="2532076" cy="100364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30"/>
            <p:cNvSpPr/>
            <p:nvPr/>
          </p:nvSpPr>
          <p:spPr>
            <a:xfrm>
              <a:off x="1052564" y="1414500"/>
              <a:ext cx="1788984" cy="708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১০। হিসাব পরবর্তী রেওয়ামিল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337062" y="2122602"/>
            <a:ext cx="2044700" cy="1219200"/>
            <a:chOff x="380992" y="2438398"/>
            <a:chExt cx="2197803" cy="1003641"/>
          </a:xfrm>
        </p:grpSpPr>
        <p:sp>
          <p:nvSpPr>
            <p:cNvPr id="43" name="Oval 42"/>
            <p:cNvSpPr/>
            <p:nvPr/>
          </p:nvSpPr>
          <p:spPr>
            <a:xfrm>
              <a:off x="380992" y="2438398"/>
              <a:ext cx="2197803" cy="100364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"/>
            <p:cNvSpPr/>
            <p:nvPr/>
          </p:nvSpPr>
          <p:spPr>
            <a:xfrm>
              <a:off x="703496" y="2584762"/>
              <a:ext cx="1552796" cy="710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৯।সমাপনী দাখিলা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156462" y="2884602"/>
            <a:ext cx="1981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হিসাবচক্র 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4851662" y="141402"/>
            <a:ext cx="2262188" cy="1084263"/>
            <a:chOff x="2971801" y="-2"/>
            <a:chExt cx="2087463" cy="1084504"/>
          </a:xfrm>
        </p:grpSpPr>
        <p:sp>
          <p:nvSpPr>
            <p:cNvPr id="47" name="Oval 46"/>
            <p:cNvSpPr/>
            <p:nvPr/>
          </p:nvSpPr>
          <p:spPr>
            <a:xfrm>
              <a:off x="2971801" y="-2"/>
              <a:ext cx="2087463" cy="10845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"/>
            <p:cNvSpPr/>
            <p:nvPr/>
          </p:nvSpPr>
          <p:spPr>
            <a:xfrm>
              <a:off x="3277963" y="158783"/>
              <a:ext cx="1475140" cy="7669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১।লেনদেন শনাক্তকরণ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7899662" y="3646602"/>
            <a:ext cx="1676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৪।খতিয়ান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ight Arrow 49"/>
          <p:cNvSpPr/>
          <p:nvPr/>
        </p:nvSpPr>
        <p:spPr>
          <a:xfrm rot="10800000">
            <a:off x="9423662" y="5170602"/>
            <a:ext cx="1060450" cy="388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538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2818507"/>
              </p:ext>
            </p:extLst>
          </p:nvPr>
        </p:nvGraphicFramePr>
        <p:xfrm>
          <a:off x="1136716" y="3153317"/>
          <a:ext cx="9902072" cy="272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611"/>
                <a:gridCol w="4507819"/>
                <a:gridCol w="536733"/>
                <a:gridCol w="1562072"/>
                <a:gridCol w="1630837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24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3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খঃপৃঃ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905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66301" y="836629"/>
            <a:ext cx="5105400" cy="2062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itchFamily="2" charset="0"/>
              </a:rPr>
              <a:t>প্রতিষ্ঠানের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…….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……..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……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……</a:t>
            </a:r>
          </a:p>
        </p:txBody>
      </p:sp>
    </p:spTree>
    <p:extLst>
      <p:ext uri="{BB962C8B-B14F-4D97-AF65-F5344CB8AC3E}">
        <p14:creationId xmlns="" xmlns:p14="http://schemas.microsoft.com/office/powerpoint/2010/main" val="11639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528</Words>
  <Application>Microsoft Office PowerPoint</Application>
  <PresentationFormat>Custom</PresentationFormat>
  <Paragraphs>138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SHARIF AHAMED</cp:lastModifiedBy>
  <cp:revision>177</cp:revision>
  <dcterms:created xsi:type="dcterms:W3CDTF">2019-03-26T14:33:21Z</dcterms:created>
  <dcterms:modified xsi:type="dcterms:W3CDTF">2019-12-25T07:41:36Z</dcterms:modified>
</cp:coreProperties>
</file>