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75" r:id="rId4"/>
    <p:sldId id="276" r:id="rId5"/>
    <p:sldId id="259" r:id="rId6"/>
    <p:sldId id="260" r:id="rId7"/>
    <p:sldId id="261" r:id="rId8"/>
    <p:sldId id="267" r:id="rId9"/>
    <p:sldId id="262" r:id="rId10"/>
    <p:sldId id="263" r:id="rId11"/>
    <p:sldId id="268" r:id="rId12"/>
    <p:sldId id="265" r:id="rId13"/>
    <p:sldId id="269" r:id="rId14"/>
    <p:sldId id="270" r:id="rId15"/>
    <p:sldId id="271" r:id="rId16"/>
    <p:sldId id="266" r:id="rId17"/>
    <p:sldId id="272" r:id="rId18"/>
    <p:sldId id="273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6" autoAdjust="0"/>
    <p:restoredTop sz="86404" autoAdjust="0"/>
  </p:normalViewPr>
  <p:slideViewPr>
    <p:cSldViewPr snapToGrid="0">
      <p:cViewPr>
        <p:scale>
          <a:sx n="60" d="100"/>
          <a:sy n="60" d="100"/>
        </p:scale>
        <p:origin x="-696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736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227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161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2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22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94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77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65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54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0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3316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3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80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6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57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837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336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8623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0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9819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827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14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9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786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9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86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31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63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168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46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4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5E30-D216-44BF-BDC0-BF6506EFD80C}" type="datetimeFigureOut">
              <a:rPr lang="en-AU" smtClean="0"/>
              <a:t>24/12/2019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B8AF-5BBA-4041-BA52-FB6FC3D939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570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2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4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G:\CONTENT\FLOWER\IMG_20190824_0848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5" y="1447800"/>
            <a:ext cx="10039351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0800000" flipH="1" flipV="1">
            <a:off x="3556000" y="117908"/>
            <a:ext cx="3454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3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99" y="732453"/>
            <a:ext cx="4402256" cy="44022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355" y="1159150"/>
            <a:ext cx="4497632" cy="416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77" y="829186"/>
            <a:ext cx="3938955" cy="52115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508" y="984738"/>
            <a:ext cx="6888241" cy="458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3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419" y="445477"/>
            <a:ext cx="3677359" cy="55260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15" b="8265"/>
          <a:stretch/>
        </p:blipFill>
        <p:spPr>
          <a:xfrm>
            <a:off x="6664224" y="445483"/>
            <a:ext cx="1401253" cy="53024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29604" y="797175"/>
            <a:ext cx="2215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গর্ভমুন্ড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603" y="1781912"/>
            <a:ext cx="1969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গর্ভদন্ড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6142" y="5163145"/>
            <a:ext cx="1922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গর্ভাশয়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70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2"/>
          <a:stretch/>
        </p:blipFill>
        <p:spPr>
          <a:xfrm>
            <a:off x="6750371" y="1617785"/>
            <a:ext cx="4097844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43" y="1205137"/>
            <a:ext cx="4285884" cy="4343542"/>
          </a:xfrm>
          <a:prstGeom prst="rect">
            <a:avLst/>
          </a:prstGeom>
          <a:ln>
            <a:noFill/>
          </a:ln>
        </p:spPr>
      </p:pic>
      <p:sp>
        <p:nvSpPr>
          <p:cNvPr id="2" name="Diagonal Stripe 1"/>
          <p:cNvSpPr/>
          <p:nvPr/>
        </p:nvSpPr>
        <p:spPr>
          <a:xfrm rot="1950198">
            <a:off x="1182486" y="4478215"/>
            <a:ext cx="1917823" cy="1289538"/>
          </a:xfrm>
          <a:prstGeom prst="diagStrip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8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0813" y="351692"/>
            <a:ext cx="4402103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AU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9909" y="2262560"/>
            <a:ext cx="10163907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ফুলের দলমন্ডলের গুরুত্ব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0115" y="260357"/>
            <a:ext cx="5795223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AU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112" y="2390781"/>
            <a:ext cx="10785231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একটি ফুলের কয়টি অংশ? 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5112" y="3828485"/>
            <a:ext cx="10785231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ফুলের অংশগুলোর নাম কী কী?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110" y="5302065"/>
            <a:ext cx="10785231" cy="11079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গর্ভকেশরের কয়টি অংশ ও কী কী?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0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9680" y="317049"/>
            <a:ext cx="5371619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AU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665" y="3376246"/>
            <a:ext cx="10609385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আদর্শ ফুলের চিহ্নিত চিত্র আঁক। 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4857" y="4104290"/>
            <a:ext cx="4987263" cy="26468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G:\CONTENT\FLOWER\FB_IMG_153864935698584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20" y="228600"/>
            <a:ext cx="9042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04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1545" y="1040524"/>
            <a:ext cx="3967655" cy="894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কামরুল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স্বপন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কারি শিক্ষক</a:t>
            </a:r>
          </a:p>
          <a:p>
            <a:pPr marL="0" indent="0" algn="ctr">
              <a:buNone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মাতৃপীঠ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1219" y="1150883"/>
            <a:ext cx="3741678" cy="831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220912"/>
            <a:ext cx="5389033" cy="3951288"/>
          </a:xfrm>
        </p:spPr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8ম</a:t>
            </a:r>
            <a:endParaRPr lang="bn-BD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bn-BD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৪র্থ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ফুল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৫০ মিনিট।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9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53" y="1037492"/>
            <a:ext cx="4378571" cy="43785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488" y="1037499"/>
            <a:ext cx="6020281" cy="437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9129" y="468928"/>
            <a:ext cx="6243849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AU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3760" y="1948861"/>
            <a:ext cx="3603011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 </a:t>
            </a:r>
            <a:endParaRPr lang="en-AU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G:\CONTENT\FLOWER\FB_IMG_155023942333642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60" y="3750980"/>
            <a:ext cx="3878923" cy="290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73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3982" y="618707"/>
            <a:ext cx="4818009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AU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155" y="3338633"/>
            <a:ext cx="9859108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ফুলের কয়টি অংশ বলতে পারবে।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ফুলের অংশগুলোর নাম বলতে পারবে।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ফুলের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ন্ন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 ব্যাখ্যা দিতে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26623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" t="-662" r="-373" b="17881"/>
          <a:stretch/>
        </p:blipFill>
        <p:spPr>
          <a:xfrm>
            <a:off x="3025202" y="218014"/>
            <a:ext cx="7009097" cy="490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08" y="-82062"/>
            <a:ext cx="6165197" cy="518379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6076905" y="1537188"/>
            <a:ext cx="1828800" cy="35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832088" y="2815337"/>
            <a:ext cx="2872153" cy="586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765286" y="2165843"/>
            <a:ext cx="4196863" cy="93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832086" y="3528642"/>
            <a:ext cx="3130063" cy="468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3765283" y="3716221"/>
            <a:ext cx="1533548" cy="57443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905708" y="1330514"/>
            <a:ext cx="724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91452" y="1981171"/>
            <a:ext cx="55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38629" y="2629625"/>
            <a:ext cx="55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4532" y="3346883"/>
            <a:ext cx="55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০৪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7785" y="4149975"/>
            <a:ext cx="1098283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০৫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8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54" y="140683"/>
            <a:ext cx="6288065" cy="528710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724400" y="1395046"/>
            <a:ext cx="3493477" cy="234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52650" y="3212129"/>
            <a:ext cx="3165231" cy="351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21016" y="2321169"/>
            <a:ext cx="4196863" cy="234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52650" y="4009292"/>
            <a:ext cx="3165231" cy="35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4021015" y="4026877"/>
            <a:ext cx="1277816" cy="66235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46834" y="1126107"/>
            <a:ext cx="1031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পাপড়ি </a:t>
            </a:r>
            <a:endParaRPr lang="en-AU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0281" y="2091449"/>
            <a:ext cx="1962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গর্ভকেশর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46834" y="2987348"/>
            <a:ext cx="198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পুংকেশর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01664" y="3749798"/>
            <a:ext cx="1148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বৃতি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51231" y="4483302"/>
            <a:ext cx="1860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পুষ্পাক্ষ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47724" y="5922879"/>
            <a:ext cx="738175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চিত্র- একটি আদর্শ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অংশ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74"/>
          <a:stretch/>
        </p:blipFill>
        <p:spPr>
          <a:xfrm>
            <a:off x="1793631" y="472507"/>
            <a:ext cx="4396152" cy="55484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032" y="472506"/>
            <a:ext cx="3534413" cy="554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126</Words>
  <Application>Microsoft Office PowerPoint</Application>
  <PresentationFormat>Custom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55</cp:revision>
  <dcterms:created xsi:type="dcterms:W3CDTF">2015-11-12T07:04:59Z</dcterms:created>
  <dcterms:modified xsi:type="dcterms:W3CDTF">2019-12-24T16:36:14Z</dcterms:modified>
</cp:coreProperties>
</file>