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457" y="3429000"/>
            <a:ext cx="4768712" cy="34019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0"/>
            <a:ext cx="4365458" cy="3433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885" y="-29498"/>
            <a:ext cx="4753283" cy="3458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4365457" cy="338554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আজকের ক্লাসে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6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581" y="0"/>
            <a:ext cx="4353296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56" y="3990439"/>
            <a:ext cx="4473199" cy="29151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90439"/>
            <a:ext cx="4702757" cy="2867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07" y="0"/>
            <a:ext cx="4806988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2667000"/>
            <a:ext cx="9144001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বসত বাড়ির আঙ্গিনায় রকমারী সবজী চাষ করে নিজের চাহিদা মিটিয়ে অর্থনৈতিক ভাবে স্বাবলম্বি হওয়া যায়।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35199" cy="327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49" y="3276601"/>
            <a:ext cx="4828868" cy="3593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119" y="0"/>
            <a:ext cx="4329881" cy="3276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99" y="3276601"/>
            <a:ext cx="4308801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6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57" y="0"/>
            <a:ext cx="4809344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3200401"/>
            <a:ext cx="4314992" cy="3706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388"/>
            <a:ext cx="4342640" cy="3252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639" y="3200400"/>
            <a:ext cx="4801361" cy="36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009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৫জন করে ৬দলে বিভক্ত হয়ে প্রত্যেক দল বসত বাড়ির চার পাশে কি কি চাষ করা যায় তার একটি তালিকা তৈরি কর।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986"/>
            <a:ext cx="9144000" cy="32570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566573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3573947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73736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7374" y="248381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4748" y="4345858"/>
            <a:ext cx="9151374" cy="258532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তোমাদের বসত বাড়ি আঙ্গিনায় বা ঘরের ছাঁদে কি কি চাষ করা যায় তার একটি তালিকা তৈরি করে আনবে।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14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95465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 আর নয়</a:t>
            </a:r>
          </a:p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আল্লাহ্‌ হাফেজ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4655"/>
            <a:ext cx="9144000" cy="39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4196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ডাকঘরঃ 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945626" y="1446110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93246"/>
            <a:ext cx="1601788" cy="1183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অধ্যায়ঃ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পাঠঃ ০৭ ও ০৮।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4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17" y="3477768"/>
            <a:ext cx="9148917" cy="3380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3477768"/>
            <a:ext cx="9148917" cy="33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7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আমাদের আজকের পাঠ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বসত বাড়ির আঙ্গিনায় বৃক্ষরোপণের নিয়মাবলী ও পরিচর্যা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2068"/>
            <a:ext cx="9144000" cy="414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76200"/>
            <a:ext cx="9144000" cy="69865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আঙ্গিনায় বৃক্ষরোপনের নিয়মাবলী বলতে পারবে।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বাড়ির আঙ্গিনায়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গাছের পরিচর্যা সম্পর্কে বলতে পারবে।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আঙ্গিনায় বৃক্ষরোপনের গুরুত্ব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7583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19" y="1938992"/>
            <a:ext cx="4320120" cy="3595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40" y="1938992"/>
            <a:ext cx="4850919" cy="36275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এভাবে বসত বাড়ির চার পাশ্বে নানা রকম গাছ লাগানো যায়। বাড়ির আঙ্গিনায় বিভিন্ন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সবজী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চাষ করা যায়। এর ফলে বাড়ির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সবজী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চাহিদা ও মনোরম পরিবেশ সৃষ্টি হয়।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4561"/>
            <a:ext cx="9171039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আর এ রকম পরিবেশ দেহ ও মন ভাল থাকে। আর এছাড়া অতিরিক্ত দ্রব্যাদি পরিবারের অর্থনৈতিক সমৃদ্ধি এনে দেয়।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4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377" y="909944"/>
            <a:ext cx="4334623" cy="40430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91" y="909944"/>
            <a:ext cx="4851515" cy="40430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2291" y="0"/>
            <a:ext cx="9156291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বসত বাড়িতে প্রধানত ফল জাতিয় গাছ যেমন আম, কাঁঠাল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নারকেল,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পেয়ারা, কুল ইত্যাদি লাগাতে হবে।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53000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কাঠের গাছ যেমন সেগুন, মেহগুনী ইত্যাদি লাগাতে হবে। এছাড়া বসত বাড়ির আঙ্গিনায় লাউ, শিম, পুঁইশাখ, বেগুন, টমেটো ইত্যাদি জাতীয় সবজী চাষ করা যায়।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71" y="3581400"/>
            <a:ext cx="4374430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63" y="3581400"/>
            <a:ext cx="4826000" cy="327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637" y="0"/>
            <a:ext cx="4353029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14" y="0"/>
            <a:ext cx="484505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2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6536"/>
            <a:ext cx="4539227" cy="34914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43" y="-56536"/>
            <a:ext cx="4604775" cy="3491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34960"/>
            <a:ext cx="4539226" cy="342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226" y="3434960"/>
            <a:ext cx="4604774" cy="345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240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cl</cp:lastModifiedBy>
  <cp:revision>48</cp:revision>
  <dcterms:created xsi:type="dcterms:W3CDTF">2006-08-16T00:00:00Z</dcterms:created>
  <dcterms:modified xsi:type="dcterms:W3CDTF">2019-12-25T23:58:45Z</dcterms:modified>
</cp:coreProperties>
</file>