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79" r:id="rId4"/>
    <p:sldId id="258" r:id="rId5"/>
    <p:sldId id="264" r:id="rId6"/>
    <p:sldId id="260" r:id="rId7"/>
    <p:sldId id="259" r:id="rId8"/>
    <p:sldId id="269" r:id="rId9"/>
    <p:sldId id="265" r:id="rId10"/>
    <p:sldId id="261" r:id="rId11"/>
    <p:sldId id="262" r:id="rId12"/>
    <p:sldId id="263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>
      <p:cViewPr varScale="1">
        <p:scale>
          <a:sx n="74" d="100"/>
          <a:sy n="74" d="100"/>
        </p:scale>
        <p:origin x="11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A4B220-0F96-4ACC-B9A3-B63DE0F9C9E0}" type="doc">
      <dgm:prSet loTypeId="urn:microsoft.com/office/officeart/2005/8/layout/radial1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1CF8FB5-C6DC-42BF-848D-52CB0EFBA04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8D22B7FA-3198-4EAE-AFD4-4E029206F786}" type="parTrans" cxnId="{443FCD55-E96E-421A-B2F6-0C2F5DF56A1A}">
      <dgm:prSet/>
      <dgm:spPr/>
      <dgm:t>
        <a:bodyPr/>
        <a:lstStyle/>
        <a:p>
          <a:endParaRPr lang="en-US"/>
        </a:p>
      </dgm:t>
    </dgm:pt>
    <dgm:pt modelId="{3E423E78-135D-4380-89BD-6C6A0AA91521}" type="sibTrans" cxnId="{443FCD55-E96E-421A-B2F6-0C2F5DF56A1A}">
      <dgm:prSet/>
      <dgm:spPr/>
      <dgm:t>
        <a:bodyPr/>
        <a:lstStyle/>
        <a:p>
          <a:endParaRPr lang="en-US"/>
        </a:p>
      </dgm:t>
    </dgm:pt>
    <dgm:pt modelId="{CFCF96DD-4972-4B86-AF07-E92A7A084180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জন্ম</a:t>
          </a:r>
        </a:p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১৯২১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FB000F4-89BF-4311-BDC4-86440CA59916}" type="parTrans" cxnId="{F8859F46-B858-4404-A0EB-1FC733BE7549}">
      <dgm:prSet/>
      <dgm:spPr/>
      <dgm:t>
        <a:bodyPr/>
        <a:lstStyle/>
        <a:p>
          <a:endParaRPr lang="en-US"/>
        </a:p>
      </dgm:t>
    </dgm:pt>
    <dgm:pt modelId="{8DACF52D-CCD9-4258-9DA1-1ED0B9A4560F}" type="sibTrans" cxnId="{F8859F46-B858-4404-A0EB-1FC733BE7549}">
      <dgm:prSet/>
      <dgm:spPr/>
      <dgm:t>
        <a:bodyPr/>
        <a:lstStyle/>
        <a:p>
          <a:endParaRPr lang="en-US"/>
        </a:p>
      </dgm:t>
    </dgm:pt>
    <dgm:pt modelId="{460948A9-1AFC-4F8A-A924-6279B9BE1C47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মৃত্যু</a:t>
          </a:r>
        </a:p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১৯৮৮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A327ACEE-5130-494C-BD73-17F17CA931E2}" type="parTrans" cxnId="{1FDCEBC6-1382-44C0-A5C8-07E7986A5127}">
      <dgm:prSet/>
      <dgm:spPr/>
      <dgm:t>
        <a:bodyPr/>
        <a:lstStyle/>
        <a:p>
          <a:endParaRPr lang="en-US"/>
        </a:p>
      </dgm:t>
    </dgm:pt>
    <dgm:pt modelId="{D9708811-F017-4DD7-8315-E495A72B05EA}" type="sibTrans" cxnId="{1FDCEBC6-1382-44C0-A5C8-07E7986A5127}">
      <dgm:prSet/>
      <dgm:spPr/>
      <dgm:t>
        <a:bodyPr/>
        <a:lstStyle/>
        <a:p>
          <a:endParaRPr lang="en-US"/>
        </a:p>
      </dgm:t>
    </dgm:pt>
    <dgm:pt modelId="{C99B4D7C-4C17-419E-A56A-133E597FE2BF}">
      <dgm:prSet phldrT="[Text]" custT="1"/>
      <dgm:spPr/>
      <dgm:t>
        <a:bodyPr/>
        <a:lstStyle/>
        <a:p>
          <a:r>
            <a:rPr lang="bn-IN" sz="2800" dirty="0" smtClean="0">
              <a:latin typeface="NikoshBAN" pitchFamily="2" charset="0"/>
              <a:cs typeface="NikoshBAN" pitchFamily="2" charset="0"/>
            </a:rPr>
            <a:t>নকশাবিদ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8AF79B3-2828-463D-83EF-C28F0588CBBF}" type="parTrans" cxnId="{B5997E69-EAA0-4236-B645-BAEE5CF9F0F6}">
      <dgm:prSet/>
      <dgm:spPr/>
      <dgm:t>
        <a:bodyPr/>
        <a:lstStyle/>
        <a:p>
          <a:endParaRPr lang="en-US"/>
        </a:p>
      </dgm:t>
    </dgm:pt>
    <dgm:pt modelId="{3D48EA7A-CD9E-4FC0-A348-8F1B828852F7}" type="sibTrans" cxnId="{B5997E69-EAA0-4236-B645-BAEE5CF9F0F6}">
      <dgm:prSet/>
      <dgm:spPr/>
      <dgm:t>
        <a:bodyPr/>
        <a:lstStyle/>
        <a:p>
          <a:endParaRPr lang="en-US"/>
        </a:p>
      </dgm:t>
    </dgm:pt>
    <dgm:pt modelId="{BBBFC550-1168-4352-9A10-B730A2009FDE}" type="pres">
      <dgm:prSet presAssocID="{3EA4B220-0F96-4ACC-B9A3-B63DE0F9C9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81CE40-CA9F-4D9A-882C-CD0CA1FD8E06}" type="pres">
      <dgm:prSet presAssocID="{61CF8FB5-C6DC-42BF-848D-52CB0EFBA046}" presName="centerShape" presStyleLbl="node0" presStyleIdx="0" presStyleCnt="1" custLinFactNeighborX="5353" custLinFactNeighborY="165"/>
      <dgm:spPr/>
      <dgm:t>
        <a:bodyPr/>
        <a:lstStyle/>
        <a:p>
          <a:endParaRPr lang="en-US"/>
        </a:p>
      </dgm:t>
    </dgm:pt>
    <dgm:pt modelId="{58C09C86-8F9C-4B62-922B-398BDB757B6E}" type="pres">
      <dgm:prSet presAssocID="{AFB000F4-89BF-4311-BDC4-86440CA59916}" presName="Name9" presStyleLbl="parChTrans1D2" presStyleIdx="0" presStyleCnt="3"/>
      <dgm:spPr/>
      <dgm:t>
        <a:bodyPr/>
        <a:lstStyle/>
        <a:p>
          <a:endParaRPr lang="en-US"/>
        </a:p>
      </dgm:t>
    </dgm:pt>
    <dgm:pt modelId="{A58ED11A-31E3-48F3-B3CA-DA5C2B8A7620}" type="pres">
      <dgm:prSet presAssocID="{AFB000F4-89BF-4311-BDC4-86440CA59916}" presName="connTx" presStyleLbl="parChTrans1D2" presStyleIdx="0" presStyleCnt="3"/>
      <dgm:spPr/>
      <dgm:t>
        <a:bodyPr/>
        <a:lstStyle/>
        <a:p>
          <a:endParaRPr lang="en-US"/>
        </a:p>
      </dgm:t>
    </dgm:pt>
    <dgm:pt modelId="{0C28E9E3-DE18-44A6-A8D9-86B4C4D0EE64}" type="pres">
      <dgm:prSet presAssocID="{CFCF96DD-4972-4B86-AF07-E92A7A084180}" presName="node" presStyleLbl="node1" presStyleIdx="0" presStyleCnt="3" custRadScaleRad="100244" custRadScaleInc="102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7EA1F-950C-4FF4-816C-DAA87692A56D}" type="pres">
      <dgm:prSet presAssocID="{A327ACEE-5130-494C-BD73-17F17CA931E2}" presName="Name9" presStyleLbl="parChTrans1D2" presStyleIdx="1" presStyleCnt="3"/>
      <dgm:spPr/>
      <dgm:t>
        <a:bodyPr/>
        <a:lstStyle/>
        <a:p>
          <a:endParaRPr lang="en-US"/>
        </a:p>
      </dgm:t>
    </dgm:pt>
    <dgm:pt modelId="{74CB7041-5A04-4BF5-AD84-D01E8A99264B}" type="pres">
      <dgm:prSet presAssocID="{A327ACEE-5130-494C-BD73-17F17CA931E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7CBD28D8-3855-4660-AFE3-D027E23077C7}" type="pres">
      <dgm:prSet presAssocID="{460948A9-1AFC-4F8A-A924-6279B9BE1C47}" presName="node" presStyleLbl="node1" presStyleIdx="1" presStyleCnt="3" custRadScaleRad="109553" custRadScaleInc="-44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76912-D510-483C-BFC3-07420C889B54}" type="pres">
      <dgm:prSet presAssocID="{B8AF79B3-2828-463D-83EF-C28F0588CBBF}" presName="Name9" presStyleLbl="parChTrans1D2" presStyleIdx="2" presStyleCnt="3"/>
      <dgm:spPr/>
      <dgm:t>
        <a:bodyPr/>
        <a:lstStyle/>
        <a:p>
          <a:endParaRPr lang="en-US"/>
        </a:p>
      </dgm:t>
    </dgm:pt>
    <dgm:pt modelId="{26F5DB1C-9C41-41BB-8B58-DB00F5E35347}" type="pres">
      <dgm:prSet presAssocID="{B8AF79B3-2828-463D-83EF-C28F0588CBB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2A01436-8B2E-479B-B736-1768E7C20328}" type="pres">
      <dgm:prSet presAssocID="{C99B4D7C-4C17-419E-A56A-133E597FE2BF}" presName="node" presStyleLbl="node1" presStyleIdx="2" presStyleCnt="3" custRadScaleRad="91068" custRadScaleInc="-5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0847F3-6726-4CF6-B450-7D8557F3339B}" type="presOf" srcId="{B8AF79B3-2828-463D-83EF-C28F0588CBBF}" destId="{26F5DB1C-9C41-41BB-8B58-DB00F5E35347}" srcOrd="1" destOrd="0" presId="urn:microsoft.com/office/officeart/2005/8/layout/radial1"/>
    <dgm:cxn modelId="{69C7D085-E7A1-42A8-A354-7607E143BCCB}" type="presOf" srcId="{B8AF79B3-2828-463D-83EF-C28F0588CBBF}" destId="{10C76912-D510-483C-BFC3-07420C889B54}" srcOrd="0" destOrd="0" presId="urn:microsoft.com/office/officeart/2005/8/layout/radial1"/>
    <dgm:cxn modelId="{E191C426-C306-455B-A8B6-64D46BA4C4F3}" type="presOf" srcId="{A327ACEE-5130-494C-BD73-17F17CA931E2}" destId="{74CB7041-5A04-4BF5-AD84-D01E8A99264B}" srcOrd="1" destOrd="0" presId="urn:microsoft.com/office/officeart/2005/8/layout/radial1"/>
    <dgm:cxn modelId="{ED5B9686-DB28-449D-80BE-E45FF2900626}" type="presOf" srcId="{460948A9-1AFC-4F8A-A924-6279B9BE1C47}" destId="{7CBD28D8-3855-4660-AFE3-D027E23077C7}" srcOrd="0" destOrd="0" presId="urn:microsoft.com/office/officeart/2005/8/layout/radial1"/>
    <dgm:cxn modelId="{9CF8CB19-05EB-49BF-8253-4A3DC76E7B5D}" type="presOf" srcId="{AFB000F4-89BF-4311-BDC4-86440CA59916}" destId="{A58ED11A-31E3-48F3-B3CA-DA5C2B8A7620}" srcOrd="1" destOrd="0" presId="urn:microsoft.com/office/officeart/2005/8/layout/radial1"/>
    <dgm:cxn modelId="{58D0BAB5-2E49-4026-A76C-89B75CAD5B84}" type="presOf" srcId="{3EA4B220-0F96-4ACC-B9A3-B63DE0F9C9E0}" destId="{BBBFC550-1168-4352-9A10-B730A2009FDE}" srcOrd="0" destOrd="0" presId="urn:microsoft.com/office/officeart/2005/8/layout/radial1"/>
    <dgm:cxn modelId="{8E7E8372-0C91-4583-813E-AEF4A8CE9DBC}" type="presOf" srcId="{61CF8FB5-C6DC-42BF-848D-52CB0EFBA046}" destId="{B981CE40-CA9F-4D9A-882C-CD0CA1FD8E06}" srcOrd="0" destOrd="0" presId="urn:microsoft.com/office/officeart/2005/8/layout/radial1"/>
    <dgm:cxn modelId="{5EFD7269-72B7-4877-8E7D-A2DC2580F558}" type="presOf" srcId="{AFB000F4-89BF-4311-BDC4-86440CA59916}" destId="{58C09C86-8F9C-4B62-922B-398BDB757B6E}" srcOrd="0" destOrd="0" presId="urn:microsoft.com/office/officeart/2005/8/layout/radial1"/>
    <dgm:cxn modelId="{F8859F46-B858-4404-A0EB-1FC733BE7549}" srcId="{61CF8FB5-C6DC-42BF-848D-52CB0EFBA046}" destId="{CFCF96DD-4972-4B86-AF07-E92A7A084180}" srcOrd="0" destOrd="0" parTransId="{AFB000F4-89BF-4311-BDC4-86440CA59916}" sibTransId="{8DACF52D-CCD9-4258-9DA1-1ED0B9A4560F}"/>
    <dgm:cxn modelId="{1FDCEBC6-1382-44C0-A5C8-07E7986A5127}" srcId="{61CF8FB5-C6DC-42BF-848D-52CB0EFBA046}" destId="{460948A9-1AFC-4F8A-A924-6279B9BE1C47}" srcOrd="1" destOrd="0" parTransId="{A327ACEE-5130-494C-BD73-17F17CA931E2}" sibTransId="{D9708811-F017-4DD7-8315-E495A72B05EA}"/>
    <dgm:cxn modelId="{857A98EB-A06B-4DCD-862D-24E47CFA2949}" type="presOf" srcId="{CFCF96DD-4972-4B86-AF07-E92A7A084180}" destId="{0C28E9E3-DE18-44A6-A8D9-86B4C4D0EE64}" srcOrd="0" destOrd="0" presId="urn:microsoft.com/office/officeart/2005/8/layout/radial1"/>
    <dgm:cxn modelId="{443FCD55-E96E-421A-B2F6-0C2F5DF56A1A}" srcId="{3EA4B220-0F96-4ACC-B9A3-B63DE0F9C9E0}" destId="{61CF8FB5-C6DC-42BF-848D-52CB0EFBA046}" srcOrd="0" destOrd="0" parTransId="{8D22B7FA-3198-4EAE-AFD4-4E029206F786}" sibTransId="{3E423E78-135D-4380-89BD-6C6A0AA91521}"/>
    <dgm:cxn modelId="{A56EFFEF-F043-4E9A-A5E9-C5660AE4180C}" type="presOf" srcId="{A327ACEE-5130-494C-BD73-17F17CA931E2}" destId="{8BD7EA1F-950C-4FF4-816C-DAA87692A56D}" srcOrd="0" destOrd="0" presId="urn:microsoft.com/office/officeart/2005/8/layout/radial1"/>
    <dgm:cxn modelId="{B5997E69-EAA0-4236-B645-BAEE5CF9F0F6}" srcId="{61CF8FB5-C6DC-42BF-848D-52CB0EFBA046}" destId="{C99B4D7C-4C17-419E-A56A-133E597FE2BF}" srcOrd="2" destOrd="0" parTransId="{B8AF79B3-2828-463D-83EF-C28F0588CBBF}" sibTransId="{3D48EA7A-CD9E-4FC0-A348-8F1B828852F7}"/>
    <dgm:cxn modelId="{88180C34-05CE-49F3-8F9B-24FA6581DDB5}" type="presOf" srcId="{C99B4D7C-4C17-419E-A56A-133E597FE2BF}" destId="{A2A01436-8B2E-479B-B736-1768E7C20328}" srcOrd="0" destOrd="0" presId="urn:microsoft.com/office/officeart/2005/8/layout/radial1"/>
    <dgm:cxn modelId="{C0B83E74-3D47-464E-A69B-B4797D8ED0E4}" type="presParOf" srcId="{BBBFC550-1168-4352-9A10-B730A2009FDE}" destId="{B981CE40-CA9F-4D9A-882C-CD0CA1FD8E06}" srcOrd="0" destOrd="0" presId="urn:microsoft.com/office/officeart/2005/8/layout/radial1"/>
    <dgm:cxn modelId="{7B446D1F-B9DB-444B-8608-DC6403236E7D}" type="presParOf" srcId="{BBBFC550-1168-4352-9A10-B730A2009FDE}" destId="{58C09C86-8F9C-4B62-922B-398BDB757B6E}" srcOrd="1" destOrd="0" presId="urn:microsoft.com/office/officeart/2005/8/layout/radial1"/>
    <dgm:cxn modelId="{3BF3DEFE-0CB0-48C7-96C4-60C434BA13C6}" type="presParOf" srcId="{58C09C86-8F9C-4B62-922B-398BDB757B6E}" destId="{A58ED11A-31E3-48F3-B3CA-DA5C2B8A7620}" srcOrd="0" destOrd="0" presId="urn:microsoft.com/office/officeart/2005/8/layout/radial1"/>
    <dgm:cxn modelId="{A328C52B-9235-4578-AF79-DB0B70BF6E9D}" type="presParOf" srcId="{BBBFC550-1168-4352-9A10-B730A2009FDE}" destId="{0C28E9E3-DE18-44A6-A8D9-86B4C4D0EE64}" srcOrd="2" destOrd="0" presId="urn:microsoft.com/office/officeart/2005/8/layout/radial1"/>
    <dgm:cxn modelId="{E0B8477A-E625-4852-982F-776794341F78}" type="presParOf" srcId="{BBBFC550-1168-4352-9A10-B730A2009FDE}" destId="{8BD7EA1F-950C-4FF4-816C-DAA87692A56D}" srcOrd="3" destOrd="0" presId="urn:microsoft.com/office/officeart/2005/8/layout/radial1"/>
    <dgm:cxn modelId="{C2973EC5-49EE-4D6A-A325-EF8FFAFEF395}" type="presParOf" srcId="{8BD7EA1F-950C-4FF4-816C-DAA87692A56D}" destId="{74CB7041-5A04-4BF5-AD84-D01E8A99264B}" srcOrd="0" destOrd="0" presId="urn:microsoft.com/office/officeart/2005/8/layout/radial1"/>
    <dgm:cxn modelId="{0B42275A-AF6B-4010-B979-B8F98C14662C}" type="presParOf" srcId="{BBBFC550-1168-4352-9A10-B730A2009FDE}" destId="{7CBD28D8-3855-4660-AFE3-D027E23077C7}" srcOrd="4" destOrd="0" presId="urn:microsoft.com/office/officeart/2005/8/layout/radial1"/>
    <dgm:cxn modelId="{254AE6FF-4858-48DC-8C7D-FBE8F7A6D6E6}" type="presParOf" srcId="{BBBFC550-1168-4352-9A10-B730A2009FDE}" destId="{10C76912-D510-483C-BFC3-07420C889B54}" srcOrd="5" destOrd="0" presId="urn:microsoft.com/office/officeart/2005/8/layout/radial1"/>
    <dgm:cxn modelId="{9266CF3F-24A0-4220-9EB6-31757C35BDA5}" type="presParOf" srcId="{10C76912-D510-483C-BFC3-07420C889B54}" destId="{26F5DB1C-9C41-41BB-8B58-DB00F5E35347}" srcOrd="0" destOrd="0" presId="urn:microsoft.com/office/officeart/2005/8/layout/radial1"/>
    <dgm:cxn modelId="{3910179C-86EE-4FA0-BEAF-6F593F8B68A3}" type="presParOf" srcId="{BBBFC550-1168-4352-9A10-B730A2009FDE}" destId="{A2A01436-8B2E-479B-B736-1768E7C20328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81CE40-CA9F-4D9A-882C-CD0CA1FD8E06}">
      <dsp:nvSpPr>
        <dsp:cNvPr id="0" name=""/>
        <dsp:cNvSpPr/>
      </dsp:nvSpPr>
      <dsp:spPr>
        <a:xfrm>
          <a:off x="3507829" y="2496859"/>
          <a:ext cx="1894362" cy="189436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785252" y="2774282"/>
        <a:ext cx="1339516" cy="1339516"/>
      </dsp:txXfrm>
    </dsp:sp>
    <dsp:sp modelId="{58C09C86-8F9C-4B62-922B-398BDB757B6E}">
      <dsp:nvSpPr>
        <dsp:cNvPr id="0" name=""/>
        <dsp:cNvSpPr/>
      </dsp:nvSpPr>
      <dsp:spPr>
        <a:xfrm rot="16199997">
          <a:off x="4169177" y="2190686"/>
          <a:ext cx="571664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571664" y="203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440718" y="2196735"/>
        <a:ext cx="28583" cy="28583"/>
      </dsp:txXfrm>
    </dsp:sp>
    <dsp:sp modelId="{0C28E9E3-DE18-44A6-A8D9-86B4C4D0EE64}">
      <dsp:nvSpPr>
        <dsp:cNvPr id="0" name=""/>
        <dsp:cNvSpPr/>
      </dsp:nvSpPr>
      <dsp:spPr>
        <a:xfrm>
          <a:off x="3507827" y="30832"/>
          <a:ext cx="1894362" cy="18943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জন্ম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১৯২১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785250" y="308255"/>
        <a:ext cx="1339516" cy="1339516"/>
      </dsp:txXfrm>
    </dsp:sp>
    <dsp:sp modelId="{8BD7EA1F-950C-4FF4-816C-DAA87692A56D}">
      <dsp:nvSpPr>
        <dsp:cNvPr id="0" name=""/>
        <dsp:cNvSpPr/>
      </dsp:nvSpPr>
      <dsp:spPr>
        <a:xfrm rot="1799979">
          <a:off x="5237006" y="4040190"/>
          <a:ext cx="571624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571624" y="203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08528" y="4046240"/>
        <a:ext cx="28581" cy="28581"/>
      </dsp:txXfrm>
    </dsp:sp>
    <dsp:sp modelId="{7CBD28D8-3855-4660-AFE3-D027E23077C7}">
      <dsp:nvSpPr>
        <dsp:cNvPr id="0" name=""/>
        <dsp:cNvSpPr/>
      </dsp:nvSpPr>
      <dsp:spPr>
        <a:xfrm>
          <a:off x="5643444" y="3729839"/>
          <a:ext cx="1894362" cy="1894362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মৃত্যু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latin typeface="NikoshBAN" pitchFamily="2" charset="0"/>
              <a:cs typeface="NikoshBAN" pitchFamily="2" charset="0"/>
            </a:rPr>
            <a:t>১৯৮৮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5920867" y="4007262"/>
        <a:ext cx="1339516" cy="1339516"/>
      </dsp:txXfrm>
    </dsp:sp>
    <dsp:sp modelId="{10C76912-D510-483C-BFC3-07420C889B54}">
      <dsp:nvSpPr>
        <dsp:cNvPr id="0" name=""/>
        <dsp:cNvSpPr/>
      </dsp:nvSpPr>
      <dsp:spPr>
        <a:xfrm rot="9000018">
          <a:off x="3101370" y="4040196"/>
          <a:ext cx="571646" cy="40680"/>
        </a:xfrm>
        <a:custGeom>
          <a:avLst/>
          <a:gdLst/>
          <a:ahLst/>
          <a:cxnLst/>
          <a:rect l="0" t="0" r="0" b="0"/>
          <a:pathLst>
            <a:path>
              <a:moveTo>
                <a:pt x="0" y="20340"/>
              </a:moveTo>
              <a:lnTo>
                <a:pt x="571646" y="203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72903" y="4046245"/>
        <a:ext cx="28582" cy="28582"/>
      </dsp:txXfrm>
    </dsp:sp>
    <dsp:sp modelId="{A2A01436-8B2E-479B-B736-1768E7C20328}">
      <dsp:nvSpPr>
        <dsp:cNvPr id="0" name=""/>
        <dsp:cNvSpPr/>
      </dsp:nvSpPr>
      <dsp:spPr>
        <a:xfrm>
          <a:off x="1372196" y="3729852"/>
          <a:ext cx="1894362" cy="1894362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NikoshBAN" pitchFamily="2" charset="0"/>
              <a:cs typeface="NikoshBAN" pitchFamily="2" charset="0"/>
            </a:rPr>
            <a:t>নকশাবিদ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649619" y="4007275"/>
        <a:ext cx="1339516" cy="13395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3DD7A-A37A-49CF-B518-7EA58ED185A5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D0DD-94D0-4D9F-BC3F-DCB961D3D3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6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8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6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7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7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2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1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5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1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9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8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533400"/>
            <a:ext cx="50673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800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" y="2667000"/>
            <a:ext cx="7612380" cy="380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0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52400"/>
            <a:ext cx="6096000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bn-IN" sz="5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IN" sz="5400" b="1" dirty="0" smtClean="0"/>
              <a:t> </a:t>
            </a:r>
            <a:r>
              <a:rPr lang="bn-IN" sz="54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মসলিন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295400"/>
            <a:ext cx="5120390" cy="409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3067394" cy="4168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5845100"/>
            <a:ext cx="70104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মসলিন কাপড় অত্যন্ত সূক্ষ্ম সূতায় বোনা হতো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5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9982" y="3172589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জামদানি শাড়ি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600"/>
            <a:ext cx="3597149" cy="27034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394400"/>
            <a:ext cx="3559454" cy="22283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322725" y="228600"/>
            <a:ext cx="3326968" cy="28579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6" y="4425431"/>
            <a:ext cx="3286987" cy="2187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4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838200" y="381000"/>
            <a:ext cx="3777669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latin typeface="NikoshBAN" pitchFamily="2" charset="0"/>
                <a:cs typeface="NikoshBAN" pitchFamily="2" charset="0"/>
              </a:rPr>
              <a:t>নকশী কাঁথা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16446" y="381000"/>
            <a:ext cx="2971800" cy="29323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446" y="4038600"/>
            <a:ext cx="3124200" cy="27122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356468"/>
            <a:ext cx="441960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গ্রামীণ মানুষের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জীবনের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কথা থাকে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0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3100" y="228601"/>
            <a:ext cx="46863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বাঁশের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জিনিস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2738" y="1752600"/>
            <a:ext cx="3098662" cy="21075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4829175" y="1653656"/>
            <a:ext cx="3552825" cy="2206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866" y="4239499"/>
            <a:ext cx="3429000" cy="2359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5619" y="3944473"/>
            <a:ext cx="1117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বাঁশি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3951656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00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40270" y="440858"/>
            <a:ext cx="7696200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মাদুর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ও শীতল পাটি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352800" y="2054103"/>
            <a:ext cx="5118238" cy="28114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0998" y="1442378"/>
            <a:ext cx="2362202" cy="43488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5334000"/>
            <a:ext cx="2667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খুলনার মাদুর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228600" y="5761218"/>
            <a:ext cx="3467101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সিলেটের শীতল পাটি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7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61378"/>
            <a:ext cx="4038600" cy="30250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661378"/>
            <a:ext cx="4063512" cy="27090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588" y="533400"/>
            <a:ext cx="78486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কাঁসা ও পিতলের বাসনপত্র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3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20463"/>
            <a:ext cx="3581400" cy="19620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22" y="1314802"/>
            <a:ext cx="3656828" cy="20790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924183"/>
            <a:ext cx="3810000" cy="22650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94826" y="193473"/>
            <a:ext cx="411480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খাদি কাপড়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2227" y="4357231"/>
            <a:ext cx="33528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সম্পূর্ণ হাতে তৈরি</a:t>
            </a:r>
          </a:p>
          <a:p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26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23" y="4038600"/>
            <a:ext cx="4004262" cy="21054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6361"/>
            <a:ext cx="3591709" cy="21352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002" y="415691"/>
            <a:ext cx="3417923" cy="2363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002" y="4065660"/>
            <a:ext cx="3629895" cy="207840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05000" y="3007136"/>
            <a:ext cx="4704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পোড়ামাটির জিনিস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19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05000"/>
            <a:ext cx="3002280" cy="40081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" y="1600199"/>
            <a:ext cx="3200401" cy="30202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256" y="1905000"/>
            <a:ext cx="2346175" cy="3302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304800"/>
            <a:ext cx="5984074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কাঠের খাট ও দরজা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8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42" y="3581400"/>
            <a:ext cx="2742330" cy="31914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24" y="1686846"/>
            <a:ext cx="2958048" cy="1765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87255"/>
            <a:ext cx="1703562" cy="22646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419600"/>
            <a:ext cx="3013440" cy="211145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63862" y="228600"/>
            <a:ext cx="523547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কাপড়ের পুতুল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064" y="1605263"/>
            <a:ext cx="2932736" cy="234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20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611" y="2351782"/>
            <a:ext cx="6096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কামরু্জ্জামান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‍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বাকসার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14600" y="381000"/>
            <a:ext cx="5486400" cy="1447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69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2743201"/>
            <a:ext cx="8077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তোমাদের দেখা কোন লোকশিল্প মেলার বিবরণ দাও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886855" y="785605"/>
            <a:ext cx="41910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6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7821" y="622091"/>
            <a:ext cx="4953000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55626"/>
            <a:ext cx="815340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কবির জন্ম সাল কত ?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প্রতীকধর্মী বলতে কী বুঝায়?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কোন অঞ্চলের শীতলপাটি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সকলের কাছে পরিচত?</a:t>
            </a:r>
          </a:p>
        </p:txBody>
      </p:sp>
    </p:spTree>
    <p:extLst>
      <p:ext uri="{BB962C8B-B14F-4D97-AF65-F5344CB8AC3E}">
        <p14:creationId xmlns:p14="http://schemas.microsoft.com/office/powerpoint/2010/main" val="144972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006" y="777150"/>
            <a:ext cx="52578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2743200" y="2827215"/>
            <a:ext cx="6172200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লোকশিল্প সংরক্ষণ ও সম্প্রসারণের দায়িত্ব আমাদের সকলের – এ বিষয়ে তোমার মতামত লেখ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9801" y="2021851"/>
            <a:ext cx="2057400" cy="3365052"/>
            <a:chOff x="381000" y="1816547"/>
            <a:chExt cx="2057400" cy="3365052"/>
          </a:xfrm>
        </p:grpSpPr>
        <p:sp>
          <p:nvSpPr>
            <p:cNvPr id="8" name="Flowchart: Process 7"/>
            <p:cNvSpPr/>
            <p:nvPr/>
          </p:nvSpPr>
          <p:spPr>
            <a:xfrm>
              <a:off x="381000" y="3375364"/>
              <a:ext cx="2057400" cy="1806235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381000" y="1816547"/>
              <a:ext cx="2057400" cy="1558817"/>
            </a:xfrm>
            <a:prstGeom prst="triangle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Or 9"/>
            <p:cNvSpPr/>
            <p:nvPr/>
          </p:nvSpPr>
          <p:spPr>
            <a:xfrm>
              <a:off x="1600200" y="3691894"/>
              <a:ext cx="612648" cy="612648"/>
            </a:xfrm>
            <a:prstGeom prst="flowChar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Or 11"/>
            <p:cNvSpPr/>
            <p:nvPr/>
          </p:nvSpPr>
          <p:spPr>
            <a:xfrm>
              <a:off x="567128" y="3665833"/>
              <a:ext cx="612648" cy="612648"/>
            </a:xfrm>
            <a:prstGeom prst="flowChartOr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>
            <a:xfrm flipH="1">
              <a:off x="1199488" y="4304542"/>
              <a:ext cx="420424" cy="877057"/>
            </a:xfrm>
            <a:prstGeom prst="flowChartProcess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5885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609598"/>
            <a:ext cx="4226776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b="1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752600" y="2110521"/>
            <a:ext cx="5445976" cy="392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9800" y="152400"/>
            <a:ext cx="5562600" cy="1905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2133600"/>
            <a:ext cx="7848600" cy="16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79248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বিষয়ঃ বাংলাদেশের লোকশিল্প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অষ্টম শ্রেণি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বাংলা-প্রথম পত্র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44" y="3798350"/>
            <a:ext cx="2668249" cy="20011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71131" y="3874528"/>
            <a:ext cx="3033902" cy="19805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" t="6703" r="6828" b="19014"/>
          <a:stretch/>
        </p:blipFill>
        <p:spPr>
          <a:xfrm>
            <a:off x="6104453" y="3310119"/>
            <a:ext cx="2873165" cy="24591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778340" y="2701503"/>
            <a:ext cx="26794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পুতুল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54404"/>
            <a:ext cx="30145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কাঁসা ও পিতল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63275" y="6058570"/>
            <a:ext cx="1905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হাতপাখা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65931" y="6102247"/>
            <a:ext cx="1981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শিকা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6" r="13333"/>
          <a:stretch/>
        </p:blipFill>
        <p:spPr>
          <a:xfrm>
            <a:off x="449944" y="160587"/>
            <a:ext cx="8694056" cy="25409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381000"/>
            <a:ext cx="7620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itchFamily="2" charset="0"/>
                <a:cs typeface="NikoshBAN" pitchFamily="2" charset="0"/>
              </a:rPr>
              <a:t>ন</a:t>
            </a:r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কশী কাঁথা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1" grpId="0"/>
      <p:bldP spid="2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524000" y="2590800"/>
            <a:ext cx="6019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আমাদের লোকশিল্প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0" y="4191000"/>
            <a:ext cx="38100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কামরুল হাসান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8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28600"/>
            <a:ext cx="42672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54266" y="1854683"/>
            <a:ext cx="9089734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পাঠ শেষে শিক্ষার্থীরা---</a:t>
            </a: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60" y="3033011"/>
            <a:ext cx="877744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লেখক পরিচিতি বলতে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নতুন শব্দের অর্থ বলতে পারবে।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প্রবন্ধটি শুদ্ধ উচ্চারণে পড়তে পারবে 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প্রবন্ধটির মূলভাব ব্যাখ্যা করতে পারবে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6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18946176"/>
              </p:ext>
            </p:extLst>
          </p:nvPr>
        </p:nvGraphicFramePr>
        <p:xfrm>
          <a:off x="304800" y="4572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295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B981CE40-CA9F-4D9A-882C-CD0CA1FD8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graphicEl>
                                              <a:dgm id="{B981CE40-CA9F-4D9A-882C-CD0CA1FD8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graphicEl>
                                              <a:dgm id="{B981CE40-CA9F-4D9A-882C-CD0CA1FD8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58C09C86-8F9C-4B62-922B-398BDB75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graphicEl>
                                              <a:dgm id="{58C09C86-8F9C-4B62-922B-398BDB75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graphicEl>
                                              <a:dgm id="{58C09C86-8F9C-4B62-922B-398BDB757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0C28E9E3-DE18-44A6-A8D9-86B4C4D0E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>
                                            <p:graphicEl>
                                              <a:dgm id="{0C28E9E3-DE18-44A6-A8D9-86B4C4D0E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>
                                            <p:graphicEl>
                                              <a:dgm id="{0C28E9E3-DE18-44A6-A8D9-86B4C4D0EE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8BD7EA1F-950C-4FF4-816C-DAA87692A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>
                                            <p:graphicEl>
                                              <a:dgm id="{8BD7EA1F-950C-4FF4-816C-DAA87692A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>
                                            <p:graphicEl>
                                              <a:dgm id="{8BD7EA1F-950C-4FF4-816C-DAA87692A5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7CBD28D8-3855-4660-AFE3-D027E2307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graphicEl>
                                              <a:dgm id="{7CBD28D8-3855-4660-AFE3-D027E2307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>
                                            <p:graphicEl>
                                              <a:dgm id="{7CBD28D8-3855-4660-AFE3-D027E2307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10C76912-D510-483C-BFC3-07420C889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graphicEl>
                                              <a:dgm id="{10C76912-D510-483C-BFC3-07420C889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graphicEl>
                                              <a:dgm id="{10C76912-D510-483C-BFC3-07420C889B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A2A01436-8B2E-479B-B736-1768E7C20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graphicEl>
                                              <a:dgm id="{A2A01436-8B2E-479B-B736-1768E7C20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graphicEl>
                                              <a:dgm id="{A2A01436-8B2E-479B-B736-1768E7C20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408" y="1213751"/>
            <a:ext cx="1972530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লোকশিল্প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293408" y="3200400"/>
            <a:ext cx="1471411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টোপর</a:t>
            </a:r>
            <a:endParaRPr lang="en-US" sz="3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62" y="2724311"/>
            <a:ext cx="2097938" cy="19735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38847" y="3225766"/>
            <a:ext cx="429624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হিন্দু </a:t>
            </a:r>
            <a:r>
              <a:rPr lang="bn-IN" sz="2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সম্প্রদায়ের বরের </a:t>
            </a:r>
            <a:r>
              <a:rPr lang="bn-IN" sz="2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মুকুট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3408" y="5180643"/>
            <a:ext cx="1265090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মণিপুরী</a:t>
            </a: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913" y="5029200"/>
            <a:ext cx="2250636" cy="168580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956517" y="5159973"/>
            <a:ext cx="40785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bn-IN" sz="28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মণিপুর-সম্পর্কিত, মণিপুরে </a:t>
            </a:r>
          </a:p>
          <a:p>
            <a:r>
              <a:rPr lang="bn-IN" sz="2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তৈরি।</a:t>
            </a:r>
            <a:endParaRPr lang="en-US" sz="2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52599" y="174354"/>
            <a:ext cx="5400169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নতুন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শব্দের অর্থ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4953000" y="1213751"/>
            <a:ext cx="4078573" cy="95410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দেশি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জিনিস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হাতে</a:t>
            </a:r>
            <a:r>
              <a:rPr lang="bn-IN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শিল্পসম্মত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bn-IN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262" y="951926"/>
            <a:ext cx="2220670" cy="147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8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  <p:bldP spid="10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308" y="1077742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প্রতীকধর্মী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1" y="262206"/>
            <a:ext cx="4038599" cy="22774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10400" y="1219199"/>
            <a:ext cx="1752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সংকেত</a:t>
            </a:r>
            <a:endParaRPr lang="en-US" sz="3200" b="1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3308" y="4267201"/>
            <a:ext cx="16764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পণ্য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4"/>
          <a:stretch/>
        </p:blipFill>
        <p:spPr>
          <a:xfrm>
            <a:off x="2514600" y="3352800"/>
            <a:ext cx="3276600" cy="21944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248400" y="3713203"/>
            <a:ext cx="25908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বিক্রি করা যায় এমন জিনিস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3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206</Words>
  <Application>Microsoft Office PowerPoint</Application>
  <PresentationFormat>On-screen Show (4:3)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pkhondaker</dc:creator>
  <cp:lastModifiedBy>User</cp:lastModifiedBy>
  <cp:revision>180</cp:revision>
  <dcterms:created xsi:type="dcterms:W3CDTF">2006-08-16T00:00:00Z</dcterms:created>
  <dcterms:modified xsi:type="dcterms:W3CDTF">2019-12-26T09:32:12Z</dcterms:modified>
</cp:coreProperties>
</file>