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8768-37DD-4B92-8345-A30C9E6CA7DA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380C3-5BA6-406D-A535-0394FB3C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80C3-5BA6-406D-A535-0394FB3CF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78" y="936702"/>
            <a:ext cx="9846527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653" y="2534219"/>
            <a:ext cx="7212169" cy="229136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195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mph" presetSubtype="2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154" y="4654467"/>
            <a:ext cx="111273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নট গেইট (NOT GATE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যে গেইটে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ইনপুটের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ইনভারটার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78828" y="4958366"/>
            <a:ext cx="128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695458"/>
            <a:ext cx="7843234" cy="36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461" y="3817340"/>
            <a:ext cx="1101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মৌলিক লজিক গেইট বলতে কি বুঝ?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273645" y="1249251"/>
            <a:ext cx="4211392" cy="14862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769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134119" y="1236372"/>
            <a:ext cx="4172754" cy="194471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যুগল কাজ 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757" y="4628710"/>
            <a:ext cx="5355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</a:t>
            </a:r>
            <a:r>
              <a:rPr lang="bn-BD" sz="3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গেইটের প্রকার লিখ। 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0.00185 L -2.91667E-6 -0.07037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4151" y="4204898"/>
            <a:ext cx="6668036" cy="493712"/>
          </a:xfrm>
        </p:spPr>
        <p:txBody>
          <a:bodyPr>
            <a:noAutofit/>
          </a:bodyPr>
          <a:lstStyle/>
          <a:p>
            <a:r>
              <a:rPr lang="bn-BD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 গেইটের প্রতীকটি অঙ্কন কর।</a:t>
            </a:r>
            <a:endParaRPr lang="en-US" sz="4000" dirty="0"/>
          </a:p>
        </p:txBody>
      </p:sp>
      <p:sp>
        <p:nvSpPr>
          <p:cNvPr id="7" name="Flowchart: Predefined Process 6"/>
          <p:cNvSpPr/>
          <p:nvPr/>
        </p:nvSpPr>
        <p:spPr>
          <a:xfrm>
            <a:off x="3979572" y="1262130"/>
            <a:ext cx="4082603" cy="2034861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19751" y="721217"/>
            <a:ext cx="3837905" cy="118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3841" y="2439301"/>
            <a:ext cx="5873723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গেইট কতটি?</a:t>
            </a:r>
          </a:p>
          <a:p>
            <a:pPr algn="just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একটি/দুইটি/তিনটি </a:t>
            </a:r>
          </a:p>
          <a:p>
            <a:pPr algn="just"/>
            <a:endParaRPr lang="bn-BD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২। অ্যান্ড গেইটের ইনপুট কতটি ?</a:t>
            </a:r>
          </a:p>
          <a:p>
            <a:pPr algn="just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দুইটি/তিনটি/দুইয়ের বেশি </a:t>
            </a:r>
          </a:p>
          <a:p>
            <a:pPr algn="just"/>
            <a:endParaRPr lang="bn-BD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 নট গেইটের ইনপুটটি সর্বদা আউট পুটের –</a:t>
            </a:r>
          </a:p>
          <a:p>
            <a:pPr algn="just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হয়/ না একই রকম হয়। 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153" y="592428"/>
            <a:ext cx="6499883" cy="4185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928455" y="592428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2531" y="4778062"/>
            <a:ext cx="7093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নট গেইটের সত্যক সারণী লিখে আনবে। 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1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ind.wav"/>
          </p:stSnd>
        </p:sndAc>
      </p:transition>
    </mc:Choice>
    <mc:Fallback>
      <p:transition spd="slow"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769434" y="1070517"/>
            <a:ext cx="3958683" cy="107051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434" y="4087797"/>
            <a:ext cx="450760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এম,এ, ফাখের  </a:t>
            </a:r>
          </a:p>
          <a:p>
            <a:pPr algn="ctr"/>
            <a:r>
              <a:rPr lang="bn-BD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সিনিয়র শিক্ষক </a:t>
            </a:r>
          </a:p>
          <a:p>
            <a:pPr algn="ctr"/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কর্পুরা করিমিয়া ফাজিল মাদরাসা</a:t>
            </a:r>
          </a:p>
          <a:p>
            <a:pPr algn="ctr"/>
            <a:r>
              <a:rPr lang="bn-BD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উলিপুর,কুড়িগ্রাম।  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2472744"/>
            <a:ext cx="1918952" cy="1424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Wave 16"/>
          <p:cNvSpPr/>
          <p:nvPr/>
        </p:nvSpPr>
        <p:spPr>
          <a:xfrm>
            <a:off x="6812924" y="940158"/>
            <a:ext cx="3541690" cy="8789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1210" y="3777472"/>
            <a:ext cx="29899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200" b="1" cap="none" spc="0" dirty="0" smtClean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cap="none" spc="0" dirty="0" smtClean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২৪/১২/২০১৯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374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7" y="1152561"/>
            <a:ext cx="7315200" cy="4544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4321" y="340044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ছবিতে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কি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দেখতে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পাচ্ছ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6072" y="5863601"/>
            <a:ext cx="374200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 লজিক গেইটের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068" y="2057509"/>
            <a:ext cx="111508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bn-BD" sz="540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লজিক গেইট </a:t>
            </a:r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 B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sic Logic Gate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5174" y="1134179"/>
            <a:ext cx="6358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</a:t>
            </a:r>
          </a:p>
        </p:txBody>
      </p:sp>
    </p:spTree>
    <p:extLst>
      <p:ext uri="{BB962C8B-B14F-4D97-AF65-F5344CB8AC3E}">
        <p14:creationId xmlns:p14="http://schemas.microsoft.com/office/powerpoint/2010/main" val="18240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241904" y="498313"/>
            <a:ext cx="2730321" cy="1120462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920" y="2338596"/>
            <a:ext cx="8298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মৌলিক লজিক গেইটের সংজ্ঞা বলতে পারবে। 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457920" y="3166425"/>
            <a:ext cx="8114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মৌলিক লজিক গেইটের প্রকার জানতে  পারবে।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346668" y="3994254"/>
            <a:ext cx="10952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মৌলিক লজিক গেইটের প্রতীকগুলোর ছবির সাথে পরিচয় লাভ করতে পারবে।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880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68" y="3584622"/>
            <a:ext cx="10699124" cy="1760112"/>
          </a:xfrm>
        </p:spPr>
        <p:txBody>
          <a:bodyPr>
            <a:normAutofit fontScale="90000"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গেইটের সংজ্ঞাঃ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বুলিয়ান অ্যালজেবরার ডিজিটাল ব্যবস্থা বাস্তবায়নের জন্য মূলতঃ যে সকল বৌদ্যুতিক সার্কিট বা বর্তনি কাজ করে তাদেরকে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গেইট বলে।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2" y="1094704"/>
            <a:ext cx="5962918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412902" y="1043190"/>
            <a:ext cx="5679583" cy="8757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গেইটের প্রকারভেদ 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4115" y="2632636"/>
            <a:ext cx="5997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গেইট তিন প্রকারঃ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5267" y="3534627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 গেইট     (OR GATE)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3319" y="4294565"/>
            <a:ext cx="4825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অ্যান্ড গেইট   (AND GATE)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2098" y="5106554"/>
            <a:ext cx="484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নট গেইট      (NOT GATE)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04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7589" y="4584879"/>
            <a:ext cx="8030559" cy="1425261"/>
          </a:xfrm>
        </p:spPr>
        <p:txBody>
          <a:bodyPr>
            <a:normAutofit/>
          </a:bodyPr>
          <a:lstStyle/>
          <a:p>
            <a:pPr algn="l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188" y="2993093"/>
            <a:ext cx="10522039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1.অর গেইট(OR GATE): 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গেইটে দুই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যে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মূলত যৈক্তিক যোগের জন্য তৈরি করা হয়েছে। 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itle 3"/>
          <p:cNvGraphicFramePr>
            <a:graphicFrameLocks noGrp="1" noChangeAspect="1"/>
          </p:cNvGraphicFramePr>
          <p:nvPr>
            <p:ph type="ctrTitle"/>
            <p:extLst>
              <p:ext uri="{D42A27DB-BD31-4B8C-83A1-F6EECF244321}">
                <p14:modId xmlns:p14="http://schemas.microsoft.com/office/powerpoint/2010/main" val="2953582695"/>
              </p:ext>
            </p:extLst>
          </p:nvPr>
        </p:nvGraphicFramePr>
        <p:xfrm>
          <a:off x="3404293" y="882337"/>
          <a:ext cx="550545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3" imgW="1593000" imgH="430200" progId="Package">
                  <p:embed/>
                </p:oleObj>
              </mc:Choice>
              <mc:Fallback>
                <p:oleObj name="Packager Shell Object" showAsIcon="1" r:id="rId3" imgW="1593000" imgH="430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4293" y="882337"/>
                        <a:ext cx="5505450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36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307" y="4117557"/>
            <a:ext cx="1111446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অ্যান্ড গেইট(AND GATE): 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গেইটে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যে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 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 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মূলত যৌক্তিক গুণের জন্য তৈরি করা হয়েছে। 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nd g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4118" y="1131597"/>
            <a:ext cx="4146997" cy="23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365</TotalTime>
  <Words>296</Words>
  <Application>Microsoft Office PowerPoint</Application>
  <PresentationFormat>Widescreen</PresentationFormat>
  <Paragraphs>48</Paragraphs>
  <Slides>15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Celestial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মৌলিক লজিক গেইটের সংজ্ঞাঃ বুলিয়ান অ্যালজেবরার ডিজিটাল ব্যবস্থা বাস্তবায়নের জন্য মূলতঃ যে সকল বৌদ্যুতিক সার্কিট বা বর্তনি কাজ করে তাদেরকে মৌলিক লজিক গেইট বলে।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KKFMF</dc:creator>
  <cp:lastModifiedBy>KKFMF</cp:lastModifiedBy>
  <cp:revision>89</cp:revision>
  <dcterms:created xsi:type="dcterms:W3CDTF">2019-12-23T01:34:52Z</dcterms:created>
  <dcterms:modified xsi:type="dcterms:W3CDTF">2019-12-26T15:32:21Z</dcterms:modified>
</cp:coreProperties>
</file>