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6" r:id="rId10"/>
    <p:sldId id="269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135C-36E9-4506-B42E-D74D05F68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54347-973C-4C00-86DB-D426A1C85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EB086-009E-4EE6-9AE9-2147313F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F3C15-7173-431C-81D9-763650CA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12E87-8C21-487F-BF70-63CF158B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3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3A52-47B5-47E7-9531-11E1CE7A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7FF0D-2234-41CB-A939-2C475FF23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E8B46-0471-4866-8558-AD2DA98D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8BCFF-2982-4DE4-A4DC-0000FEC2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4AD5-7324-4FA0-A981-6455B59B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BE284-A174-4CEB-8D68-AAC13082A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B5F6D-2E38-4578-8FFD-3EDFE13E7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C027-14D0-4469-A9ED-D6F43DE5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7E31F-FA0F-4AD4-8039-7B98DB97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31C05-9E8E-490F-988F-8F07149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0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173E1-28BB-4398-824A-7FC6B81A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0AFE2-F53B-4174-AC41-1394DB600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EB81-7F09-48AE-ABE7-FBCABE40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EF24B-8BB8-4CF0-9048-96B7BC01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08904-EC79-4508-84DE-03B74426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A646-749F-41C1-B31B-38B74BD9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9DD1F-E505-4FC2-9443-4878ED33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B3AC-3E90-4D61-AAE2-94620A99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88F3-6250-4542-8AFF-ABB0404B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B14E0-0CA7-4195-B018-9921AFDF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845F-8CC2-447A-8A1D-08D0A1F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4326-0578-4DDB-9E79-00C60574D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03C98-5DDA-4087-9C01-6EF5E0E6B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9D95B-A043-4FE9-BA77-310F794F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DF7AE-1DEF-4549-B8D7-E2ABC586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D09FE-C6CE-402A-B45E-42ED1E7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97F3-802D-41FF-AD47-1261D621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B4ED8-B93D-4BB2-8278-5020B062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03448-D097-40CB-956C-2C027D328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3E952-2299-4136-A7D0-0A3DBF343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90F6D-2CA1-44DD-A979-7C4FC9043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81FFF-52B1-409D-AC4E-A45AE13F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774EB-D365-4685-A0CE-724952D9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075DD-D3F9-4EE7-A425-3198F71F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DF97-EDC5-4667-A779-1169AEAE1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81B82-C5B1-48BE-9423-921659C4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0F177-D515-42DC-B4EA-D96F6459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E1700-225B-46F6-9C09-4C621F3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724DB-AE3E-4F0B-828C-99E5827C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C73AD-5C0D-4469-8CBF-C6F45B17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DC96B-35A2-4E3F-B738-D51D99BC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0A65-0551-410E-AC7D-1A834B93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DB06E-E4B8-4749-AAAE-9D8112B60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B0C50-5775-4E62-9D78-93E2FF181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F9D86-4AB9-407B-B3B2-360768A7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6D547-2CC7-472E-97FA-9E412EDB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72DCA-F49D-4CBC-9F5C-EC6A889C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04AB-7C27-4D05-8326-120CCDD8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F77BF-EC5D-4915-BBAB-B9357074F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703B4-CFC7-4D44-AD4C-690A888D1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1B42D-D5EA-4952-BEA6-4D7458AC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1AD2B-DD21-4AC8-ACE8-50438309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E89E1-3794-4BDB-A1BC-9BD81E21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BDD0B-C2C1-4FA4-B0C4-195CAB70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246E6-C8E3-4C4F-93FD-9CA303D76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379B3-CA66-482B-968F-7B53BD793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2FF03-AACA-4C23-8D99-447E44099975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C0651-FC44-4D5B-B87B-4BA3DE468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D4383-DA26-46D0-A60F-31496FA7F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6EEB9-EC4C-43E9-968E-925B0E93A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8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CFC1F8-216F-48A9-A02B-47B3C8A7F6CC}"/>
              </a:ext>
            </a:extLst>
          </p:cNvPr>
          <p:cNvSpPr/>
          <p:nvPr/>
        </p:nvSpPr>
        <p:spPr>
          <a:xfrm>
            <a:off x="3365500" y="1212850"/>
            <a:ext cx="4813300" cy="314325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FFFF00"/>
                </a:solidFill>
              </a:rPr>
              <a:t>স্বাগতম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4DF681-A096-48F4-956C-9206736293B3}"/>
              </a:ext>
            </a:extLst>
          </p:cNvPr>
          <p:cNvSpPr/>
          <p:nvPr/>
        </p:nvSpPr>
        <p:spPr>
          <a:xfrm>
            <a:off x="0" y="38100"/>
            <a:ext cx="12096750" cy="68199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F6D36F-3D73-47F5-9275-D444A2414F19}"/>
              </a:ext>
            </a:extLst>
          </p:cNvPr>
          <p:cNvSpPr/>
          <p:nvPr/>
        </p:nvSpPr>
        <p:spPr>
          <a:xfrm>
            <a:off x="2438400" y="127000"/>
            <a:ext cx="6324600" cy="1409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/>
              <a:t>শিখনফল</a:t>
            </a:r>
            <a:endParaRPr lang="en-US" sz="7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33F93-BAD9-4CB6-8EBA-DACA7F4D6FA4}"/>
              </a:ext>
            </a:extLst>
          </p:cNvPr>
          <p:cNvSpPr/>
          <p:nvPr/>
        </p:nvSpPr>
        <p:spPr>
          <a:xfrm>
            <a:off x="190500" y="2184400"/>
            <a:ext cx="6959600" cy="111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/>
              <a:t>এই পাঠ শিক্ষার্থীরা............ </a:t>
            </a:r>
            <a:endParaRPr lang="en-US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82F4D-C877-4C21-9652-1FF7E9F4A469}"/>
              </a:ext>
            </a:extLst>
          </p:cNvPr>
          <p:cNvSpPr/>
          <p:nvPr/>
        </p:nvSpPr>
        <p:spPr>
          <a:xfrm>
            <a:off x="190500" y="3302000"/>
            <a:ext cx="12001500" cy="323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229100" lvl="8" indent="-571500">
              <a:buFont typeface="Arial" panose="020B0604020202020204" pitchFamily="34" charset="0"/>
              <a:buChar char="•"/>
            </a:pPr>
            <a:r>
              <a:rPr lang="bn-IN" sz="3600" dirty="0"/>
              <a:t>প্রতিযোগিতামুলক সাঁতার কত প্রকার কী কী বলতে পারবে;</a:t>
            </a:r>
          </a:p>
          <a:p>
            <a:pPr lvl="8"/>
            <a:endParaRPr lang="bn-IN" sz="3600" dirty="0"/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bn-IN" sz="3600" dirty="0"/>
              <a:t>সাঁতার শেখার  অনুশীলনের সময় সতর্কতার সম্পর্কে বর্ণনা</a:t>
            </a:r>
            <a:r>
              <a:rPr lang="bn-IN" dirty="0"/>
              <a:t> </a:t>
            </a:r>
            <a:r>
              <a:rPr lang="bn-IN" sz="3200" dirty="0"/>
              <a:t>করতে পারবে</a:t>
            </a:r>
            <a:r>
              <a:rPr lang="bn-IN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/>
              <a:t>মুক্ত সাঁতারের কলাকৌশল ব্যাখ্যা করতে পারবে।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8811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E28BE6-7B28-44E5-9904-8DDE94F051C1}"/>
              </a:ext>
            </a:extLst>
          </p:cNvPr>
          <p:cNvSpPr/>
          <p:nvPr/>
        </p:nvSpPr>
        <p:spPr>
          <a:xfrm>
            <a:off x="760015" y="1054100"/>
            <a:ext cx="10134600" cy="51689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000000"/>
              </a:solidFill>
            </a:endParaRPr>
          </a:p>
          <a:p>
            <a:pPr algn="ctr"/>
            <a:endParaRPr lang="en-US" sz="4400" dirty="0">
              <a:solidFill>
                <a:srgbClr val="000000"/>
              </a:solidFill>
            </a:endParaRPr>
          </a:p>
          <a:p>
            <a:pPr algn="ctr"/>
            <a:endParaRPr lang="en-US" sz="4400" dirty="0">
              <a:solidFill>
                <a:srgbClr val="000000"/>
              </a:solidFill>
            </a:endParaRPr>
          </a:p>
          <a:p>
            <a:pPr algn="ctr"/>
            <a:endParaRPr lang="en-US" sz="4400" dirty="0">
              <a:solidFill>
                <a:srgbClr val="000000"/>
              </a:solidFill>
            </a:endParaRPr>
          </a:p>
          <a:p>
            <a:pPr algn="ctr"/>
            <a:r>
              <a:rPr lang="bn-IN" sz="4400" dirty="0">
                <a:solidFill>
                  <a:srgbClr val="000000"/>
                </a:solidFill>
              </a:rPr>
              <a:t>* </a:t>
            </a:r>
            <a:r>
              <a:rPr lang="bn-IN" sz="4000" dirty="0">
                <a:solidFill>
                  <a:srgbClr val="000000"/>
                </a:solidFill>
              </a:rPr>
              <a:t>সাঁতারের  ধাপগুলো সম্পর্কে বিশ্লেষণ করে আনবে।</a:t>
            </a:r>
            <a:endParaRPr lang="bn-IN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9D28FC-D584-4681-B178-84A695E98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37" y="1400174"/>
            <a:ext cx="4830763" cy="276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9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324A0FB-7FCE-471E-9A1F-634214AA72C3}"/>
              </a:ext>
            </a:extLst>
          </p:cNvPr>
          <p:cNvSpPr/>
          <p:nvPr/>
        </p:nvSpPr>
        <p:spPr>
          <a:xfrm>
            <a:off x="3405584" y="4078114"/>
            <a:ext cx="5380831" cy="2324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/>
              <a:t>ধন্যবাদ</a:t>
            </a:r>
            <a:endParaRPr lang="en-US" sz="11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893AD5-22D1-4A8F-A3D3-76A96E893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84" y="254000"/>
            <a:ext cx="5380831" cy="34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6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A3C7-ACAD-4900-9427-48661213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rgbClr val="92D050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bn-IN" dirty="0"/>
              <a:t>            পরিচিতি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5FE66-A98E-45EB-8AA1-54385D414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bn-IN" dirty="0"/>
              <a:t>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/>
              <a:t> মোঃ শাহজাহান আকন্দ</a:t>
            </a:r>
          </a:p>
          <a:p>
            <a:pPr marL="0" indent="0">
              <a:buNone/>
            </a:pPr>
            <a:r>
              <a:rPr lang="bn-IN" dirty="0"/>
              <a:t>     সিনিয়র শিক্ষক</a:t>
            </a:r>
          </a:p>
          <a:p>
            <a:pPr marL="0" indent="0">
              <a:buNone/>
            </a:pPr>
            <a:r>
              <a:rPr lang="bn-IN" dirty="0"/>
              <a:t>  সনমানিয়া উচ্চ বিদ্যালয়</a:t>
            </a:r>
          </a:p>
          <a:p>
            <a:pPr marL="0" indent="0">
              <a:buNone/>
            </a:pPr>
            <a:r>
              <a:rPr lang="bn-IN" dirty="0"/>
              <a:t>    কাপাসিয়া,গাজীপুর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458B1-5780-4207-888B-E082C4488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bn-IN" dirty="0"/>
              <a:t> </a:t>
            </a:r>
          </a:p>
          <a:p>
            <a:pPr marL="0" indent="0">
              <a:buNone/>
            </a:pPr>
            <a:r>
              <a:rPr lang="bn-IN" dirty="0"/>
              <a:t> শ্রেণীঃ অষ্টম</a:t>
            </a:r>
          </a:p>
          <a:p>
            <a:pPr marL="0" indent="0">
              <a:buNone/>
            </a:pPr>
            <a:r>
              <a:rPr lang="bn-IN" dirty="0"/>
              <a:t> বিষয়ঃশারীরিক শিক্ষা ও স্বাস্থ্য</a:t>
            </a:r>
          </a:p>
          <a:p>
            <a:pPr marL="0" indent="0">
              <a:buNone/>
            </a:pPr>
            <a:r>
              <a:rPr lang="bn-IN" dirty="0"/>
              <a:t> অধ্যায়ঃপঞ্চম</a:t>
            </a:r>
          </a:p>
          <a:p>
            <a:pPr marL="0" indent="0">
              <a:buNone/>
            </a:pPr>
            <a:r>
              <a:rPr lang="bn-IN" dirty="0"/>
              <a:t> পাঠঃ ০৬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bn-IN" dirty="0"/>
              <a:t>সময়ঃ ৪০মিনিট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en-US" dirty="0"/>
              <a:t>তারিখঃ১</a:t>
            </a:r>
            <a:r>
              <a:rPr lang="bn-IN" dirty="0"/>
              <a:t>১</a:t>
            </a:r>
            <a:r>
              <a:rPr lang="en-US"/>
              <a:t>-০৫-২০১৯খ্রীঃ</a:t>
            </a:r>
            <a:endParaRPr lang="en-US" dirty="0"/>
          </a:p>
        </p:txBody>
      </p:sp>
      <p:pic>
        <p:nvPicPr>
          <p:cNvPr id="5" name="Picture 2" descr="C:\Users\THE-TIGER\Desktop\b.jpg">
            <a:extLst>
              <a:ext uri="{FF2B5EF4-FFF2-40B4-BE49-F238E27FC236}">
                <a16:creationId xmlns:a16="http://schemas.microsoft.com/office/drawing/2014/main" id="{F709BEF9-4C8D-4D05-9357-A68E62F62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825625"/>
            <a:ext cx="1753158" cy="203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0A72A2F-E4F8-4B29-B39E-F2CE08D495CF}"/>
              </a:ext>
            </a:extLst>
          </p:cNvPr>
          <p:cNvSpPr/>
          <p:nvPr/>
        </p:nvSpPr>
        <p:spPr>
          <a:xfrm>
            <a:off x="1422400" y="5910263"/>
            <a:ext cx="4013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md.shahjahan346812@gmail.com</a:t>
            </a:r>
          </a:p>
        </p:txBody>
      </p:sp>
    </p:spTree>
    <p:extLst>
      <p:ext uri="{BB962C8B-B14F-4D97-AF65-F5344CB8AC3E}">
        <p14:creationId xmlns:p14="http://schemas.microsoft.com/office/powerpoint/2010/main" val="263757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A2AC09-C5A2-4E98-A0C4-9B28C442D727}"/>
              </a:ext>
            </a:extLst>
          </p:cNvPr>
          <p:cNvSpPr/>
          <p:nvPr/>
        </p:nvSpPr>
        <p:spPr>
          <a:xfrm>
            <a:off x="0" y="-63500"/>
            <a:ext cx="12192000" cy="6705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0CB161-438F-4B03-B13E-C17F28DA3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23" y="1664705"/>
            <a:ext cx="5258822" cy="33761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C20978-310A-4773-B9DF-61014BDE97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561" y="1619047"/>
            <a:ext cx="4757739" cy="346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B40F39-9352-46E2-9BD7-4AC949738E03}"/>
              </a:ext>
            </a:extLst>
          </p:cNvPr>
          <p:cNvSpPr/>
          <p:nvPr/>
        </p:nvSpPr>
        <p:spPr>
          <a:xfrm>
            <a:off x="1562100" y="1346200"/>
            <a:ext cx="8610600" cy="37465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rgbClr val="002060"/>
                </a:solidFill>
              </a:rPr>
              <a:t>সাঁতার</a:t>
            </a:r>
            <a:endParaRPr 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6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527C63-CEB8-4FE9-975C-6EC7FB930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299" y="1666081"/>
            <a:ext cx="6069189" cy="34139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0AB8F0-CBD9-44E1-B90A-189ECAAEE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666081"/>
            <a:ext cx="5342512" cy="35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7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B86930-E810-42F8-815D-28BEB5140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94" y="165100"/>
            <a:ext cx="4260555" cy="3105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20DBA6-3E41-49C1-9310-1C22F1103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098" y="69056"/>
            <a:ext cx="4600797" cy="32972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423FE7-8408-436D-A3B6-40DD77F71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06" y="3735388"/>
            <a:ext cx="4464843" cy="25003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C4F329-4E66-43FA-ADB8-4D3F405BDF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099" y="3837054"/>
            <a:ext cx="4600796" cy="257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5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9C5D1B-8729-490F-AAB3-DAF6000D9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2" y="1652983"/>
            <a:ext cx="4763455" cy="40090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1C3B1C-E57D-4D9A-BFD1-9801147D1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52983"/>
            <a:ext cx="5435600" cy="400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7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68197C-53A5-4193-B91A-E3684DF74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12" y="1077912"/>
            <a:ext cx="8382708" cy="470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3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B4B0F1-7EE0-4468-9298-94CEABFA5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299" y="331786"/>
            <a:ext cx="6096001" cy="30972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49BA2C-421C-47A1-945B-84480A1D3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257968"/>
            <a:ext cx="4679950" cy="317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4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88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58</cp:revision>
  <dcterms:created xsi:type="dcterms:W3CDTF">2019-05-08T17:18:01Z</dcterms:created>
  <dcterms:modified xsi:type="dcterms:W3CDTF">2019-05-10T02:38:50Z</dcterms:modified>
</cp:coreProperties>
</file>