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811" autoAdjust="0"/>
  </p:normalViewPr>
  <p:slideViewPr>
    <p:cSldViewPr snapToGrid="0">
      <p:cViewPr varScale="1">
        <p:scale>
          <a:sx n="51" d="100"/>
          <a:sy n="51" d="100"/>
        </p:scale>
        <p:origin x="142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BAF1-0B66-4E00-8FAC-A3B1C22B30FF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2A47-2D0D-4C5F-BBFD-ED22F3BB6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219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BAF1-0B66-4E00-8FAC-A3B1C22B30FF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2A47-2D0D-4C5F-BBFD-ED22F3BB6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4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BAF1-0B66-4E00-8FAC-A3B1C22B30FF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2A47-2D0D-4C5F-BBFD-ED22F3BB6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97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BAF1-0B66-4E00-8FAC-A3B1C22B30FF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2A47-2D0D-4C5F-BBFD-ED22F3BB6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99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BAF1-0B66-4E00-8FAC-A3B1C22B30FF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2A47-2D0D-4C5F-BBFD-ED22F3BB6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56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BAF1-0B66-4E00-8FAC-A3B1C22B30FF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2A47-2D0D-4C5F-BBFD-ED22F3BB6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74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BAF1-0B66-4E00-8FAC-A3B1C22B30FF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2A47-2D0D-4C5F-BBFD-ED22F3BB6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62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BAF1-0B66-4E00-8FAC-A3B1C22B30FF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2A47-2D0D-4C5F-BBFD-ED22F3BB6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45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BAF1-0B66-4E00-8FAC-A3B1C22B30FF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2A47-2D0D-4C5F-BBFD-ED22F3BB6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777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BAF1-0B66-4E00-8FAC-A3B1C22B30FF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2A47-2D0D-4C5F-BBFD-ED22F3BB6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641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BAF1-0B66-4E00-8FAC-A3B1C22B30FF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2A47-2D0D-4C5F-BBFD-ED22F3BB6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73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5BAF1-0B66-4E00-8FAC-A3B1C22B30FF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82A47-2D0D-4C5F-BBFD-ED22F3BB6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46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01516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Alternate Process 2"/>
          <p:cNvSpPr/>
          <p:nvPr/>
        </p:nvSpPr>
        <p:spPr>
          <a:xfrm>
            <a:off x="242888" y="228600"/>
            <a:ext cx="11687175" cy="662940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72951" cy="701516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701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51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Alternate Process 2"/>
          <p:cNvSpPr/>
          <p:nvPr/>
        </p:nvSpPr>
        <p:spPr>
          <a:xfrm>
            <a:off x="157163" y="157163"/>
            <a:ext cx="11815762" cy="6543675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                                   </a:t>
            </a:r>
            <a:r>
              <a:rPr lang="bn-IN" sz="2400" dirty="0" smtClean="0"/>
              <a:t>চপল পায় কেবল ধাই, </a:t>
            </a:r>
          </a:p>
          <a:p>
            <a:pPr algn="ctr"/>
            <a:r>
              <a:rPr lang="bn-IN" sz="2400" dirty="0" smtClean="0"/>
              <a:t>                                                    কেবল গাই পরীর গান, </a:t>
            </a:r>
          </a:p>
          <a:p>
            <a:pPr algn="ctr"/>
            <a:r>
              <a:rPr lang="bn-IN" sz="2400" dirty="0" smtClean="0"/>
              <a:t>                                                                      পুলক মোর সকল গায়, </a:t>
            </a:r>
          </a:p>
          <a:p>
            <a:pPr algn="ctr"/>
            <a:r>
              <a:rPr lang="bn-IN" sz="2400" dirty="0" smtClean="0"/>
              <a:t>                                                         বিভোল মোর সকল প্রাণ । </a:t>
            </a:r>
          </a:p>
          <a:p>
            <a:pPr algn="ctr"/>
            <a:r>
              <a:rPr lang="bn-IN" sz="2400" dirty="0" smtClean="0"/>
              <a:t>                                 শিথিল সব শিলার পর </a:t>
            </a:r>
          </a:p>
          <a:p>
            <a:pPr algn="ctr"/>
            <a:r>
              <a:rPr lang="bn-IN" sz="2400" dirty="0" smtClean="0"/>
              <a:t>                                                 চরণ থুই দোদুল মন, </a:t>
            </a:r>
          </a:p>
          <a:p>
            <a:pPr algn="ctr"/>
            <a:r>
              <a:rPr lang="bn-IN" sz="2400" dirty="0" smtClean="0"/>
              <a:t>                                                                     দুপুর-ভোর ঝিঁঝিঁর ডাক,</a:t>
            </a:r>
          </a:p>
          <a:p>
            <a:pPr algn="ctr"/>
            <a:r>
              <a:rPr lang="bn-IN" sz="2400" dirty="0" smtClean="0"/>
              <a:t>                                                   ঝিমায় পথ,ঘুমায় বন ।</a:t>
            </a:r>
          </a:p>
          <a:p>
            <a:pPr algn="ctr"/>
            <a:r>
              <a:rPr lang="bn-IN" sz="2400" dirty="0" smtClean="0"/>
              <a:t>                                   বিজন দেশ,কূজন নাই </a:t>
            </a:r>
          </a:p>
          <a:p>
            <a:pPr algn="ctr"/>
            <a:r>
              <a:rPr lang="bn-IN" sz="2400" dirty="0" smtClean="0"/>
              <a:t>                                                                         নিজের পায় বাজাই তাল,</a:t>
            </a:r>
          </a:p>
          <a:p>
            <a:pPr algn="ctr"/>
            <a:r>
              <a:rPr lang="bn-IN" sz="2400" dirty="0" smtClean="0"/>
              <a:t>                                                                         একলা গাই,একলা ধাই, </a:t>
            </a:r>
          </a:p>
          <a:p>
            <a:pPr algn="ctr"/>
            <a:r>
              <a:rPr lang="bn-IN" sz="2400" dirty="0" smtClean="0"/>
              <a:t>                                                           দিবস রাত, সাঁঝ সকাল।</a:t>
            </a:r>
          </a:p>
          <a:p>
            <a:pPr algn="ctr"/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3314694" y="257175"/>
            <a:ext cx="2871794" cy="542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সরব পাঠ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700" y="1600200"/>
            <a:ext cx="3576638" cy="364331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99106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Alternate Process 2"/>
          <p:cNvSpPr/>
          <p:nvPr/>
        </p:nvSpPr>
        <p:spPr>
          <a:xfrm>
            <a:off x="142875" y="100014"/>
            <a:ext cx="11887200" cy="6543675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429125" y="328613"/>
            <a:ext cx="3328988" cy="700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নিরব পাঠ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787" y="1385888"/>
            <a:ext cx="6086476" cy="315753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ounded Rectangle 5"/>
          <p:cNvSpPr/>
          <p:nvPr/>
        </p:nvSpPr>
        <p:spPr>
          <a:xfrm>
            <a:off x="1857375" y="4872038"/>
            <a:ext cx="8386763" cy="151447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শিক্ষার্থীরা বই দেখে পড়বে,শিক্ষকের কাছে বুঝিয়ে নিবে 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4128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Alternate Process 2"/>
          <p:cNvSpPr/>
          <p:nvPr/>
        </p:nvSpPr>
        <p:spPr>
          <a:xfrm>
            <a:off x="128588" y="85725"/>
            <a:ext cx="11858625" cy="6586538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286250" y="328613"/>
            <a:ext cx="2800350" cy="7286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জোড়ায় কাজ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913" y="1514475"/>
            <a:ext cx="6072187" cy="252888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ounded Rectangle 6"/>
          <p:cNvSpPr/>
          <p:nvPr/>
        </p:nvSpPr>
        <p:spPr>
          <a:xfrm>
            <a:off x="2671763" y="4572000"/>
            <a:ext cx="6372225" cy="15430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“একলা গাই একলা ধাই দিবস রাত, সাঁঝ সকাল” এখানে ঝর্ণার কোন রুপটি ফুটে উঠেছে লিখ?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9082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Alternate Process 2"/>
          <p:cNvSpPr/>
          <p:nvPr/>
        </p:nvSpPr>
        <p:spPr>
          <a:xfrm>
            <a:off x="176212" y="71438"/>
            <a:ext cx="11858625" cy="662940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786313" y="257176"/>
            <a:ext cx="3157538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দলীয় কাজ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243013"/>
            <a:ext cx="5229225" cy="29432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ounded Rectangle 5"/>
          <p:cNvSpPr/>
          <p:nvPr/>
        </p:nvSpPr>
        <p:spPr>
          <a:xfrm>
            <a:off x="2571750" y="4486275"/>
            <a:ext cx="7358063" cy="771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ক-দল, সত্যেন্দ্রনাথ দত্ত কত সালে কোথায় জন্ম গ্রহন করেন লিখ ?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2571750" y="5357813"/>
            <a:ext cx="7415213" cy="98583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খ-দল, বিজন দেশ , কূজন নাই –বলতে কবি কী বুঝিয়েছেন লিখ 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462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Alternate Process 2"/>
          <p:cNvSpPr/>
          <p:nvPr/>
        </p:nvSpPr>
        <p:spPr>
          <a:xfrm>
            <a:off x="142875" y="142875"/>
            <a:ext cx="11872913" cy="6557962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১। কবির পিতামহের নাম কী</a:t>
            </a:r>
            <a:r>
              <a:rPr lang="en-US" sz="4400" dirty="0" smtClean="0"/>
              <a:t> </a:t>
            </a:r>
            <a:r>
              <a:rPr lang="en-US" sz="4400" dirty="0" err="1" smtClean="0"/>
              <a:t>লিখ</a:t>
            </a:r>
            <a:r>
              <a:rPr lang="bn-IN" sz="4400" dirty="0" smtClean="0"/>
              <a:t> ? </a:t>
            </a:r>
          </a:p>
          <a:p>
            <a:pPr algn="ctr"/>
            <a:r>
              <a:rPr lang="bn-IN" sz="4400" dirty="0" smtClean="0"/>
              <a:t>২। ঝর্ণা কেমন পায়ে ছুটে চলে লিখ ? </a:t>
            </a:r>
          </a:p>
          <a:p>
            <a:pPr algn="ctr"/>
            <a:r>
              <a:rPr lang="bn-IN" sz="4400" dirty="0" smtClean="0"/>
              <a:t>৩। শিথিল সব শিলার পর বলতে কী </a:t>
            </a:r>
            <a:endParaRPr lang="en-US" sz="4400" dirty="0" smtClean="0"/>
          </a:p>
          <a:p>
            <a:pPr algn="ctr"/>
            <a:r>
              <a:rPr lang="bn-IN" sz="4400" dirty="0" smtClean="0"/>
              <a:t>বুঝিয়েছেন লিখ ?</a:t>
            </a:r>
          </a:p>
          <a:p>
            <a:pPr algn="ctr"/>
            <a:r>
              <a:rPr lang="bn-IN" sz="4400" dirty="0" smtClean="0"/>
              <a:t>৪। ঝর্ণা কেমন সৌন্দর্য সৃষ্টি করেছে </a:t>
            </a:r>
            <a:endParaRPr lang="en-US" sz="4400" dirty="0" smtClean="0"/>
          </a:p>
          <a:p>
            <a:pPr algn="ctr"/>
            <a:r>
              <a:rPr lang="bn-IN" sz="4400" dirty="0" smtClean="0"/>
              <a:t>বর্ননা করে লিখ ?</a:t>
            </a:r>
            <a:endParaRPr lang="en-US" sz="4400" dirty="0"/>
          </a:p>
        </p:txBody>
      </p:sp>
      <p:sp>
        <p:nvSpPr>
          <p:cNvPr id="4" name="Rounded Rectangle 3"/>
          <p:cNvSpPr/>
          <p:nvPr/>
        </p:nvSpPr>
        <p:spPr>
          <a:xfrm>
            <a:off x="4157663" y="400050"/>
            <a:ext cx="2643187" cy="5572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মুল্যায়ন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5619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9865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Alternate Process 2"/>
          <p:cNvSpPr/>
          <p:nvPr/>
        </p:nvSpPr>
        <p:spPr>
          <a:xfrm>
            <a:off x="157162" y="178594"/>
            <a:ext cx="11877675" cy="662940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414838" y="557213"/>
            <a:ext cx="2628900" cy="742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বাড়ীর কাজ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100" y="1807369"/>
            <a:ext cx="5143500" cy="252174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ounded Rectangle 5"/>
          <p:cNvSpPr/>
          <p:nvPr/>
        </p:nvSpPr>
        <p:spPr>
          <a:xfrm>
            <a:off x="1714500" y="4772025"/>
            <a:ext cx="8586788" cy="15287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“</a:t>
            </a:r>
            <a:r>
              <a:rPr lang="bn-IN" sz="2800" dirty="0" smtClean="0"/>
              <a:t>ঝর্ণার গান” কবিতায় কবি ঝর্ণার যে রুপ বৈচিত্রের বর্ননা দিয়েছেন তা তোমার ভাষায় বিশ্লেষন করে লিখ 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4660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9723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Alternate Process 2"/>
          <p:cNvSpPr/>
          <p:nvPr/>
        </p:nvSpPr>
        <p:spPr>
          <a:xfrm>
            <a:off x="142875" y="128588"/>
            <a:ext cx="11887200" cy="6729412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পরিশেষে সবাইকে</a:t>
            </a:r>
          </a:p>
          <a:p>
            <a:pPr algn="ctr"/>
            <a:endParaRPr lang="bn-IN" sz="3600" dirty="0"/>
          </a:p>
          <a:p>
            <a:pPr algn="ctr"/>
            <a:endParaRPr lang="bn-IN" sz="3600" dirty="0" smtClean="0"/>
          </a:p>
          <a:p>
            <a:pPr algn="ctr"/>
            <a:endParaRPr lang="bn-IN" sz="3600" dirty="0" smtClean="0"/>
          </a:p>
          <a:p>
            <a:pPr algn="ctr"/>
            <a:endParaRPr lang="bn-IN" sz="3600" dirty="0"/>
          </a:p>
          <a:p>
            <a:pPr algn="ctr"/>
            <a:r>
              <a:rPr lang="bn-IN" sz="3600" dirty="0" smtClean="0"/>
              <a:t> </a:t>
            </a:r>
          </a:p>
          <a:p>
            <a:pPr algn="ctr"/>
            <a:r>
              <a:rPr lang="bn-IN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</a:t>
            </a:r>
            <a:r>
              <a:rPr lang="bn-IN" sz="6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ধন্যবাদ</a:t>
            </a:r>
            <a:endParaRPr lang="en-US" sz="6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321718"/>
            <a:ext cx="5172075" cy="349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11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Alternate Process 2"/>
          <p:cNvSpPr/>
          <p:nvPr/>
        </p:nvSpPr>
        <p:spPr>
          <a:xfrm>
            <a:off x="114300" y="142875"/>
            <a:ext cx="11901488" cy="6529387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/>
              <a:t>মাল্টিমিডিয়া ক্লাসে সবাইকে</a:t>
            </a:r>
          </a:p>
          <a:p>
            <a:pPr algn="ctr"/>
            <a:r>
              <a:rPr lang="bn-IN" sz="4800" dirty="0" smtClean="0"/>
              <a:t> </a:t>
            </a:r>
          </a:p>
          <a:p>
            <a:pPr algn="ctr"/>
            <a:r>
              <a:rPr lang="bn-IN" sz="13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স্বাগতম</a:t>
            </a:r>
            <a:endParaRPr lang="en-US" sz="13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4" y="2738437"/>
            <a:ext cx="2447925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07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Alternate Process 2"/>
          <p:cNvSpPr/>
          <p:nvPr/>
        </p:nvSpPr>
        <p:spPr>
          <a:xfrm>
            <a:off x="100013" y="85725"/>
            <a:ext cx="11972925" cy="662940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614863" y="285750"/>
            <a:ext cx="3071812" cy="885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পরিচিতি</a:t>
            </a:r>
            <a:endParaRPr lang="en-US" sz="4000" dirty="0"/>
          </a:p>
        </p:txBody>
      </p:sp>
      <p:sp>
        <p:nvSpPr>
          <p:cNvPr id="6" name="Rounded Rectangle 5"/>
          <p:cNvSpPr/>
          <p:nvPr/>
        </p:nvSpPr>
        <p:spPr>
          <a:xfrm>
            <a:off x="285750" y="2471738"/>
            <a:ext cx="5372100" cy="38719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সন্তোষ কুমার বর্মা </a:t>
            </a:r>
            <a:r>
              <a:rPr lang="bn-IN" sz="3200" dirty="0" smtClean="0"/>
              <a:t>সহকারী শিক্ষক </a:t>
            </a:r>
            <a:endParaRPr lang="bn-IN" sz="3600" dirty="0" smtClean="0"/>
          </a:p>
          <a:p>
            <a:pPr algn="ctr"/>
            <a:r>
              <a:rPr lang="bn-IN" sz="3200" dirty="0" smtClean="0"/>
              <a:t>ভান্ডারদহ জনতা উচ্চ বিদ্যালয়,</a:t>
            </a:r>
            <a:r>
              <a:rPr lang="bn-IN" sz="2800" dirty="0" smtClean="0"/>
              <a:t> </a:t>
            </a:r>
          </a:p>
          <a:p>
            <a:pPr algn="ctr"/>
            <a:r>
              <a:rPr lang="bn-IN" sz="2800" dirty="0" smtClean="0"/>
              <a:t>পাটগ্রাম, লালমনিরহাট। </a:t>
            </a:r>
          </a:p>
          <a:p>
            <a:pPr algn="ctr"/>
            <a:r>
              <a:rPr lang="bn-IN" sz="2400" dirty="0" smtClean="0"/>
              <a:t>মোবাঃ ০১৭৬৮৯২৬৬৫৮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6686551" y="2486026"/>
            <a:ext cx="5143500" cy="38147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বিষয়ঃ বাংলা সাহিত্য </a:t>
            </a:r>
          </a:p>
          <a:p>
            <a:pPr algn="ctr"/>
            <a:r>
              <a:rPr lang="bn-IN" sz="3600" dirty="0" smtClean="0"/>
              <a:t>পদ্যাংশ</a:t>
            </a:r>
            <a:r>
              <a:rPr lang="bn-IN" sz="4400" dirty="0" smtClean="0"/>
              <a:t>, </a:t>
            </a:r>
          </a:p>
          <a:p>
            <a:pPr algn="ctr"/>
            <a:r>
              <a:rPr lang="bn-IN" sz="3600" dirty="0" smtClean="0"/>
              <a:t>শ্রেনীঃ নবম/দশম </a:t>
            </a:r>
          </a:p>
          <a:p>
            <a:pPr algn="ctr"/>
            <a:r>
              <a:rPr lang="bn-IN" sz="3200" dirty="0" smtClean="0"/>
              <a:t>সময়ঃ ৪৫ মিনিট</a:t>
            </a:r>
            <a:endParaRPr lang="en-US" sz="3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048" y="2357437"/>
            <a:ext cx="833441" cy="398621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463" y="285750"/>
            <a:ext cx="2543175" cy="232886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961" y="285750"/>
            <a:ext cx="2566989" cy="22764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17229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Alternate Process 2"/>
          <p:cNvSpPr/>
          <p:nvPr/>
        </p:nvSpPr>
        <p:spPr>
          <a:xfrm>
            <a:off x="128588" y="114300"/>
            <a:ext cx="11944350" cy="657225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275" y="1514475"/>
            <a:ext cx="7443787" cy="40576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ounded Rectangle 4"/>
          <p:cNvSpPr/>
          <p:nvPr/>
        </p:nvSpPr>
        <p:spPr>
          <a:xfrm>
            <a:off x="2143125" y="342900"/>
            <a:ext cx="7543800" cy="9286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নিছের ছবিতে কী দেখা যায় ভেবে বল ?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5400683" y="5829300"/>
            <a:ext cx="2257425" cy="7429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ঝর্ণা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5879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Alternate Process 2"/>
          <p:cNvSpPr/>
          <p:nvPr/>
        </p:nvSpPr>
        <p:spPr>
          <a:xfrm>
            <a:off x="180975" y="114300"/>
            <a:ext cx="11830050" cy="657225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012" y="1559719"/>
            <a:ext cx="7715250" cy="373856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ounded Rectangle 4"/>
          <p:cNvSpPr/>
          <p:nvPr/>
        </p:nvSpPr>
        <p:spPr>
          <a:xfrm>
            <a:off x="2386012" y="400050"/>
            <a:ext cx="7715250" cy="90011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ঝর্ণা কীভাবে বয়ে চলছে ?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2386012" y="5629275"/>
            <a:ext cx="7715250" cy="8572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কল কলিয়ে গান গেয়ে যাচ্ছে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3907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344400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Alternate Process 2"/>
          <p:cNvSpPr/>
          <p:nvPr/>
        </p:nvSpPr>
        <p:spPr>
          <a:xfrm>
            <a:off x="128589" y="157163"/>
            <a:ext cx="12063412" cy="6500812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আজকের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পাঠ</a:t>
            </a:r>
            <a:endParaRPr lang="en-US" sz="4000" dirty="0" smtClean="0"/>
          </a:p>
          <a:p>
            <a:pPr algn="ctr"/>
            <a:r>
              <a:rPr lang="en-US" sz="4000" dirty="0" smtClean="0"/>
              <a:t> </a:t>
            </a:r>
          </a:p>
          <a:p>
            <a:pPr algn="ctr"/>
            <a:r>
              <a:rPr lang="en-US" sz="115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ঝর্ণার</a:t>
            </a:r>
            <a:r>
              <a:rPr lang="en-US" sz="115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15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গান</a:t>
            </a:r>
            <a:endParaRPr lang="en-US" sz="115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4000" dirty="0" smtClean="0"/>
              <a:t>  </a:t>
            </a:r>
          </a:p>
          <a:p>
            <a:pPr algn="ctr"/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                  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সত্যেন্দ্রনাথ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দত্ত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1" y="1838325"/>
            <a:ext cx="1676400" cy="27241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6531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Alternate Process 2"/>
          <p:cNvSpPr/>
          <p:nvPr/>
        </p:nvSpPr>
        <p:spPr>
          <a:xfrm>
            <a:off x="157163" y="128588"/>
            <a:ext cx="11872912" cy="6557962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# </a:t>
            </a:r>
            <a:r>
              <a:rPr lang="bn-IN" sz="4000" dirty="0" smtClean="0"/>
              <a:t>কবি পরিচিতি বলতে ও লিখতে পারবে । </a:t>
            </a:r>
          </a:p>
          <a:p>
            <a:pPr algn="ctr"/>
            <a:r>
              <a:rPr lang="en-US" sz="4400" dirty="0" smtClean="0"/>
              <a:t>     </a:t>
            </a:r>
            <a:r>
              <a:rPr lang="bn-IN" sz="4400" dirty="0" smtClean="0"/>
              <a:t># </a:t>
            </a:r>
            <a:r>
              <a:rPr lang="bn-IN" sz="3600" dirty="0" smtClean="0"/>
              <a:t>কঠিন শব্দের অর্থ বলতে ও বাক্য লিখতে পারবে </a:t>
            </a:r>
            <a:r>
              <a:rPr lang="bn-IN" sz="4000" dirty="0" smtClean="0"/>
              <a:t>। </a:t>
            </a:r>
          </a:p>
          <a:p>
            <a:pPr algn="ctr"/>
            <a:r>
              <a:rPr lang="en-US" sz="4400" dirty="0" smtClean="0"/>
              <a:t>    </a:t>
            </a:r>
            <a:r>
              <a:rPr lang="bn-IN" sz="4400" dirty="0" smtClean="0"/>
              <a:t># </a:t>
            </a:r>
            <a:r>
              <a:rPr lang="bn-IN" sz="4000" dirty="0" smtClean="0"/>
              <a:t>কবিতাটি শুদ্ধ উচ্চারনে আবৃতি করতে পা</a:t>
            </a:r>
            <a:r>
              <a:rPr lang="en-US" sz="4000" dirty="0" smtClean="0"/>
              <a:t>র</a:t>
            </a:r>
            <a:r>
              <a:rPr lang="bn-IN" sz="4000" dirty="0" smtClean="0"/>
              <a:t>বে । </a:t>
            </a:r>
          </a:p>
          <a:p>
            <a:pPr algn="ctr"/>
            <a:r>
              <a:rPr lang="bn-IN" sz="4400" dirty="0" smtClean="0"/>
              <a:t># </a:t>
            </a:r>
            <a:r>
              <a:rPr lang="bn-IN" sz="4000" dirty="0" smtClean="0"/>
              <a:t>কবিতার মুলভাব বিশ্লেষন করতে পারবে ।</a:t>
            </a:r>
            <a:endParaRPr lang="en-US" sz="4000" dirty="0"/>
          </a:p>
        </p:txBody>
      </p:sp>
      <p:sp>
        <p:nvSpPr>
          <p:cNvPr id="4" name="Rounded Rectangle 3"/>
          <p:cNvSpPr/>
          <p:nvPr/>
        </p:nvSpPr>
        <p:spPr>
          <a:xfrm>
            <a:off x="4429125" y="685802"/>
            <a:ext cx="3000375" cy="642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শিখনফল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7838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Alternate Process 2"/>
          <p:cNvSpPr/>
          <p:nvPr/>
        </p:nvSpPr>
        <p:spPr>
          <a:xfrm>
            <a:off x="100013" y="71439"/>
            <a:ext cx="11944350" cy="651510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529147" y="300035"/>
            <a:ext cx="3314700" cy="642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কবি</a:t>
            </a:r>
            <a:r>
              <a:rPr lang="bn-IN" sz="3200" dirty="0" smtClean="0"/>
              <a:t> পরিচিতি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22" y="523875"/>
            <a:ext cx="2300276" cy="20383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Rounded Rectangle 5"/>
          <p:cNvSpPr/>
          <p:nvPr/>
        </p:nvSpPr>
        <p:spPr>
          <a:xfrm>
            <a:off x="928700" y="2700338"/>
            <a:ext cx="2500300" cy="814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সত্যেন্দ্রনাথ দত্ত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4443412" y="1285873"/>
            <a:ext cx="5100637" cy="771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জম্নঃ ১৮৮২ খ্রিষ্টাব্দে, নিমতা গ্রামে</a:t>
            </a:r>
            <a:endParaRPr lang="en-US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4529147" y="2228852"/>
            <a:ext cx="5014902" cy="814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পিতামহ প্রাবন্ধিক অক্ষয় কুমার দত্ত</a:t>
            </a:r>
            <a:endParaRPr lang="en-US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4557709" y="3200401"/>
            <a:ext cx="4886324" cy="1085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কাব্যগ্রন্থ,সবিতা, সন্ধিক্ষন,বেণু ও বীণা, হোমশিখা,</a:t>
            </a:r>
            <a:endParaRPr lang="en-US" sz="2800" dirty="0"/>
          </a:p>
        </p:txBody>
      </p:sp>
      <p:sp>
        <p:nvSpPr>
          <p:cNvPr id="10" name="Rounded Rectangle 9"/>
          <p:cNvSpPr/>
          <p:nvPr/>
        </p:nvSpPr>
        <p:spPr>
          <a:xfrm>
            <a:off x="4557708" y="4386266"/>
            <a:ext cx="4981576" cy="885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“ছন্দের রাজা” বলে পরিচিত</a:t>
            </a:r>
            <a:endParaRPr lang="en-US" sz="2800" dirty="0"/>
          </a:p>
        </p:txBody>
      </p:sp>
      <p:sp>
        <p:nvSpPr>
          <p:cNvPr id="11" name="Rounded Rectangle 10"/>
          <p:cNvSpPr/>
          <p:nvPr/>
        </p:nvSpPr>
        <p:spPr>
          <a:xfrm>
            <a:off x="4557706" y="5472113"/>
            <a:ext cx="4953001" cy="8429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মৃত্যুঃ  ১৯২২ খ্রিষ্টাব্দ,  মাত্র ৪০ বছর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263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Alternate Process 2"/>
          <p:cNvSpPr/>
          <p:nvPr/>
        </p:nvSpPr>
        <p:spPr>
          <a:xfrm>
            <a:off x="157163" y="142879"/>
            <a:ext cx="11830050" cy="6557964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514850" y="242888"/>
            <a:ext cx="3343275" cy="671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কঠিন শব্দের অর্থ</a:t>
            </a:r>
            <a:endParaRPr lang="en-US" sz="3200" dirty="0"/>
          </a:p>
        </p:txBody>
      </p:sp>
      <p:sp>
        <p:nvSpPr>
          <p:cNvPr id="5" name="Right Arrow 4"/>
          <p:cNvSpPr/>
          <p:nvPr/>
        </p:nvSpPr>
        <p:spPr>
          <a:xfrm>
            <a:off x="928691" y="1200138"/>
            <a:ext cx="2843213" cy="14573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হিম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274" y="1128703"/>
            <a:ext cx="2679238" cy="17097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Left Arrow 6"/>
          <p:cNvSpPr/>
          <p:nvPr/>
        </p:nvSpPr>
        <p:spPr>
          <a:xfrm>
            <a:off x="8472492" y="1343026"/>
            <a:ext cx="2828926" cy="13144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তুষার,বরফ</a:t>
            </a:r>
            <a:endParaRPr lang="en-US" sz="3200" dirty="0"/>
          </a:p>
        </p:txBody>
      </p:sp>
      <p:sp>
        <p:nvSpPr>
          <p:cNvPr id="8" name="Right Arrow 7"/>
          <p:cNvSpPr/>
          <p:nvPr/>
        </p:nvSpPr>
        <p:spPr>
          <a:xfrm>
            <a:off x="914400" y="2781287"/>
            <a:ext cx="2900363" cy="16621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শুক</a:t>
            </a:r>
            <a:endParaRPr lang="en-US" sz="3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387" y="4757734"/>
            <a:ext cx="2676525" cy="165734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Left Arrow 9"/>
          <p:cNvSpPr/>
          <p:nvPr/>
        </p:nvSpPr>
        <p:spPr>
          <a:xfrm>
            <a:off x="8472492" y="2986078"/>
            <a:ext cx="2700340" cy="14287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টিয়ে পাখি</a:t>
            </a:r>
            <a:endParaRPr lang="en-US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845587"/>
            <a:ext cx="2490788" cy="1866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Right Arrow 11"/>
          <p:cNvSpPr/>
          <p:nvPr/>
        </p:nvSpPr>
        <p:spPr>
          <a:xfrm>
            <a:off x="914400" y="4757738"/>
            <a:ext cx="2857504" cy="14716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ফটিক জল</a:t>
            </a:r>
            <a:endParaRPr lang="en-US" sz="2800" dirty="0"/>
          </a:p>
        </p:txBody>
      </p:sp>
      <p:sp>
        <p:nvSpPr>
          <p:cNvPr id="13" name="Left Arrow 12"/>
          <p:cNvSpPr/>
          <p:nvPr/>
        </p:nvSpPr>
        <p:spPr>
          <a:xfrm>
            <a:off x="8472492" y="4700578"/>
            <a:ext cx="2743200" cy="152877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চাতক পাখি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72833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0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340</Words>
  <Application>Microsoft Office PowerPoint</Application>
  <PresentationFormat>Widescreen</PresentationFormat>
  <Paragraphs>76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26</cp:revision>
  <dcterms:created xsi:type="dcterms:W3CDTF">2019-07-16T15:23:46Z</dcterms:created>
  <dcterms:modified xsi:type="dcterms:W3CDTF">2019-12-27T04:26:40Z</dcterms:modified>
</cp:coreProperties>
</file>