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7" r:id="rId9"/>
    <p:sldId id="272" r:id="rId10"/>
    <p:sldId id="273" r:id="rId11"/>
    <p:sldId id="276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E2A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0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45DE51-7B7B-49CD-A2C3-7DC2771DB3BB}" type="doc">
      <dgm:prSet loTypeId="urn:microsoft.com/office/officeart/2011/layout/HexagonRadial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60ABAB9-BF47-4E3F-B283-BF10290803C8}">
      <dgm:prSet phldrT="[Text]"/>
      <dgm:spPr/>
      <dgm:t>
        <a:bodyPr/>
        <a:lstStyle/>
        <a:p>
          <a:r>
            <a:rPr lang="bn-BD" dirty="0" smtClean="0">
              <a:solidFill>
                <a:schemeClr val="tx1"/>
              </a:solidFill>
            </a:rPr>
            <a:t>ক্রিয়া</a:t>
          </a:r>
          <a:endParaRPr lang="en-US" dirty="0">
            <a:solidFill>
              <a:schemeClr val="tx1"/>
            </a:solidFill>
          </a:endParaRPr>
        </a:p>
      </dgm:t>
    </dgm:pt>
    <dgm:pt modelId="{292C3CA3-9237-4BEF-AA86-810FED5F2B32}" type="parTrans" cxnId="{822D042F-CCE5-44FC-BABA-F15A54EA790D}">
      <dgm:prSet/>
      <dgm:spPr/>
      <dgm:t>
        <a:bodyPr/>
        <a:lstStyle/>
        <a:p>
          <a:endParaRPr lang="en-US"/>
        </a:p>
      </dgm:t>
    </dgm:pt>
    <dgm:pt modelId="{0E7F9598-49C4-44D8-8234-6046E385C0FE}" type="sibTrans" cxnId="{822D042F-CCE5-44FC-BABA-F15A54EA790D}">
      <dgm:prSet/>
      <dgm:spPr/>
      <dgm:t>
        <a:bodyPr/>
        <a:lstStyle/>
        <a:p>
          <a:endParaRPr lang="en-US"/>
        </a:p>
      </dgm:t>
    </dgm:pt>
    <dgm:pt modelId="{EC5DAD17-1CF9-4EEC-8F91-A84401EE8FF9}">
      <dgm:prSet phldrT="[Text]"/>
      <dgm:spPr/>
      <dgm:t>
        <a:bodyPr/>
        <a:lstStyle/>
        <a:p>
          <a:r>
            <a:rPr lang="bn-BD" dirty="0" smtClean="0"/>
            <a:t>অকর্মক</a:t>
          </a:r>
          <a:endParaRPr lang="en-US" dirty="0"/>
        </a:p>
      </dgm:t>
    </dgm:pt>
    <dgm:pt modelId="{ACFD24A5-232C-4C0C-8EBA-D920787E9301}" type="parTrans" cxnId="{1622F99C-4F4A-4661-8426-8472BC9868C5}">
      <dgm:prSet/>
      <dgm:spPr/>
      <dgm:t>
        <a:bodyPr/>
        <a:lstStyle/>
        <a:p>
          <a:endParaRPr lang="en-US"/>
        </a:p>
      </dgm:t>
    </dgm:pt>
    <dgm:pt modelId="{941ABB19-0630-476E-84E0-FC5B3CDEC0FD}" type="sibTrans" cxnId="{1622F99C-4F4A-4661-8426-8472BC9868C5}">
      <dgm:prSet/>
      <dgm:spPr/>
      <dgm:t>
        <a:bodyPr/>
        <a:lstStyle/>
        <a:p>
          <a:endParaRPr lang="en-US"/>
        </a:p>
      </dgm:t>
    </dgm:pt>
    <dgm:pt modelId="{24483BA0-149A-44B0-B239-877CFFC1DEAC}">
      <dgm:prSet phldrT="[Text]"/>
      <dgm:spPr/>
      <dgm:t>
        <a:bodyPr/>
        <a:lstStyle/>
        <a:p>
          <a:r>
            <a:rPr lang="bn-BD" dirty="0" smtClean="0"/>
            <a:t>সকর্মক</a:t>
          </a:r>
          <a:endParaRPr lang="en-US" dirty="0"/>
        </a:p>
      </dgm:t>
    </dgm:pt>
    <dgm:pt modelId="{F1248029-92D6-4287-B574-E95450CE7807}" type="parTrans" cxnId="{0D86F969-550D-4805-BDFD-7506F3FD4719}">
      <dgm:prSet/>
      <dgm:spPr/>
      <dgm:t>
        <a:bodyPr/>
        <a:lstStyle/>
        <a:p>
          <a:endParaRPr lang="en-US"/>
        </a:p>
      </dgm:t>
    </dgm:pt>
    <dgm:pt modelId="{9F65DAD5-3CBB-4344-8B55-C5DF9D87D5AF}" type="sibTrans" cxnId="{0D86F969-550D-4805-BDFD-7506F3FD4719}">
      <dgm:prSet/>
      <dgm:spPr/>
      <dgm:t>
        <a:bodyPr/>
        <a:lstStyle/>
        <a:p>
          <a:endParaRPr lang="en-US"/>
        </a:p>
      </dgm:t>
    </dgm:pt>
    <dgm:pt modelId="{E38D1B49-65BB-4CF8-AB93-5B37AC698DDA}">
      <dgm:prSet phldrT="[Text]"/>
      <dgm:spPr/>
      <dgm:t>
        <a:bodyPr/>
        <a:lstStyle/>
        <a:p>
          <a:r>
            <a:rPr lang="bn-BD" dirty="0" smtClean="0"/>
            <a:t>দ্বিকর্মক</a:t>
          </a:r>
          <a:endParaRPr lang="en-US" dirty="0"/>
        </a:p>
      </dgm:t>
    </dgm:pt>
    <dgm:pt modelId="{8D7BFA7E-A14C-48DD-A241-D4467109DD39}" type="parTrans" cxnId="{071069FA-4467-40A7-853F-F1A0BB9182BA}">
      <dgm:prSet/>
      <dgm:spPr/>
      <dgm:t>
        <a:bodyPr/>
        <a:lstStyle/>
        <a:p>
          <a:endParaRPr lang="en-US"/>
        </a:p>
      </dgm:t>
    </dgm:pt>
    <dgm:pt modelId="{403ED461-88FB-4A76-8AFA-D0E8887EB498}" type="sibTrans" cxnId="{071069FA-4467-40A7-853F-F1A0BB9182BA}">
      <dgm:prSet/>
      <dgm:spPr/>
      <dgm:t>
        <a:bodyPr/>
        <a:lstStyle/>
        <a:p>
          <a:endParaRPr lang="en-US"/>
        </a:p>
      </dgm:t>
    </dgm:pt>
    <dgm:pt modelId="{9C10170F-5CAB-4DE9-A76B-E5F7CD79F09B}">
      <dgm:prSet phldrT="[Text]"/>
      <dgm:spPr/>
      <dgm:t>
        <a:bodyPr/>
        <a:lstStyle/>
        <a:p>
          <a:r>
            <a:rPr lang="bn-BD" dirty="0" smtClean="0"/>
            <a:t>প্রযোজক</a:t>
          </a:r>
          <a:endParaRPr lang="en-US" dirty="0"/>
        </a:p>
      </dgm:t>
    </dgm:pt>
    <dgm:pt modelId="{780A993D-5E0A-4845-B727-774F031D7B9F}" type="parTrans" cxnId="{1EC9F40F-FC94-45D0-939B-9DB167B2DE6B}">
      <dgm:prSet/>
      <dgm:spPr/>
      <dgm:t>
        <a:bodyPr/>
        <a:lstStyle/>
        <a:p>
          <a:endParaRPr lang="en-US"/>
        </a:p>
      </dgm:t>
    </dgm:pt>
    <dgm:pt modelId="{396E09AA-8D90-4365-A0E0-647CB96EF3CC}" type="sibTrans" cxnId="{1EC9F40F-FC94-45D0-939B-9DB167B2DE6B}">
      <dgm:prSet/>
      <dgm:spPr/>
      <dgm:t>
        <a:bodyPr/>
        <a:lstStyle/>
        <a:p>
          <a:endParaRPr lang="en-US"/>
        </a:p>
      </dgm:t>
    </dgm:pt>
    <dgm:pt modelId="{DD62664A-DADF-4502-A54E-BDF6FEE3DF69}">
      <dgm:prSet phldrT="[Text]"/>
      <dgm:spPr/>
      <dgm:t>
        <a:bodyPr/>
        <a:lstStyle/>
        <a:p>
          <a:r>
            <a:rPr lang="bn-BD" dirty="0" smtClean="0"/>
            <a:t>যৌগিক</a:t>
          </a:r>
          <a:endParaRPr lang="en-US" dirty="0"/>
        </a:p>
      </dgm:t>
    </dgm:pt>
    <dgm:pt modelId="{D9B6981E-67B3-4AFB-8E0B-3ABC3D972521}" type="parTrans" cxnId="{99E2CDB0-377E-4381-9E7A-5FEF40699BC9}">
      <dgm:prSet/>
      <dgm:spPr/>
      <dgm:t>
        <a:bodyPr/>
        <a:lstStyle/>
        <a:p>
          <a:endParaRPr lang="en-US"/>
        </a:p>
      </dgm:t>
    </dgm:pt>
    <dgm:pt modelId="{B5AC346A-AB51-4F80-B48E-1AC3083B475B}" type="sibTrans" cxnId="{99E2CDB0-377E-4381-9E7A-5FEF40699BC9}">
      <dgm:prSet/>
      <dgm:spPr/>
      <dgm:t>
        <a:bodyPr/>
        <a:lstStyle/>
        <a:p>
          <a:endParaRPr lang="en-US"/>
        </a:p>
      </dgm:t>
    </dgm:pt>
    <dgm:pt modelId="{42DCA7A8-E291-4559-8524-673CB504E2D9}">
      <dgm:prSet phldrT="[Text]"/>
      <dgm:spPr/>
      <dgm:t>
        <a:bodyPr/>
        <a:lstStyle/>
        <a:p>
          <a:r>
            <a:rPr lang="bn-BD" dirty="0" smtClean="0"/>
            <a:t>মিশ্র</a:t>
          </a:r>
          <a:endParaRPr lang="en-US" dirty="0"/>
        </a:p>
      </dgm:t>
    </dgm:pt>
    <dgm:pt modelId="{307A4711-3280-439F-939E-14CC995F36D9}" type="parTrans" cxnId="{6626F32D-55D0-43C5-960C-8583DB09FF0C}">
      <dgm:prSet/>
      <dgm:spPr/>
      <dgm:t>
        <a:bodyPr/>
        <a:lstStyle/>
        <a:p>
          <a:endParaRPr lang="en-US"/>
        </a:p>
      </dgm:t>
    </dgm:pt>
    <dgm:pt modelId="{D71F1190-FE90-48A8-B040-0D2E258425EE}" type="sibTrans" cxnId="{6626F32D-55D0-43C5-960C-8583DB09FF0C}">
      <dgm:prSet/>
      <dgm:spPr/>
      <dgm:t>
        <a:bodyPr/>
        <a:lstStyle/>
        <a:p>
          <a:endParaRPr lang="en-US"/>
        </a:p>
      </dgm:t>
    </dgm:pt>
    <dgm:pt modelId="{D486B645-ACF4-4D0B-8F9C-1FCCEA6A27E7}" type="pres">
      <dgm:prSet presAssocID="{9B45DE51-7B7B-49CD-A2C3-7DC2771DB3B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04B4645-FB1B-4C7C-A94B-CD6EC1EA2144}" type="pres">
      <dgm:prSet presAssocID="{C60ABAB9-BF47-4E3F-B283-BF10290803C8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90554B66-6D77-4361-82B8-6C35204459FB}" type="pres">
      <dgm:prSet presAssocID="{EC5DAD17-1CF9-4EEC-8F91-A84401EE8FF9}" presName="Accent1" presStyleCnt="0"/>
      <dgm:spPr/>
    </dgm:pt>
    <dgm:pt modelId="{B5A6430E-4046-4DB2-971E-6703A66F4338}" type="pres">
      <dgm:prSet presAssocID="{EC5DAD17-1CF9-4EEC-8F91-A84401EE8FF9}" presName="Accent" presStyleLbl="bgShp" presStyleIdx="0" presStyleCnt="6"/>
      <dgm:spPr/>
    </dgm:pt>
    <dgm:pt modelId="{F1135A55-F5E0-4BA0-89C7-69AA90757A4F}" type="pres">
      <dgm:prSet presAssocID="{EC5DAD17-1CF9-4EEC-8F91-A84401EE8FF9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8B8A20-BE6F-41ED-8B85-7EFE67F20DA0}" type="pres">
      <dgm:prSet presAssocID="{24483BA0-149A-44B0-B239-877CFFC1DEAC}" presName="Accent2" presStyleCnt="0"/>
      <dgm:spPr/>
    </dgm:pt>
    <dgm:pt modelId="{C9ACA1B9-254E-45D2-9A1E-0ED2784703AD}" type="pres">
      <dgm:prSet presAssocID="{24483BA0-149A-44B0-B239-877CFFC1DEAC}" presName="Accent" presStyleLbl="bgShp" presStyleIdx="1" presStyleCnt="6"/>
      <dgm:spPr/>
    </dgm:pt>
    <dgm:pt modelId="{BCEE6C22-003C-4DD0-877B-FE7AF02BAB68}" type="pres">
      <dgm:prSet presAssocID="{24483BA0-149A-44B0-B239-877CFFC1DEAC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B0FA8-8D28-457A-BC17-E97DB2EA346F}" type="pres">
      <dgm:prSet presAssocID="{E38D1B49-65BB-4CF8-AB93-5B37AC698DDA}" presName="Accent3" presStyleCnt="0"/>
      <dgm:spPr/>
    </dgm:pt>
    <dgm:pt modelId="{71D28FED-72D2-4E0C-92BA-BB6881B2527E}" type="pres">
      <dgm:prSet presAssocID="{E38D1B49-65BB-4CF8-AB93-5B37AC698DDA}" presName="Accent" presStyleLbl="bgShp" presStyleIdx="2" presStyleCnt="6"/>
      <dgm:spPr/>
    </dgm:pt>
    <dgm:pt modelId="{01923AA4-AFC4-4800-9D52-3BC05781C4DB}" type="pres">
      <dgm:prSet presAssocID="{E38D1B49-65BB-4CF8-AB93-5B37AC698DDA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75B3EB-7483-4034-BA79-BF67C0A868AC}" type="pres">
      <dgm:prSet presAssocID="{9C10170F-5CAB-4DE9-A76B-E5F7CD79F09B}" presName="Accent4" presStyleCnt="0"/>
      <dgm:spPr/>
    </dgm:pt>
    <dgm:pt modelId="{D56126FC-D318-4C98-884D-2E7CA9EE4FD7}" type="pres">
      <dgm:prSet presAssocID="{9C10170F-5CAB-4DE9-A76B-E5F7CD79F09B}" presName="Accent" presStyleLbl="bgShp" presStyleIdx="3" presStyleCnt="6"/>
      <dgm:spPr/>
    </dgm:pt>
    <dgm:pt modelId="{FBED96C4-E44C-4C2B-BEDD-8337307B9D6C}" type="pres">
      <dgm:prSet presAssocID="{9C10170F-5CAB-4DE9-A76B-E5F7CD79F09B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795D14-8E85-4835-A831-EC2DC497CBE4}" type="pres">
      <dgm:prSet presAssocID="{DD62664A-DADF-4502-A54E-BDF6FEE3DF69}" presName="Accent5" presStyleCnt="0"/>
      <dgm:spPr/>
    </dgm:pt>
    <dgm:pt modelId="{6161A21B-40B9-43F0-B023-CFEF13E134EE}" type="pres">
      <dgm:prSet presAssocID="{DD62664A-DADF-4502-A54E-BDF6FEE3DF69}" presName="Accent" presStyleLbl="bgShp" presStyleIdx="4" presStyleCnt="6"/>
      <dgm:spPr/>
    </dgm:pt>
    <dgm:pt modelId="{552D5853-2A79-4544-87D7-7ADAD5EAD176}" type="pres">
      <dgm:prSet presAssocID="{DD62664A-DADF-4502-A54E-BDF6FEE3DF69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4CE0C9-05FA-45C0-9E4F-A6120C6C4E9A}" type="pres">
      <dgm:prSet presAssocID="{42DCA7A8-E291-4559-8524-673CB504E2D9}" presName="Accent6" presStyleCnt="0"/>
      <dgm:spPr/>
    </dgm:pt>
    <dgm:pt modelId="{15B81BF4-88AB-403D-AADD-4018C655E3F5}" type="pres">
      <dgm:prSet presAssocID="{42DCA7A8-E291-4559-8524-673CB504E2D9}" presName="Accent" presStyleLbl="bgShp" presStyleIdx="5" presStyleCnt="6"/>
      <dgm:spPr/>
    </dgm:pt>
    <dgm:pt modelId="{A6FF582E-4281-4328-9E47-2AAAE9312E0D}" type="pres">
      <dgm:prSet presAssocID="{42DCA7A8-E291-4559-8524-673CB504E2D9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B72019-6FE1-4803-B719-D99DA095B112}" type="presOf" srcId="{C60ABAB9-BF47-4E3F-B283-BF10290803C8}" destId="{F04B4645-FB1B-4C7C-A94B-CD6EC1EA2144}" srcOrd="0" destOrd="0" presId="urn:microsoft.com/office/officeart/2011/layout/HexagonRadial"/>
    <dgm:cxn modelId="{1622F99C-4F4A-4661-8426-8472BC9868C5}" srcId="{C60ABAB9-BF47-4E3F-B283-BF10290803C8}" destId="{EC5DAD17-1CF9-4EEC-8F91-A84401EE8FF9}" srcOrd="0" destOrd="0" parTransId="{ACFD24A5-232C-4C0C-8EBA-D920787E9301}" sibTransId="{941ABB19-0630-476E-84E0-FC5B3CDEC0FD}"/>
    <dgm:cxn modelId="{0D86F969-550D-4805-BDFD-7506F3FD4719}" srcId="{C60ABAB9-BF47-4E3F-B283-BF10290803C8}" destId="{24483BA0-149A-44B0-B239-877CFFC1DEAC}" srcOrd="1" destOrd="0" parTransId="{F1248029-92D6-4287-B574-E95450CE7807}" sibTransId="{9F65DAD5-3CBB-4344-8B55-C5DF9D87D5AF}"/>
    <dgm:cxn modelId="{99E2CDB0-377E-4381-9E7A-5FEF40699BC9}" srcId="{C60ABAB9-BF47-4E3F-B283-BF10290803C8}" destId="{DD62664A-DADF-4502-A54E-BDF6FEE3DF69}" srcOrd="4" destOrd="0" parTransId="{D9B6981E-67B3-4AFB-8E0B-3ABC3D972521}" sibTransId="{B5AC346A-AB51-4F80-B48E-1AC3083B475B}"/>
    <dgm:cxn modelId="{071069FA-4467-40A7-853F-F1A0BB9182BA}" srcId="{C60ABAB9-BF47-4E3F-B283-BF10290803C8}" destId="{E38D1B49-65BB-4CF8-AB93-5B37AC698DDA}" srcOrd="2" destOrd="0" parTransId="{8D7BFA7E-A14C-48DD-A241-D4467109DD39}" sibTransId="{403ED461-88FB-4A76-8AFA-D0E8887EB498}"/>
    <dgm:cxn modelId="{AE8A4396-6417-4E34-9BDC-0A4C085F6F6C}" type="presOf" srcId="{9C10170F-5CAB-4DE9-A76B-E5F7CD79F09B}" destId="{FBED96C4-E44C-4C2B-BEDD-8337307B9D6C}" srcOrd="0" destOrd="0" presId="urn:microsoft.com/office/officeart/2011/layout/HexagonRadial"/>
    <dgm:cxn modelId="{822D042F-CCE5-44FC-BABA-F15A54EA790D}" srcId="{9B45DE51-7B7B-49CD-A2C3-7DC2771DB3BB}" destId="{C60ABAB9-BF47-4E3F-B283-BF10290803C8}" srcOrd="0" destOrd="0" parTransId="{292C3CA3-9237-4BEF-AA86-810FED5F2B32}" sibTransId="{0E7F9598-49C4-44D8-8234-6046E385C0FE}"/>
    <dgm:cxn modelId="{3F221CDD-3068-421E-B284-0A0A51D39C7F}" type="presOf" srcId="{E38D1B49-65BB-4CF8-AB93-5B37AC698DDA}" destId="{01923AA4-AFC4-4800-9D52-3BC05781C4DB}" srcOrd="0" destOrd="0" presId="urn:microsoft.com/office/officeart/2011/layout/HexagonRadial"/>
    <dgm:cxn modelId="{1EC9F40F-FC94-45D0-939B-9DB167B2DE6B}" srcId="{C60ABAB9-BF47-4E3F-B283-BF10290803C8}" destId="{9C10170F-5CAB-4DE9-A76B-E5F7CD79F09B}" srcOrd="3" destOrd="0" parTransId="{780A993D-5E0A-4845-B727-774F031D7B9F}" sibTransId="{396E09AA-8D90-4365-A0E0-647CB96EF3CC}"/>
    <dgm:cxn modelId="{6626F32D-55D0-43C5-960C-8583DB09FF0C}" srcId="{C60ABAB9-BF47-4E3F-B283-BF10290803C8}" destId="{42DCA7A8-E291-4559-8524-673CB504E2D9}" srcOrd="5" destOrd="0" parTransId="{307A4711-3280-439F-939E-14CC995F36D9}" sibTransId="{D71F1190-FE90-48A8-B040-0D2E258425EE}"/>
    <dgm:cxn modelId="{AF197D57-BA1C-45FD-A680-EFC66C737F52}" type="presOf" srcId="{42DCA7A8-E291-4559-8524-673CB504E2D9}" destId="{A6FF582E-4281-4328-9E47-2AAAE9312E0D}" srcOrd="0" destOrd="0" presId="urn:microsoft.com/office/officeart/2011/layout/HexagonRadial"/>
    <dgm:cxn modelId="{58C87398-911F-4909-AC97-AEDFCBA0CD1C}" type="presOf" srcId="{9B45DE51-7B7B-49CD-A2C3-7DC2771DB3BB}" destId="{D486B645-ACF4-4D0B-8F9C-1FCCEA6A27E7}" srcOrd="0" destOrd="0" presId="urn:microsoft.com/office/officeart/2011/layout/HexagonRadial"/>
    <dgm:cxn modelId="{7BFE4C9E-70CF-4661-83D6-8CBBD503C9E3}" type="presOf" srcId="{DD62664A-DADF-4502-A54E-BDF6FEE3DF69}" destId="{552D5853-2A79-4544-87D7-7ADAD5EAD176}" srcOrd="0" destOrd="0" presId="urn:microsoft.com/office/officeart/2011/layout/HexagonRadial"/>
    <dgm:cxn modelId="{42FB69DD-20AC-4F9D-9332-5F40C81854B7}" type="presOf" srcId="{EC5DAD17-1CF9-4EEC-8F91-A84401EE8FF9}" destId="{F1135A55-F5E0-4BA0-89C7-69AA90757A4F}" srcOrd="0" destOrd="0" presId="urn:microsoft.com/office/officeart/2011/layout/HexagonRadial"/>
    <dgm:cxn modelId="{D9EF1651-92FB-4954-87E5-3BF3865B3074}" type="presOf" srcId="{24483BA0-149A-44B0-B239-877CFFC1DEAC}" destId="{BCEE6C22-003C-4DD0-877B-FE7AF02BAB68}" srcOrd="0" destOrd="0" presId="urn:microsoft.com/office/officeart/2011/layout/HexagonRadial"/>
    <dgm:cxn modelId="{8F7F4730-A778-406E-B6F6-BD8CA6A8DF0F}" type="presParOf" srcId="{D486B645-ACF4-4D0B-8F9C-1FCCEA6A27E7}" destId="{F04B4645-FB1B-4C7C-A94B-CD6EC1EA2144}" srcOrd="0" destOrd="0" presId="urn:microsoft.com/office/officeart/2011/layout/HexagonRadial"/>
    <dgm:cxn modelId="{B681050D-DA8F-4743-B1FF-1A2210983FE9}" type="presParOf" srcId="{D486B645-ACF4-4D0B-8F9C-1FCCEA6A27E7}" destId="{90554B66-6D77-4361-82B8-6C35204459FB}" srcOrd="1" destOrd="0" presId="urn:microsoft.com/office/officeart/2011/layout/HexagonRadial"/>
    <dgm:cxn modelId="{46C37952-D6BE-4981-AFE1-DB6CBB7F3706}" type="presParOf" srcId="{90554B66-6D77-4361-82B8-6C35204459FB}" destId="{B5A6430E-4046-4DB2-971E-6703A66F4338}" srcOrd="0" destOrd="0" presId="urn:microsoft.com/office/officeart/2011/layout/HexagonRadial"/>
    <dgm:cxn modelId="{A5BB7A2C-C098-45EA-B296-35BFFE524EBF}" type="presParOf" srcId="{D486B645-ACF4-4D0B-8F9C-1FCCEA6A27E7}" destId="{F1135A55-F5E0-4BA0-89C7-69AA90757A4F}" srcOrd="2" destOrd="0" presId="urn:microsoft.com/office/officeart/2011/layout/HexagonRadial"/>
    <dgm:cxn modelId="{F962216E-7821-4B23-8C98-1CD85202EEC2}" type="presParOf" srcId="{D486B645-ACF4-4D0B-8F9C-1FCCEA6A27E7}" destId="{2D8B8A20-BE6F-41ED-8B85-7EFE67F20DA0}" srcOrd="3" destOrd="0" presId="urn:microsoft.com/office/officeart/2011/layout/HexagonRadial"/>
    <dgm:cxn modelId="{9944A85C-735C-44E2-B718-A3C63984DABC}" type="presParOf" srcId="{2D8B8A20-BE6F-41ED-8B85-7EFE67F20DA0}" destId="{C9ACA1B9-254E-45D2-9A1E-0ED2784703AD}" srcOrd="0" destOrd="0" presId="urn:microsoft.com/office/officeart/2011/layout/HexagonRadial"/>
    <dgm:cxn modelId="{0368B124-B6C3-4F50-998A-F88CFC3CAA66}" type="presParOf" srcId="{D486B645-ACF4-4D0B-8F9C-1FCCEA6A27E7}" destId="{BCEE6C22-003C-4DD0-877B-FE7AF02BAB68}" srcOrd="4" destOrd="0" presId="urn:microsoft.com/office/officeart/2011/layout/HexagonRadial"/>
    <dgm:cxn modelId="{F3287FFC-C627-4663-B68E-4B01462416DD}" type="presParOf" srcId="{D486B645-ACF4-4D0B-8F9C-1FCCEA6A27E7}" destId="{BBFB0FA8-8D28-457A-BC17-E97DB2EA346F}" srcOrd="5" destOrd="0" presId="urn:microsoft.com/office/officeart/2011/layout/HexagonRadial"/>
    <dgm:cxn modelId="{DF22B1C6-907F-48BF-8BD6-F4BEC6A1C438}" type="presParOf" srcId="{BBFB0FA8-8D28-457A-BC17-E97DB2EA346F}" destId="{71D28FED-72D2-4E0C-92BA-BB6881B2527E}" srcOrd="0" destOrd="0" presId="urn:microsoft.com/office/officeart/2011/layout/HexagonRadial"/>
    <dgm:cxn modelId="{DE5402FE-3B5D-4A85-B5CF-BA298F601ED8}" type="presParOf" srcId="{D486B645-ACF4-4D0B-8F9C-1FCCEA6A27E7}" destId="{01923AA4-AFC4-4800-9D52-3BC05781C4DB}" srcOrd="6" destOrd="0" presId="urn:microsoft.com/office/officeart/2011/layout/HexagonRadial"/>
    <dgm:cxn modelId="{D536AED9-0EC8-4B63-83FA-A6996D3B6824}" type="presParOf" srcId="{D486B645-ACF4-4D0B-8F9C-1FCCEA6A27E7}" destId="{B675B3EB-7483-4034-BA79-BF67C0A868AC}" srcOrd="7" destOrd="0" presId="urn:microsoft.com/office/officeart/2011/layout/HexagonRadial"/>
    <dgm:cxn modelId="{5CC2312F-00D9-4064-8695-4D49406DB7BF}" type="presParOf" srcId="{B675B3EB-7483-4034-BA79-BF67C0A868AC}" destId="{D56126FC-D318-4C98-884D-2E7CA9EE4FD7}" srcOrd="0" destOrd="0" presId="urn:microsoft.com/office/officeart/2011/layout/HexagonRadial"/>
    <dgm:cxn modelId="{840C95A1-C20B-4F72-A552-3AC5D0D18F31}" type="presParOf" srcId="{D486B645-ACF4-4D0B-8F9C-1FCCEA6A27E7}" destId="{FBED96C4-E44C-4C2B-BEDD-8337307B9D6C}" srcOrd="8" destOrd="0" presId="urn:microsoft.com/office/officeart/2011/layout/HexagonRadial"/>
    <dgm:cxn modelId="{0F372EFF-A1C4-4381-91F7-EEB737034371}" type="presParOf" srcId="{D486B645-ACF4-4D0B-8F9C-1FCCEA6A27E7}" destId="{27795D14-8E85-4835-A831-EC2DC497CBE4}" srcOrd="9" destOrd="0" presId="urn:microsoft.com/office/officeart/2011/layout/HexagonRadial"/>
    <dgm:cxn modelId="{228EFA74-4FCB-4151-9314-E35A301A6F07}" type="presParOf" srcId="{27795D14-8E85-4835-A831-EC2DC497CBE4}" destId="{6161A21B-40B9-43F0-B023-CFEF13E134EE}" srcOrd="0" destOrd="0" presId="urn:microsoft.com/office/officeart/2011/layout/HexagonRadial"/>
    <dgm:cxn modelId="{BA097642-2C99-4E71-BB18-3EB8ECF25B15}" type="presParOf" srcId="{D486B645-ACF4-4D0B-8F9C-1FCCEA6A27E7}" destId="{552D5853-2A79-4544-87D7-7ADAD5EAD176}" srcOrd="10" destOrd="0" presId="urn:microsoft.com/office/officeart/2011/layout/HexagonRadial"/>
    <dgm:cxn modelId="{148E902D-7C3E-40B7-B36D-3F91C27F0141}" type="presParOf" srcId="{D486B645-ACF4-4D0B-8F9C-1FCCEA6A27E7}" destId="{644CE0C9-05FA-45C0-9E4F-A6120C6C4E9A}" srcOrd="11" destOrd="0" presId="urn:microsoft.com/office/officeart/2011/layout/HexagonRadial"/>
    <dgm:cxn modelId="{2F791DA8-E2A7-491C-8463-0726D08EA5F9}" type="presParOf" srcId="{644CE0C9-05FA-45C0-9E4F-A6120C6C4E9A}" destId="{15B81BF4-88AB-403D-AADD-4018C655E3F5}" srcOrd="0" destOrd="0" presId="urn:microsoft.com/office/officeart/2011/layout/HexagonRadial"/>
    <dgm:cxn modelId="{B8BE3BBE-473C-4BED-8BFF-154531898511}" type="presParOf" srcId="{D486B645-ACF4-4D0B-8F9C-1FCCEA6A27E7}" destId="{A6FF582E-4281-4328-9E47-2AAAE9312E0D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CC949D-9697-4FC4-AD62-B4C61BD842E2}" type="doc">
      <dgm:prSet loTypeId="urn:microsoft.com/office/officeart/2005/8/layout/radial6" loCatId="cycle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59DCDA75-6D73-423F-ABAC-DDF7D0A1FC59}">
      <dgm:prSet phldrT="[Text]"/>
      <dgm:spPr/>
      <dgm:t>
        <a:bodyPr/>
        <a:lstStyle/>
        <a:p>
          <a:r>
            <a:rPr lang="bn-BD" dirty="0" smtClean="0"/>
            <a:t>ক্রিয়ার ভাব</a:t>
          </a:r>
          <a:endParaRPr lang="en-US" dirty="0"/>
        </a:p>
      </dgm:t>
    </dgm:pt>
    <dgm:pt modelId="{6F05FB12-40D3-42FE-ACA7-88946CBCF044}" type="parTrans" cxnId="{6AEBE01D-E671-4230-8BD9-989C6077F50A}">
      <dgm:prSet/>
      <dgm:spPr/>
      <dgm:t>
        <a:bodyPr/>
        <a:lstStyle/>
        <a:p>
          <a:endParaRPr lang="en-US"/>
        </a:p>
      </dgm:t>
    </dgm:pt>
    <dgm:pt modelId="{C0F5D8A4-0C5F-4D56-A266-B6DF5ABB47DC}" type="sibTrans" cxnId="{6AEBE01D-E671-4230-8BD9-989C6077F50A}">
      <dgm:prSet/>
      <dgm:spPr/>
      <dgm:t>
        <a:bodyPr/>
        <a:lstStyle/>
        <a:p>
          <a:endParaRPr lang="en-US"/>
        </a:p>
      </dgm:t>
    </dgm:pt>
    <dgm:pt modelId="{B0963B9D-48E9-4400-80BF-6BE8E135B71E}">
      <dgm:prSet phldrT="[Text]"/>
      <dgm:spPr/>
      <dgm:t>
        <a:bodyPr/>
        <a:lstStyle/>
        <a:p>
          <a:r>
            <a:rPr lang="bn-BD" dirty="0" smtClean="0">
              <a:solidFill>
                <a:schemeClr val="tx1"/>
              </a:solidFill>
            </a:rPr>
            <a:t>নির্দেশক</a:t>
          </a:r>
          <a:endParaRPr lang="en-US" dirty="0">
            <a:solidFill>
              <a:schemeClr val="tx1"/>
            </a:solidFill>
          </a:endParaRPr>
        </a:p>
      </dgm:t>
    </dgm:pt>
    <dgm:pt modelId="{7722163E-811E-4D4B-B764-41CF5D7CE587}" type="parTrans" cxnId="{02A927D0-9493-41B8-A1FA-BF0BF027D018}">
      <dgm:prSet/>
      <dgm:spPr/>
      <dgm:t>
        <a:bodyPr/>
        <a:lstStyle/>
        <a:p>
          <a:endParaRPr lang="en-US"/>
        </a:p>
      </dgm:t>
    </dgm:pt>
    <dgm:pt modelId="{7C736D80-E6CC-495B-9112-58E6B00D422B}" type="sibTrans" cxnId="{02A927D0-9493-41B8-A1FA-BF0BF027D018}">
      <dgm:prSet/>
      <dgm:spPr/>
      <dgm:t>
        <a:bodyPr/>
        <a:lstStyle/>
        <a:p>
          <a:endParaRPr lang="en-US"/>
        </a:p>
      </dgm:t>
    </dgm:pt>
    <dgm:pt modelId="{5C10DC4A-E030-4F27-B2D4-B3248BCB00BA}">
      <dgm:prSet phldrT="[Text]"/>
      <dgm:spPr/>
      <dgm:t>
        <a:bodyPr/>
        <a:lstStyle/>
        <a:p>
          <a:r>
            <a:rPr lang="bn-BD" dirty="0" smtClean="0">
              <a:solidFill>
                <a:schemeClr val="tx1"/>
              </a:solidFill>
            </a:rPr>
            <a:t>অনুজ্ঞা</a:t>
          </a:r>
          <a:endParaRPr lang="en-US" dirty="0">
            <a:solidFill>
              <a:schemeClr val="tx1"/>
            </a:solidFill>
          </a:endParaRPr>
        </a:p>
      </dgm:t>
    </dgm:pt>
    <dgm:pt modelId="{ED48F452-14CB-44F4-8360-C1D78B9F62FE}" type="parTrans" cxnId="{7D384194-0391-4B6F-AE71-B466AC86D5F8}">
      <dgm:prSet/>
      <dgm:spPr/>
      <dgm:t>
        <a:bodyPr/>
        <a:lstStyle/>
        <a:p>
          <a:endParaRPr lang="en-US"/>
        </a:p>
      </dgm:t>
    </dgm:pt>
    <dgm:pt modelId="{17289D7D-DB2F-4B72-BB4B-0314D306A2F2}" type="sibTrans" cxnId="{7D384194-0391-4B6F-AE71-B466AC86D5F8}">
      <dgm:prSet/>
      <dgm:spPr/>
      <dgm:t>
        <a:bodyPr/>
        <a:lstStyle/>
        <a:p>
          <a:endParaRPr lang="en-US"/>
        </a:p>
      </dgm:t>
    </dgm:pt>
    <dgm:pt modelId="{6EDD5E5E-DCD8-441B-B211-4A73F77165C3}">
      <dgm:prSet phldrT="[Text]"/>
      <dgm:spPr/>
      <dgm:t>
        <a:bodyPr/>
        <a:lstStyle/>
        <a:p>
          <a:r>
            <a:rPr lang="bn-BD" dirty="0" smtClean="0">
              <a:solidFill>
                <a:schemeClr val="tx1"/>
              </a:solidFill>
            </a:rPr>
            <a:t>সাপেক্ষ</a:t>
          </a:r>
          <a:endParaRPr lang="en-US" dirty="0">
            <a:solidFill>
              <a:schemeClr val="tx1"/>
            </a:solidFill>
          </a:endParaRPr>
        </a:p>
      </dgm:t>
    </dgm:pt>
    <dgm:pt modelId="{A201ABDF-D75D-4A15-BD9C-B60EAEA69E12}" type="parTrans" cxnId="{55B7B96C-233C-4568-A1EE-B11FFB01E345}">
      <dgm:prSet/>
      <dgm:spPr/>
      <dgm:t>
        <a:bodyPr/>
        <a:lstStyle/>
        <a:p>
          <a:endParaRPr lang="en-US"/>
        </a:p>
      </dgm:t>
    </dgm:pt>
    <dgm:pt modelId="{4478523A-E5AA-47FE-8962-5072941513B7}" type="sibTrans" cxnId="{55B7B96C-233C-4568-A1EE-B11FFB01E345}">
      <dgm:prSet/>
      <dgm:spPr/>
      <dgm:t>
        <a:bodyPr/>
        <a:lstStyle/>
        <a:p>
          <a:endParaRPr lang="en-US"/>
        </a:p>
      </dgm:t>
    </dgm:pt>
    <dgm:pt modelId="{674D4D26-FD83-4860-8285-55BE5349A335}">
      <dgm:prSet phldrT="[Text]"/>
      <dgm:spPr/>
      <dgm:t>
        <a:bodyPr/>
        <a:lstStyle/>
        <a:p>
          <a:r>
            <a:rPr lang="bn-BD" dirty="0" smtClean="0"/>
            <a:t>আকাঙ্ক্ষা</a:t>
          </a:r>
        </a:p>
        <a:p>
          <a:r>
            <a:rPr lang="bn-BD" dirty="0" smtClean="0"/>
            <a:t>প্রকাশক</a:t>
          </a:r>
          <a:endParaRPr lang="en-US" dirty="0"/>
        </a:p>
      </dgm:t>
    </dgm:pt>
    <dgm:pt modelId="{C23921C2-0ABB-4072-BFFC-497FC4CEF082}" type="parTrans" cxnId="{6EE6A05B-4066-4333-AF55-1AD506849A79}">
      <dgm:prSet/>
      <dgm:spPr/>
      <dgm:t>
        <a:bodyPr/>
        <a:lstStyle/>
        <a:p>
          <a:endParaRPr lang="en-US"/>
        </a:p>
      </dgm:t>
    </dgm:pt>
    <dgm:pt modelId="{A91229C6-832D-423F-BA3E-65A4F383BBE2}" type="sibTrans" cxnId="{6EE6A05B-4066-4333-AF55-1AD506849A79}">
      <dgm:prSet/>
      <dgm:spPr/>
      <dgm:t>
        <a:bodyPr/>
        <a:lstStyle/>
        <a:p>
          <a:endParaRPr lang="en-US"/>
        </a:p>
      </dgm:t>
    </dgm:pt>
    <dgm:pt modelId="{F3FE0A9C-2D33-48CC-BFBF-E866E8F9F2FE}" type="pres">
      <dgm:prSet presAssocID="{64CC949D-9697-4FC4-AD62-B4C61BD842E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7C3C71-8F64-40C9-9791-088837B4B839}" type="pres">
      <dgm:prSet presAssocID="{59DCDA75-6D73-423F-ABAC-DDF7D0A1FC59}" presName="centerShape" presStyleLbl="node0" presStyleIdx="0" presStyleCnt="1"/>
      <dgm:spPr/>
      <dgm:t>
        <a:bodyPr/>
        <a:lstStyle/>
        <a:p>
          <a:endParaRPr lang="en-US"/>
        </a:p>
      </dgm:t>
    </dgm:pt>
    <dgm:pt modelId="{D4C8699B-F7C1-40A6-BC3D-0FCEB12E52F6}" type="pres">
      <dgm:prSet presAssocID="{B0963B9D-48E9-4400-80BF-6BE8E135B71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365FF1-9C47-4431-9ED6-2849BD7BA726}" type="pres">
      <dgm:prSet presAssocID="{B0963B9D-48E9-4400-80BF-6BE8E135B71E}" presName="dummy" presStyleCnt="0"/>
      <dgm:spPr/>
    </dgm:pt>
    <dgm:pt modelId="{3ACD0EC4-D5BC-4AFE-BDE5-BF0FF17D0A2F}" type="pres">
      <dgm:prSet presAssocID="{7C736D80-E6CC-495B-9112-58E6B00D422B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F9CE91F-6811-4F7B-9E95-E859B7322D92}" type="pres">
      <dgm:prSet presAssocID="{5C10DC4A-E030-4F27-B2D4-B3248BCB00B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AB406-E571-4D3E-9C82-39EEA5D4A15B}" type="pres">
      <dgm:prSet presAssocID="{5C10DC4A-E030-4F27-B2D4-B3248BCB00BA}" presName="dummy" presStyleCnt="0"/>
      <dgm:spPr/>
    </dgm:pt>
    <dgm:pt modelId="{CE26B155-2DF9-44DB-B249-57C171C606BA}" type="pres">
      <dgm:prSet presAssocID="{17289D7D-DB2F-4B72-BB4B-0314D306A2F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DD7D18D-F8D2-42A2-90EF-24D216DFADEA}" type="pres">
      <dgm:prSet presAssocID="{6EDD5E5E-DCD8-441B-B211-4A73F77165C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B0051C-73BB-4BED-AD62-2E1FDA45BE4E}" type="pres">
      <dgm:prSet presAssocID="{6EDD5E5E-DCD8-441B-B211-4A73F77165C3}" presName="dummy" presStyleCnt="0"/>
      <dgm:spPr/>
    </dgm:pt>
    <dgm:pt modelId="{F6A07776-1F11-4473-A053-CB8EEEB5426C}" type="pres">
      <dgm:prSet presAssocID="{4478523A-E5AA-47FE-8962-5072941513B7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BD7B10C-21EB-4678-BC44-555FA8B64A10}" type="pres">
      <dgm:prSet presAssocID="{674D4D26-FD83-4860-8285-55BE5349A33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690E0A-81D0-4491-97E8-71C1EFCF1C3A}" type="pres">
      <dgm:prSet presAssocID="{674D4D26-FD83-4860-8285-55BE5349A335}" presName="dummy" presStyleCnt="0"/>
      <dgm:spPr/>
    </dgm:pt>
    <dgm:pt modelId="{12D5091E-317C-4E7D-9D54-C4D4438073DA}" type="pres">
      <dgm:prSet presAssocID="{A91229C6-832D-423F-BA3E-65A4F383BBE2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5E1953FB-174E-4E8A-A44A-68913E4B129B}" type="presOf" srcId="{5C10DC4A-E030-4F27-B2D4-B3248BCB00BA}" destId="{FF9CE91F-6811-4F7B-9E95-E859B7322D92}" srcOrd="0" destOrd="0" presId="urn:microsoft.com/office/officeart/2005/8/layout/radial6"/>
    <dgm:cxn modelId="{4947F1E7-2F49-4E24-A946-F898FD8B885D}" type="presOf" srcId="{6EDD5E5E-DCD8-441B-B211-4A73F77165C3}" destId="{0DD7D18D-F8D2-42A2-90EF-24D216DFADEA}" srcOrd="0" destOrd="0" presId="urn:microsoft.com/office/officeart/2005/8/layout/radial6"/>
    <dgm:cxn modelId="{6EE6A05B-4066-4333-AF55-1AD506849A79}" srcId="{59DCDA75-6D73-423F-ABAC-DDF7D0A1FC59}" destId="{674D4D26-FD83-4860-8285-55BE5349A335}" srcOrd="3" destOrd="0" parTransId="{C23921C2-0ABB-4072-BFFC-497FC4CEF082}" sibTransId="{A91229C6-832D-423F-BA3E-65A4F383BBE2}"/>
    <dgm:cxn modelId="{0BB8935B-C897-4787-A5E4-1C15D0A77D0A}" type="presOf" srcId="{A91229C6-832D-423F-BA3E-65A4F383BBE2}" destId="{12D5091E-317C-4E7D-9D54-C4D4438073DA}" srcOrd="0" destOrd="0" presId="urn:microsoft.com/office/officeart/2005/8/layout/radial6"/>
    <dgm:cxn modelId="{55B7B96C-233C-4568-A1EE-B11FFB01E345}" srcId="{59DCDA75-6D73-423F-ABAC-DDF7D0A1FC59}" destId="{6EDD5E5E-DCD8-441B-B211-4A73F77165C3}" srcOrd="2" destOrd="0" parTransId="{A201ABDF-D75D-4A15-BD9C-B60EAEA69E12}" sibTransId="{4478523A-E5AA-47FE-8962-5072941513B7}"/>
    <dgm:cxn modelId="{2693E64E-E819-4CE8-8312-1D9CE682CF25}" type="presOf" srcId="{64CC949D-9697-4FC4-AD62-B4C61BD842E2}" destId="{F3FE0A9C-2D33-48CC-BFBF-E866E8F9F2FE}" srcOrd="0" destOrd="0" presId="urn:microsoft.com/office/officeart/2005/8/layout/radial6"/>
    <dgm:cxn modelId="{4A32344E-7C78-491A-8F03-5B82E79F4FFA}" type="presOf" srcId="{674D4D26-FD83-4860-8285-55BE5349A335}" destId="{9BD7B10C-21EB-4678-BC44-555FA8B64A10}" srcOrd="0" destOrd="0" presId="urn:microsoft.com/office/officeart/2005/8/layout/radial6"/>
    <dgm:cxn modelId="{0DC06BF6-D0D2-481F-BA00-228DAFF43E91}" type="presOf" srcId="{17289D7D-DB2F-4B72-BB4B-0314D306A2F2}" destId="{CE26B155-2DF9-44DB-B249-57C171C606BA}" srcOrd="0" destOrd="0" presId="urn:microsoft.com/office/officeart/2005/8/layout/radial6"/>
    <dgm:cxn modelId="{A2FFBAA5-D296-4949-AD19-1CFEEB8C76E7}" type="presOf" srcId="{B0963B9D-48E9-4400-80BF-6BE8E135B71E}" destId="{D4C8699B-F7C1-40A6-BC3D-0FCEB12E52F6}" srcOrd="0" destOrd="0" presId="urn:microsoft.com/office/officeart/2005/8/layout/radial6"/>
    <dgm:cxn modelId="{02A927D0-9493-41B8-A1FA-BF0BF027D018}" srcId="{59DCDA75-6D73-423F-ABAC-DDF7D0A1FC59}" destId="{B0963B9D-48E9-4400-80BF-6BE8E135B71E}" srcOrd="0" destOrd="0" parTransId="{7722163E-811E-4D4B-B764-41CF5D7CE587}" sibTransId="{7C736D80-E6CC-495B-9112-58E6B00D422B}"/>
    <dgm:cxn modelId="{466AE26E-86ED-47D6-BD02-BD623B2F7CCA}" type="presOf" srcId="{7C736D80-E6CC-495B-9112-58E6B00D422B}" destId="{3ACD0EC4-D5BC-4AFE-BDE5-BF0FF17D0A2F}" srcOrd="0" destOrd="0" presId="urn:microsoft.com/office/officeart/2005/8/layout/radial6"/>
    <dgm:cxn modelId="{C0D942E2-1499-4432-90E2-57D2E20D695C}" type="presOf" srcId="{59DCDA75-6D73-423F-ABAC-DDF7D0A1FC59}" destId="{077C3C71-8F64-40C9-9791-088837B4B839}" srcOrd="0" destOrd="0" presId="urn:microsoft.com/office/officeart/2005/8/layout/radial6"/>
    <dgm:cxn modelId="{7D384194-0391-4B6F-AE71-B466AC86D5F8}" srcId="{59DCDA75-6D73-423F-ABAC-DDF7D0A1FC59}" destId="{5C10DC4A-E030-4F27-B2D4-B3248BCB00BA}" srcOrd="1" destOrd="0" parTransId="{ED48F452-14CB-44F4-8360-C1D78B9F62FE}" sibTransId="{17289D7D-DB2F-4B72-BB4B-0314D306A2F2}"/>
    <dgm:cxn modelId="{03DBD84C-14E2-4D85-817E-808F8B4576C4}" type="presOf" srcId="{4478523A-E5AA-47FE-8962-5072941513B7}" destId="{F6A07776-1F11-4473-A053-CB8EEEB5426C}" srcOrd="0" destOrd="0" presId="urn:microsoft.com/office/officeart/2005/8/layout/radial6"/>
    <dgm:cxn modelId="{6AEBE01D-E671-4230-8BD9-989C6077F50A}" srcId="{64CC949D-9697-4FC4-AD62-B4C61BD842E2}" destId="{59DCDA75-6D73-423F-ABAC-DDF7D0A1FC59}" srcOrd="0" destOrd="0" parTransId="{6F05FB12-40D3-42FE-ACA7-88946CBCF044}" sibTransId="{C0F5D8A4-0C5F-4D56-A266-B6DF5ABB47DC}"/>
    <dgm:cxn modelId="{4C0BDD56-9AB7-4801-958E-6A507AB72FD5}" type="presParOf" srcId="{F3FE0A9C-2D33-48CC-BFBF-E866E8F9F2FE}" destId="{077C3C71-8F64-40C9-9791-088837B4B839}" srcOrd="0" destOrd="0" presId="urn:microsoft.com/office/officeart/2005/8/layout/radial6"/>
    <dgm:cxn modelId="{23947300-DD68-4D7C-A14D-B7388F9C71E7}" type="presParOf" srcId="{F3FE0A9C-2D33-48CC-BFBF-E866E8F9F2FE}" destId="{D4C8699B-F7C1-40A6-BC3D-0FCEB12E52F6}" srcOrd="1" destOrd="0" presId="urn:microsoft.com/office/officeart/2005/8/layout/radial6"/>
    <dgm:cxn modelId="{444ECE67-F752-47E6-8EC5-7D9E1C47569A}" type="presParOf" srcId="{F3FE0A9C-2D33-48CC-BFBF-E866E8F9F2FE}" destId="{C0365FF1-9C47-4431-9ED6-2849BD7BA726}" srcOrd="2" destOrd="0" presId="urn:microsoft.com/office/officeart/2005/8/layout/radial6"/>
    <dgm:cxn modelId="{A4487E9B-25B4-4E0B-80D2-8A7FE039FD12}" type="presParOf" srcId="{F3FE0A9C-2D33-48CC-BFBF-E866E8F9F2FE}" destId="{3ACD0EC4-D5BC-4AFE-BDE5-BF0FF17D0A2F}" srcOrd="3" destOrd="0" presId="urn:microsoft.com/office/officeart/2005/8/layout/radial6"/>
    <dgm:cxn modelId="{3D808264-22C8-451F-AA90-FF62E53B6F06}" type="presParOf" srcId="{F3FE0A9C-2D33-48CC-BFBF-E866E8F9F2FE}" destId="{FF9CE91F-6811-4F7B-9E95-E859B7322D92}" srcOrd="4" destOrd="0" presId="urn:microsoft.com/office/officeart/2005/8/layout/radial6"/>
    <dgm:cxn modelId="{CE9D2733-937E-428D-84F5-D461C97B1ADC}" type="presParOf" srcId="{F3FE0A9C-2D33-48CC-BFBF-E866E8F9F2FE}" destId="{91AAB406-E571-4D3E-9C82-39EEA5D4A15B}" srcOrd="5" destOrd="0" presId="urn:microsoft.com/office/officeart/2005/8/layout/radial6"/>
    <dgm:cxn modelId="{3ABE1473-8D6F-43F7-A509-370BD8AA5717}" type="presParOf" srcId="{F3FE0A9C-2D33-48CC-BFBF-E866E8F9F2FE}" destId="{CE26B155-2DF9-44DB-B249-57C171C606BA}" srcOrd="6" destOrd="0" presId="urn:microsoft.com/office/officeart/2005/8/layout/radial6"/>
    <dgm:cxn modelId="{5ADC3332-42FF-4DED-9344-039A693D76D2}" type="presParOf" srcId="{F3FE0A9C-2D33-48CC-BFBF-E866E8F9F2FE}" destId="{0DD7D18D-F8D2-42A2-90EF-24D216DFADEA}" srcOrd="7" destOrd="0" presId="urn:microsoft.com/office/officeart/2005/8/layout/radial6"/>
    <dgm:cxn modelId="{C56E4C7D-8337-46FF-B50E-9CA03B28D390}" type="presParOf" srcId="{F3FE0A9C-2D33-48CC-BFBF-E866E8F9F2FE}" destId="{99B0051C-73BB-4BED-AD62-2E1FDA45BE4E}" srcOrd="8" destOrd="0" presId="urn:microsoft.com/office/officeart/2005/8/layout/radial6"/>
    <dgm:cxn modelId="{9BE4ED86-0FCE-4A7F-9113-198DCB0822C9}" type="presParOf" srcId="{F3FE0A9C-2D33-48CC-BFBF-E866E8F9F2FE}" destId="{F6A07776-1F11-4473-A053-CB8EEEB5426C}" srcOrd="9" destOrd="0" presId="urn:microsoft.com/office/officeart/2005/8/layout/radial6"/>
    <dgm:cxn modelId="{FCA6580F-36CA-4D14-A9E1-480A4B32E315}" type="presParOf" srcId="{F3FE0A9C-2D33-48CC-BFBF-E866E8F9F2FE}" destId="{9BD7B10C-21EB-4678-BC44-555FA8B64A10}" srcOrd="10" destOrd="0" presId="urn:microsoft.com/office/officeart/2005/8/layout/radial6"/>
    <dgm:cxn modelId="{B61E374B-0AEF-4F20-A3CC-B9848C381F57}" type="presParOf" srcId="{F3FE0A9C-2D33-48CC-BFBF-E866E8F9F2FE}" destId="{1F690E0A-81D0-4491-97E8-71C1EFCF1C3A}" srcOrd="11" destOrd="0" presId="urn:microsoft.com/office/officeart/2005/8/layout/radial6"/>
    <dgm:cxn modelId="{5288956E-2D46-4830-AE71-0DB719E96A28}" type="presParOf" srcId="{F3FE0A9C-2D33-48CC-BFBF-E866E8F9F2FE}" destId="{12D5091E-317C-4E7D-9D54-C4D4438073D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B4645-FB1B-4C7C-A94B-CD6EC1EA2144}">
      <dsp:nvSpPr>
        <dsp:cNvPr id="0" name=""/>
        <dsp:cNvSpPr/>
      </dsp:nvSpPr>
      <dsp:spPr>
        <a:xfrm>
          <a:off x="2952810" y="1748061"/>
          <a:ext cx="2221862" cy="1922001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kern="1200" dirty="0" smtClean="0">
              <a:solidFill>
                <a:schemeClr val="tx1"/>
              </a:solidFill>
            </a:rPr>
            <a:t>ক্রিয়া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321004" y="2066564"/>
        <a:ext cx="1485474" cy="1284995"/>
      </dsp:txXfrm>
    </dsp:sp>
    <dsp:sp modelId="{C9ACA1B9-254E-45D2-9A1E-0ED2784703AD}">
      <dsp:nvSpPr>
        <dsp:cNvPr id="0" name=""/>
        <dsp:cNvSpPr/>
      </dsp:nvSpPr>
      <dsp:spPr>
        <a:xfrm>
          <a:off x="4344123" y="828514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135A55-F5E0-4BA0-89C7-69AA90757A4F}">
      <dsp:nvSpPr>
        <dsp:cNvPr id="0" name=""/>
        <dsp:cNvSpPr/>
      </dsp:nvSpPr>
      <dsp:spPr>
        <a:xfrm>
          <a:off x="3157475" y="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kern="1200" dirty="0" smtClean="0"/>
            <a:t>অকর্মক</a:t>
          </a:r>
          <a:endParaRPr lang="en-US" sz="2900" kern="1200" dirty="0"/>
        </a:p>
      </dsp:txBody>
      <dsp:txXfrm>
        <a:off x="3459220" y="261045"/>
        <a:ext cx="1217310" cy="1053116"/>
      </dsp:txXfrm>
    </dsp:sp>
    <dsp:sp modelId="{71D28FED-72D2-4E0C-92BA-BB6881B2527E}">
      <dsp:nvSpPr>
        <dsp:cNvPr id="0" name=""/>
        <dsp:cNvSpPr/>
      </dsp:nvSpPr>
      <dsp:spPr>
        <a:xfrm>
          <a:off x="5322487" y="2178846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EE6C22-003C-4DD0-877B-FE7AF02BAB68}">
      <dsp:nvSpPr>
        <dsp:cNvPr id="0" name=""/>
        <dsp:cNvSpPr/>
      </dsp:nvSpPr>
      <dsp:spPr>
        <a:xfrm>
          <a:off x="4827361" y="968857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kern="1200" dirty="0" smtClean="0"/>
            <a:t>সকর্মক</a:t>
          </a:r>
          <a:endParaRPr lang="en-US" sz="2900" kern="1200" dirty="0"/>
        </a:p>
      </dsp:txBody>
      <dsp:txXfrm>
        <a:off x="5129106" y="1229902"/>
        <a:ext cx="1217310" cy="1053116"/>
      </dsp:txXfrm>
    </dsp:sp>
    <dsp:sp modelId="{D56126FC-D318-4C98-884D-2E7CA9EE4FD7}">
      <dsp:nvSpPr>
        <dsp:cNvPr id="0" name=""/>
        <dsp:cNvSpPr/>
      </dsp:nvSpPr>
      <dsp:spPr>
        <a:xfrm>
          <a:off x="4642852" y="3703117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923AA4-AFC4-4800-9D52-3BC05781C4DB}">
      <dsp:nvSpPr>
        <dsp:cNvPr id="0" name=""/>
        <dsp:cNvSpPr/>
      </dsp:nvSpPr>
      <dsp:spPr>
        <a:xfrm>
          <a:off x="4827361" y="2873519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kern="1200" dirty="0" smtClean="0"/>
            <a:t>দ্বিকর্মক</a:t>
          </a:r>
          <a:endParaRPr lang="en-US" sz="2900" kern="1200" dirty="0"/>
        </a:p>
      </dsp:txBody>
      <dsp:txXfrm>
        <a:off x="5129106" y="3134564"/>
        <a:ext cx="1217310" cy="1053116"/>
      </dsp:txXfrm>
    </dsp:sp>
    <dsp:sp modelId="{6161A21B-40B9-43F0-B023-CFEF13E134EE}">
      <dsp:nvSpPr>
        <dsp:cNvPr id="0" name=""/>
        <dsp:cNvSpPr/>
      </dsp:nvSpPr>
      <dsp:spPr>
        <a:xfrm>
          <a:off x="2956944" y="386134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ED96C4-E44C-4C2B-BEDD-8337307B9D6C}">
      <dsp:nvSpPr>
        <dsp:cNvPr id="0" name=""/>
        <dsp:cNvSpPr/>
      </dsp:nvSpPr>
      <dsp:spPr>
        <a:xfrm>
          <a:off x="3157475" y="384346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kern="1200" dirty="0" smtClean="0"/>
            <a:t>প্রযোজক</a:t>
          </a:r>
          <a:endParaRPr lang="en-US" sz="2900" kern="1200" dirty="0"/>
        </a:p>
      </dsp:txBody>
      <dsp:txXfrm>
        <a:off x="3459220" y="4104505"/>
        <a:ext cx="1217310" cy="1053116"/>
      </dsp:txXfrm>
    </dsp:sp>
    <dsp:sp modelId="{15B81BF4-88AB-403D-AADD-4018C655E3F5}">
      <dsp:nvSpPr>
        <dsp:cNvPr id="0" name=""/>
        <dsp:cNvSpPr/>
      </dsp:nvSpPr>
      <dsp:spPr>
        <a:xfrm>
          <a:off x="1962559" y="251155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2D5853-2A79-4544-87D7-7ADAD5EAD176}">
      <dsp:nvSpPr>
        <dsp:cNvPr id="0" name=""/>
        <dsp:cNvSpPr/>
      </dsp:nvSpPr>
      <dsp:spPr>
        <a:xfrm>
          <a:off x="1479837" y="2874602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kern="1200" dirty="0" smtClean="0"/>
            <a:t>যৌগিক</a:t>
          </a:r>
          <a:endParaRPr lang="en-US" sz="2900" kern="1200" dirty="0"/>
        </a:p>
      </dsp:txBody>
      <dsp:txXfrm>
        <a:off x="1781582" y="3135647"/>
        <a:ext cx="1217310" cy="1053116"/>
      </dsp:txXfrm>
    </dsp:sp>
    <dsp:sp modelId="{A6FF582E-4281-4328-9E47-2AAAE9312E0D}">
      <dsp:nvSpPr>
        <dsp:cNvPr id="0" name=""/>
        <dsp:cNvSpPr/>
      </dsp:nvSpPr>
      <dsp:spPr>
        <a:xfrm>
          <a:off x="1479837" y="96669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kern="1200" dirty="0" smtClean="0"/>
            <a:t>মিশ্র</a:t>
          </a:r>
          <a:endParaRPr lang="en-US" sz="2900" kern="1200" dirty="0"/>
        </a:p>
      </dsp:txBody>
      <dsp:txXfrm>
        <a:off x="1781582" y="1227735"/>
        <a:ext cx="1217310" cy="10531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5091E-317C-4E7D-9D54-C4D4438073DA}">
      <dsp:nvSpPr>
        <dsp:cNvPr id="0" name=""/>
        <dsp:cNvSpPr/>
      </dsp:nvSpPr>
      <dsp:spPr>
        <a:xfrm>
          <a:off x="1980380" y="625714"/>
          <a:ext cx="4167238" cy="4167238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A07776-1F11-4473-A053-CB8EEEB5426C}">
      <dsp:nvSpPr>
        <dsp:cNvPr id="0" name=""/>
        <dsp:cNvSpPr/>
      </dsp:nvSpPr>
      <dsp:spPr>
        <a:xfrm>
          <a:off x="1980380" y="625714"/>
          <a:ext cx="4167238" cy="416723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26B155-2DF9-44DB-B249-57C171C606BA}">
      <dsp:nvSpPr>
        <dsp:cNvPr id="0" name=""/>
        <dsp:cNvSpPr/>
      </dsp:nvSpPr>
      <dsp:spPr>
        <a:xfrm>
          <a:off x="1980380" y="625714"/>
          <a:ext cx="4167238" cy="4167238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D0EC4-D5BC-4AFE-BDE5-BF0FF17D0A2F}">
      <dsp:nvSpPr>
        <dsp:cNvPr id="0" name=""/>
        <dsp:cNvSpPr/>
      </dsp:nvSpPr>
      <dsp:spPr>
        <a:xfrm>
          <a:off x="1980380" y="625714"/>
          <a:ext cx="4167238" cy="4167238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7C3C71-8F64-40C9-9791-088837B4B839}">
      <dsp:nvSpPr>
        <dsp:cNvPr id="0" name=""/>
        <dsp:cNvSpPr/>
      </dsp:nvSpPr>
      <dsp:spPr>
        <a:xfrm>
          <a:off x="3104554" y="1749888"/>
          <a:ext cx="1918890" cy="19188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800" kern="1200" dirty="0" smtClean="0"/>
            <a:t>ক্রিয়ার ভাব</a:t>
          </a:r>
          <a:endParaRPr lang="en-US" sz="3800" kern="1200" dirty="0"/>
        </a:p>
      </dsp:txBody>
      <dsp:txXfrm>
        <a:off x="3385569" y="2030903"/>
        <a:ext cx="1356860" cy="1356860"/>
      </dsp:txXfrm>
    </dsp:sp>
    <dsp:sp modelId="{D4C8699B-F7C1-40A6-BC3D-0FCEB12E52F6}">
      <dsp:nvSpPr>
        <dsp:cNvPr id="0" name=""/>
        <dsp:cNvSpPr/>
      </dsp:nvSpPr>
      <dsp:spPr>
        <a:xfrm>
          <a:off x="3392388" y="2458"/>
          <a:ext cx="1343223" cy="13432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100" kern="1200" dirty="0" smtClean="0">
              <a:solidFill>
                <a:schemeClr val="tx1"/>
              </a:solidFill>
            </a:rPr>
            <a:t>নির্দেশক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3589098" y="199168"/>
        <a:ext cx="949803" cy="949803"/>
      </dsp:txXfrm>
    </dsp:sp>
    <dsp:sp modelId="{FF9CE91F-6811-4F7B-9E95-E859B7322D92}">
      <dsp:nvSpPr>
        <dsp:cNvPr id="0" name=""/>
        <dsp:cNvSpPr/>
      </dsp:nvSpPr>
      <dsp:spPr>
        <a:xfrm>
          <a:off x="5427651" y="2037721"/>
          <a:ext cx="1343223" cy="13432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100" kern="1200" dirty="0" smtClean="0">
              <a:solidFill>
                <a:schemeClr val="tx1"/>
              </a:solidFill>
            </a:rPr>
            <a:t>অনুজ্ঞা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5624361" y="2234431"/>
        <a:ext cx="949803" cy="949803"/>
      </dsp:txXfrm>
    </dsp:sp>
    <dsp:sp modelId="{0DD7D18D-F8D2-42A2-90EF-24D216DFADEA}">
      <dsp:nvSpPr>
        <dsp:cNvPr id="0" name=""/>
        <dsp:cNvSpPr/>
      </dsp:nvSpPr>
      <dsp:spPr>
        <a:xfrm>
          <a:off x="3392388" y="4072985"/>
          <a:ext cx="1343223" cy="13432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100" kern="1200" dirty="0" smtClean="0">
              <a:solidFill>
                <a:schemeClr val="tx1"/>
              </a:solidFill>
            </a:rPr>
            <a:t>সাপেক্ষ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3589098" y="4269695"/>
        <a:ext cx="949803" cy="949803"/>
      </dsp:txXfrm>
    </dsp:sp>
    <dsp:sp modelId="{9BD7B10C-21EB-4678-BC44-555FA8B64A10}">
      <dsp:nvSpPr>
        <dsp:cNvPr id="0" name=""/>
        <dsp:cNvSpPr/>
      </dsp:nvSpPr>
      <dsp:spPr>
        <a:xfrm>
          <a:off x="1357124" y="2037721"/>
          <a:ext cx="1343223" cy="13432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100" kern="1200" dirty="0" smtClean="0"/>
            <a:t>আকাঙ্ক্ষা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100" kern="1200" dirty="0" smtClean="0"/>
            <a:t>প্রকাশক</a:t>
          </a:r>
          <a:endParaRPr lang="en-US" sz="2100" kern="1200" dirty="0"/>
        </a:p>
      </dsp:txBody>
      <dsp:txXfrm>
        <a:off x="1553834" y="2234431"/>
        <a:ext cx="949803" cy="949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5912-01CB-4F06-8354-DF99ECE96E54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39C8-60AC-4101-A296-1BAA54647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5912-01CB-4F06-8354-DF99ECE96E54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39C8-60AC-4101-A296-1BAA54647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5912-01CB-4F06-8354-DF99ECE96E54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39C8-60AC-4101-A296-1BAA54647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5912-01CB-4F06-8354-DF99ECE96E54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39C8-60AC-4101-A296-1BAA54647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5912-01CB-4F06-8354-DF99ECE96E54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39C8-60AC-4101-A296-1BAA54647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5912-01CB-4F06-8354-DF99ECE96E54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39C8-60AC-4101-A296-1BAA54647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5912-01CB-4F06-8354-DF99ECE96E54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39C8-60AC-4101-A296-1BAA54647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5912-01CB-4F06-8354-DF99ECE96E54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39C8-60AC-4101-A296-1BAA54647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5912-01CB-4F06-8354-DF99ECE96E54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39C8-60AC-4101-A296-1BAA54647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5912-01CB-4F06-8354-DF99ECE96E54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39C8-60AC-4101-A296-1BAA54647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5912-01CB-4F06-8354-DF99ECE96E54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C29539C8-60AC-4101-A296-1BAA546478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BE5912-01CB-4F06-8354-DF99ECE96E54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9539C8-60AC-4101-A296-1BAA546478D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43201" y="1763486"/>
            <a:ext cx="7772400" cy="282157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আজকের</a:t>
            </a:r>
            <a:r>
              <a:rPr lang="en-US" sz="7200" dirty="0" smtClean="0"/>
              <a:t> </a:t>
            </a:r>
            <a:r>
              <a:rPr lang="en-US" sz="7200" dirty="0" err="1" smtClean="0"/>
              <a:t>ক্লাসে</a:t>
            </a:r>
            <a:r>
              <a:rPr lang="en-US" sz="7200" dirty="0" smtClean="0"/>
              <a:t> </a:t>
            </a:r>
            <a:r>
              <a:rPr lang="en-US" sz="7200" dirty="0" err="1" smtClean="0"/>
              <a:t>সবাইকে</a:t>
            </a:r>
            <a:r>
              <a:rPr lang="en-US" sz="7200" dirty="0" smtClean="0"/>
              <a:t> </a:t>
            </a:r>
            <a:r>
              <a:rPr lang="en-US" sz="7200" dirty="0" err="1" smtClean="0"/>
              <a:t>স্বাগতম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37487289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-142504"/>
            <a:ext cx="12191999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203865" y="-106878"/>
            <a:ext cx="3610098" cy="99752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ক্রিয়ার ভাব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1781" y="892122"/>
            <a:ext cx="11616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যে অবস্থার দ্বারা ক্রিয়া ঘটার ধরন বা রীতি প্রকাশ পায়,তাকে ক্রিয়ার ভাব বা প্রকার বলে।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95002" y="1779826"/>
            <a:ext cx="3087585" cy="79564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ভাবের প্রকার হলো-</a:t>
            </a:r>
            <a:endParaRPr lang="en-US" sz="28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2017039272"/>
              </p:ext>
            </p:extLst>
          </p:nvPr>
        </p:nvGraphicFramePr>
        <p:xfrm>
          <a:off x="2145805" y="131816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3157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-11874"/>
            <a:ext cx="12192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13613" y="496390"/>
            <a:ext cx="2790702" cy="90252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মূল্যায়ন</a:t>
            </a:r>
            <a:endParaRPr lang="en-US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12175" y="1916678"/>
            <a:ext cx="84789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০১| ভাব প্রকাশের দিক থেকে ক্রিয়াপদ কত প্রকার?</a:t>
            </a:r>
          </a:p>
          <a:p>
            <a:endParaRPr lang="bn-BD" dirty="0" smtClean="0"/>
          </a:p>
          <a:p>
            <a:r>
              <a:rPr lang="bn-BD" dirty="0" smtClean="0"/>
              <a:t>ক) দুই প্রকার                খ) তিন প্রকার</a:t>
            </a:r>
          </a:p>
          <a:p>
            <a:r>
              <a:rPr lang="bn-BD" dirty="0" smtClean="0"/>
              <a:t>গ) চার প্রকার                 ঘ) পাঁচ প্রকার</a:t>
            </a:r>
          </a:p>
          <a:p>
            <a:r>
              <a:rPr lang="bn-BD" dirty="0" smtClean="0"/>
              <a:t> </a:t>
            </a:r>
          </a:p>
          <a:p>
            <a:r>
              <a:rPr lang="bn-BD" dirty="0" smtClean="0"/>
              <a:t>০২| প্রযোজক ক্রিয়ার উদাহরণ কোনটি?</a:t>
            </a:r>
          </a:p>
          <a:p>
            <a:endParaRPr lang="bn-BD" dirty="0" smtClean="0"/>
          </a:p>
          <a:p>
            <a:r>
              <a:rPr lang="bn-BD" dirty="0" smtClean="0"/>
              <a:t>ক) মাথা ঝিম ঝিম করছে।         খ) তোমার পরিশ্রমের ফল ফলেছে।</a:t>
            </a:r>
          </a:p>
          <a:p>
            <a:r>
              <a:rPr lang="bn-BD" dirty="0" smtClean="0"/>
              <a:t>গ) মা শিশুটিকে খাওয়াচ্ছেন।         ঘ) শিশুটি কাঁদে।</a:t>
            </a:r>
          </a:p>
          <a:p>
            <a:endParaRPr lang="bn-BD" dirty="0" smtClean="0"/>
          </a:p>
        </p:txBody>
      </p:sp>
    </p:spTree>
    <p:extLst>
      <p:ext uri="{BB962C8B-B14F-4D97-AF65-F5344CB8AC3E}">
        <p14:creationId xmlns:p14="http://schemas.microsoft.com/office/powerpoint/2010/main" xmlns="" val="24215892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1874"/>
            <a:ext cx="12192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39392" y="83128"/>
            <a:ext cx="3313216" cy="9025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বাড়ির কাজ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1294" y="1068780"/>
            <a:ext cx="8752113" cy="48570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16925" y="6115792"/>
            <a:ext cx="9654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প্রত্যেক প্রকার ক্রিয়াপদের দুটি করে উদাহরণ লিখে আনবে।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617917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041579" cy="68580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591294" y="2003368"/>
            <a:ext cx="3228900" cy="149747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ধন্যবাদ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74229" y="3579223"/>
            <a:ext cx="4167051" cy="1463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সবাইকে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781937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13859" y="1"/>
            <a:ext cx="3265714" cy="855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পরিচিতি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02526"/>
            <a:ext cx="12192000" cy="60029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§"/>
            </a:pPr>
            <a:r>
              <a:rPr lang="en-US" sz="3200" dirty="0" err="1" smtClean="0"/>
              <a:t>মোঃজাকির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হোসেন</a:t>
            </a:r>
            <a:r>
              <a:rPr lang="en-US" sz="3200" dirty="0" smtClean="0"/>
              <a:t> 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200" dirty="0" err="1" smtClean="0"/>
              <a:t>প্রধান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শিক্ষক</a:t>
            </a:r>
            <a:r>
              <a:rPr lang="en-US" sz="3200" dirty="0" smtClean="0"/>
              <a:t> 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200" dirty="0" err="1" smtClean="0"/>
              <a:t>দক্ষিণ</a:t>
            </a:r>
            <a:r>
              <a:rPr lang="en-US" sz="3200" dirty="0" smtClean="0"/>
              <a:t> </a:t>
            </a:r>
            <a:r>
              <a:rPr lang="en-US" sz="3200" dirty="0" err="1" smtClean="0"/>
              <a:t>লালমোহন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মাধ্যমিক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বিদ্যালয়</a:t>
            </a:r>
            <a:endParaRPr lang="en-US" sz="3200" dirty="0" smtClean="0"/>
          </a:p>
          <a:p>
            <a:pPr marL="571500" indent="-571500">
              <a:buFont typeface="Wingdings" pitchFamily="2" charset="2"/>
              <a:buChar char="§"/>
            </a:pPr>
            <a:r>
              <a:rPr lang="en-US" sz="3200" dirty="0" err="1" smtClean="0"/>
              <a:t>লালমোহন</a:t>
            </a:r>
            <a:r>
              <a:rPr lang="en-US" sz="3200" dirty="0" smtClean="0"/>
              <a:t> ,</a:t>
            </a:r>
            <a:r>
              <a:rPr lang="en-US" sz="3200" dirty="0" err="1" smtClean="0"/>
              <a:t>ভোলা</a:t>
            </a:r>
            <a:endParaRPr lang="en-US" sz="3200" dirty="0" smtClean="0"/>
          </a:p>
          <a:p>
            <a:pPr marL="571500" indent="-571500">
              <a:buFont typeface="Wingdings" pitchFamily="2" charset="2"/>
              <a:buChar char="§"/>
            </a:pPr>
            <a:r>
              <a:rPr lang="en-US" sz="3200" dirty="0" smtClean="0"/>
              <a:t>ই </a:t>
            </a:r>
            <a:r>
              <a:rPr lang="en-US" sz="3200" dirty="0" err="1" smtClean="0"/>
              <a:t>মেইল</a:t>
            </a:r>
            <a:r>
              <a:rPr lang="en-US" sz="3200" dirty="0" smtClean="0"/>
              <a:t>-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279573" y="3119184"/>
            <a:ext cx="47620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বাংলা ভাষার ব্যাকরণ</a:t>
            </a:r>
          </a:p>
          <a:p>
            <a:r>
              <a:rPr lang="bn-BD" sz="2800" dirty="0" smtClean="0"/>
              <a:t>চতুর্থ-অধ্যায়</a:t>
            </a:r>
          </a:p>
          <a:p>
            <a:r>
              <a:rPr lang="bn-BD" sz="2800" dirty="0" smtClean="0"/>
              <a:t>শ্রেণি -নবম/দশম</a:t>
            </a:r>
          </a:p>
          <a:p>
            <a:r>
              <a:rPr lang="bn-BD" sz="2800" dirty="0" smtClean="0"/>
              <a:t>মোট শিক্ষার্থী-</a:t>
            </a:r>
            <a:r>
              <a:rPr lang="en-US" sz="2800" dirty="0" smtClean="0"/>
              <a:t>৪</a:t>
            </a:r>
            <a:r>
              <a:rPr lang="bn-BD" sz="2800" dirty="0" smtClean="0"/>
              <a:t>০জন</a:t>
            </a:r>
          </a:p>
          <a:p>
            <a:r>
              <a:rPr lang="bn-BD" sz="2800" dirty="0" smtClean="0"/>
              <a:t>সময়-৫</a:t>
            </a:r>
            <a:r>
              <a:rPr lang="en-US" sz="2800" dirty="0" smtClean="0"/>
              <a:t>০</a:t>
            </a:r>
            <a:r>
              <a:rPr lang="bn-BD" sz="2800" dirty="0" smtClean="0"/>
              <a:t>মিনিট</a:t>
            </a:r>
            <a:endParaRPr lang="en-US" sz="2800" dirty="0"/>
          </a:p>
        </p:txBody>
      </p:sp>
      <p:pic>
        <p:nvPicPr>
          <p:cNvPr id="6" name="Picture 5" descr="qwIbHHy5jOSsuut84XC4mrAGx2VEdGfcwricaoyD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0417" y="970325"/>
            <a:ext cx="1307102" cy="158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02273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9065"/>
            <a:ext cx="12192000" cy="67689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39787" y="175161"/>
            <a:ext cx="5367647" cy="11281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আমাদের আজকের পাঠ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06982" y="3942608"/>
            <a:ext cx="4833258" cy="19831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ক্রিয়াপদ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791694" y="1389413"/>
            <a:ext cx="3063834" cy="238694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359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859481" y="154379"/>
            <a:ext cx="3526971" cy="108065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শিখন ফল</a:t>
            </a:r>
            <a:endParaRPr lang="en-US" sz="48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1289" y="1947553"/>
            <a:ext cx="101415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এই পাঠ শেষে শিক্ষার্থীরা-</a:t>
            </a:r>
          </a:p>
          <a:p>
            <a:endParaRPr lang="bn-BD" sz="3600" dirty="0" smtClean="0"/>
          </a:p>
          <a:p>
            <a:r>
              <a:rPr lang="bn-BD" sz="2800" dirty="0" smtClean="0"/>
              <a:t>ক্রিয়াপদ কাকে বলে বলতে পারবে।</a:t>
            </a:r>
          </a:p>
          <a:p>
            <a:r>
              <a:rPr lang="bn-BD" sz="2800" dirty="0" smtClean="0"/>
              <a:t>ক্রিয়াপদের গঠন বলতে পারবে।</a:t>
            </a:r>
          </a:p>
        </p:txBody>
      </p:sp>
      <p:sp>
        <p:nvSpPr>
          <p:cNvPr id="2" name="Chevron 1"/>
          <p:cNvSpPr/>
          <p:nvPr/>
        </p:nvSpPr>
        <p:spPr>
          <a:xfrm>
            <a:off x="1009404" y="3079645"/>
            <a:ext cx="391886" cy="328574"/>
          </a:xfrm>
          <a:prstGeom prst="chevr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hevron 2"/>
          <p:cNvSpPr/>
          <p:nvPr/>
        </p:nvSpPr>
        <p:spPr>
          <a:xfrm>
            <a:off x="1009404" y="3591871"/>
            <a:ext cx="391885" cy="332509"/>
          </a:xfrm>
          <a:prstGeom prst="chevr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5526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52697" y="182880"/>
            <a:ext cx="12192000" cy="6857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2000" y="106878"/>
            <a:ext cx="3075709" cy="9025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আদর্শ পাঠ</a:t>
            </a:r>
            <a:endParaRPr lang="en-US" sz="4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9977" y="1461853"/>
            <a:ext cx="1020644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যে পদ দ্বারা কোন কার্য সম্পাদন করা বোঝায়,তাকে ক্রিয়াপদ বলে।</a:t>
            </a:r>
          </a:p>
          <a:p>
            <a:r>
              <a:rPr lang="bn-BD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ক্রিয়াপদের গঠন:</a:t>
            </a:r>
            <a:r>
              <a:rPr lang="bn-BD" sz="2400" dirty="0" smtClean="0"/>
              <a:t>ক্রিয়ামূল বা ধাতুর</a:t>
            </a:r>
          </a:p>
          <a:p>
            <a:r>
              <a:rPr lang="bn-BD" sz="2400" dirty="0" smtClean="0"/>
              <a:t>সঙ্গে পুরুষ অনুযায়ী কালসূচক ক্রিয়াবিভক্তি</a:t>
            </a:r>
          </a:p>
          <a:p>
            <a:r>
              <a:rPr lang="bn-BD" sz="2400" dirty="0" smtClean="0"/>
              <a:t>যোগ করে ক্রিয়াপদ গঠন করতে হয়।</a:t>
            </a:r>
          </a:p>
          <a:p>
            <a:r>
              <a:rPr lang="bn-BD" sz="2400" dirty="0" smtClean="0"/>
              <a:t>যেমন-</a:t>
            </a:r>
          </a:p>
          <a:p>
            <a:r>
              <a:rPr lang="bn-BD" sz="2400" dirty="0" smtClean="0"/>
              <a:t>‘পড়ছে’-পড়্ ‘ধাতু’+ ‘ছে’ বিভক্তি।</a:t>
            </a:r>
          </a:p>
          <a:p>
            <a:r>
              <a:rPr lang="bn-BD" sz="2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আরেকটি হলো: </a:t>
            </a:r>
            <a:r>
              <a:rPr lang="bn-BD" sz="2400" dirty="0" smtClean="0"/>
              <a:t>অনুক্ত ক্রিয়াপদ।</a:t>
            </a:r>
          </a:p>
          <a:p>
            <a:r>
              <a:rPr lang="bn-BD" sz="2400" dirty="0" smtClean="0"/>
              <a:t>অনুক্ত অর্থহলো না বলা।</a:t>
            </a:r>
          </a:p>
          <a:p>
            <a:r>
              <a:rPr lang="bn-BD" sz="2400" dirty="0" smtClean="0"/>
              <a:t>যেমন:ইনি আমার ভাই=ইনি আমার ভাই(হন)</a:t>
            </a:r>
          </a:p>
          <a:p>
            <a:r>
              <a:rPr lang="bn-BD" sz="2400" dirty="0" smtClean="0"/>
              <a:t>এখানে ‘হন’ধাতু উহ্য আছে।</a:t>
            </a:r>
            <a:endParaRPr lang="bn-BD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9808090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-11874"/>
            <a:ext cx="12192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68238" y="83128"/>
            <a:ext cx="2933205" cy="9619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একক কাজ</a:t>
            </a:r>
            <a:endParaRPr lang="en-US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86501" y="1845425"/>
            <a:ext cx="51063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০১)ক্রিয়াপদ কাকে বলে?</a:t>
            </a:r>
          </a:p>
          <a:p>
            <a:endParaRPr lang="bn-BD" sz="2800" dirty="0" smtClean="0"/>
          </a:p>
          <a:p>
            <a:r>
              <a:rPr lang="bn-BD" sz="2800" dirty="0" smtClean="0"/>
              <a:t>০২)অনুক্ত ক্রিয়াপদ কাকে বলে?</a:t>
            </a:r>
          </a:p>
          <a:p>
            <a:endParaRPr lang="bn-BD" sz="2800" dirty="0" smtClean="0"/>
          </a:p>
          <a:p>
            <a:r>
              <a:rPr lang="bn-BD" sz="2800" dirty="0" smtClean="0"/>
              <a:t>০৩)ক্রিয়াপদের গঠন লিখ?</a:t>
            </a:r>
            <a:endParaRPr lang="en-US" sz="2800" dirty="0"/>
          </a:p>
        </p:txBody>
      </p:sp>
      <p:pic>
        <p:nvPicPr>
          <p:cNvPr id="8" name="Picture 7" descr="classroom_185901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656" y="1606730"/>
            <a:ext cx="5264331" cy="394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234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005953" cy="6857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832264" y="0"/>
            <a:ext cx="6341423" cy="100940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3600" b="1" dirty="0" smtClean="0">
                <a:ln/>
                <a:solidFill>
                  <a:schemeClr val="accent4"/>
                </a:solidFill>
              </a:rPr>
              <a:t>ক্রিয়াপদের প্রকার জেনে নেই-</a:t>
            </a:r>
            <a:endParaRPr lang="en-US" sz="3600" b="1" dirty="0">
              <a:ln/>
              <a:solidFill>
                <a:schemeClr val="accent4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0073" y="1658340"/>
            <a:ext cx="6424550" cy="103315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ভাব প্রকাশের দিক থেকে দুই প্রকার</a:t>
            </a:r>
            <a:endParaRPr lang="en-US" sz="3200" dirty="0"/>
          </a:p>
        </p:txBody>
      </p:sp>
      <p:sp>
        <p:nvSpPr>
          <p:cNvPr id="7" name="Down Arrow 6"/>
          <p:cNvSpPr/>
          <p:nvPr/>
        </p:nvSpPr>
        <p:spPr>
          <a:xfrm rot="2046061">
            <a:off x="3699069" y="2709586"/>
            <a:ext cx="1449085" cy="185456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43792" y="4429176"/>
            <a:ext cx="3063834" cy="117565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সমাপিকা ক্রিয়া</a:t>
            </a:r>
            <a:endParaRPr lang="en-US" sz="3200" dirty="0"/>
          </a:p>
        </p:txBody>
      </p:sp>
      <p:sp>
        <p:nvSpPr>
          <p:cNvPr id="9" name="Down Arrow 8"/>
          <p:cNvSpPr/>
          <p:nvPr/>
        </p:nvSpPr>
        <p:spPr>
          <a:xfrm rot="19881196">
            <a:off x="6985360" y="2732965"/>
            <a:ext cx="1359865" cy="1866215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4136" y="4492423"/>
            <a:ext cx="3061551" cy="104916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অসমাপিকা ক্রিয়া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4482385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27" y="-65314"/>
            <a:ext cx="6032667" cy="8906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ছয় প্রকার ক্রিয়া দেখে নেই-</a:t>
            </a:r>
            <a:endParaRPr lang="en-US" sz="3600" dirty="0">
              <a:solidFill>
                <a:schemeClr val="tx1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849188410"/>
              </p:ext>
            </p:extLst>
          </p:nvPr>
        </p:nvGraphicFramePr>
        <p:xfrm>
          <a:off x="3813299" y="108780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0274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-35626"/>
            <a:ext cx="12192000" cy="6857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486894" y="95003"/>
            <a:ext cx="3218213" cy="90252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দলীয় কাজ</a:t>
            </a:r>
            <a:endParaRPr lang="en-US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1852551"/>
            <a:ext cx="59732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ক-দল : সকর্মক ও অকর্মক ক্রিয়া কাকে বলে,দুইটি করে উদাহরণ লিখ।</a:t>
            </a:r>
          </a:p>
          <a:p>
            <a:endParaRPr lang="bn-BD" sz="2800" dirty="0" smtClean="0"/>
          </a:p>
          <a:p>
            <a:r>
              <a:rPr lang="bn-BD" sz="2800" dirty="0" smtClean="0"/>
              <a:t>খ-দল : দ্বিকর্মক ও প্রযোজক ক্রিয়া কাকে বলে,দুইটি করে উদাহরণ লিখ।</a:t>
            </a:r>
          </a:p>
          <a:p>
            <a:endParaRPr lang="bn-BD" sz="2800" dirty="0" smtClean="0"/>
          </a:p>
        </p:txBody>
      </p:sp>
      <p:pic>
        <p:nvPicPr>
          <p:cNvPr id="8" name="Picture 7" descr="14347_business_3jpg_555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577" y="1248048"/>
            <a:ext cx="5225143" cy="464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7675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1167</TotalTime>
  <Words>286</Words>
  <Application>Microsoft Office PowerPoint</Application>
  <PresentationFormat>Custom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Shahnaz Akter</dc:creator>
  <cp:lastModifiedBy>Lenovo</cp:lastModifiedBy>
  <cp:revision>86</cp:revision>
  <dcterms:created xsi:type="dcterms:W3CDTF">2019-11-17T05:04:19Z</dcterms:created>
  <dcterms:modified xsi:type="dcterms:W3CDTF">2019-12-27T09:26:13Z</dcterms:modified>
</cp:coreProperties>
</file>