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5" r:id="rId22"/>
    <p:sldId id="277" r:id="rId23"/>
    <p:sldId id="280"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660033"/>
    <a:srgbClr val="800000"/>
    <a:srgbClr val="C41A36"/>
    <a:srgbClr val="16CE16"/>
    <a:srgbClr val="0D32D1"/>
    <a:srgbClr val="D8A26F"/>
    <a:srgbClr val="FFFF00"/>
    <a:srgbClr val="D60865"/>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712" autoAdjust="0"/>
  </p:normalViewPr>
  <p:slideViewPr>
    <p:cSldViewPr snapToGrid="0">
      <p:cViewPr varScale="1">
        <p:scale>
          <a:sx n="70" d="100"/>
          <a:sy n="70" d="100"/>
        </p:scale>
        <p:origin x="1386" y="7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9C7E42-7472-48AA-90AD-77E23259697F}" type="datetimeFigureOut">
              <a:rPr lang="en-US" smtClean="0"/>
              <a:t>12/27/2019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CC77F9-8B44-4B4F-8995-295996ECEF88}" type="slidenum">
              <a:rPr lang="en-US" smtClean="0"/>
              <a:t>‹#›</a:t>
            </a:fld>
            <a:endParaRPr lang="en-US"/>
          </a:p>
        </p:txBody>
      </p:sp>
    </p:spTree>
    <p:extLst>
      <p:ext uri="{BB962C8B-B14F-4D97-AF65-F5344CB8AC3E}">
        <p14:creationId xmlns:p14="http://schemas.microsoft.com/office/powerpoint/2010/main" val="68573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Md. </a:t>
            </a:r>
            <a:r>
              <a:rPr lang="en-US" dirty="0" err="1" smtClean="0"/>
              <a:t>Eunuse</a:t>
            </a:r>
            <a:r>
              <a:rPr lang="en-US" baseline="0" dirty="0" smtClean="0"/>
              <a:t> Ali, Assistant Teacher, Charan High School.</a:t>
            </a:r>
            <a:endParaRPr lang="en-US" dirty="0"/>
          </a:p>
        </p:txBody>
      </p:sp>
      <p:sp>
        <p:nvSpPr>
          <p:cNvPr id="4" name="Slide Number Placeholder 3"/>
          <p:cNvSpPr>
            <a:spLocks noGrp="1"/>
          </p:cNvSpPr>
          <p:nvPr>
            <p:ph type="sldNum" sz="quarter" idx="10"/>
          </p:nvPr>
        </p:nvSpPr>
        <p:spPr/>
        <p:txBody>
          <a:bodyPr/>
          <a:lstStyle/>
          <a:p>
            <a:fld id="{C5CC77F9-8B44-4B4F-8995-295996ECEF88}" type="slidenum">
              <a:rPr lang="en-US" smtClean="0"/>
              <a:t>3</a:t>
            </a:fld>
            <a:endParaRPr lang="en-US"/>
          </a:p>
        </p:txBody>
      </p:sp>
    </p:spTree>
    <p:extLst>
      <p:ext uri="{BB962C8B-B14F-4D97-AF65-F5344CB8AC3E}">
        <p14:creationId xmlns:p14="http://schemas.microsoft.com/office/powerpoint/2010/main" val="36524193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FEE3300-BCC9-4625-B445-2AFADAE41D4B}" type="datetimeFigureOut">
              <a:rPr lang="en-US" smtClean="0"/>
              <a:t>12/27/2019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EB9BA-8006-4F4A-9E65-FF82E4813274}" type="slidenum">
              <a:rPr lang="en-US" smtClean="0"/>
              <a:t>‹#›</a:t>
            </a:fld>
            <a:endParaRPr lang="en-US"/>
          </a:p>
        </p:txBody>
      </p:sp>
    </p:spTree>
    <p:extLst>
      <p:ext uri="{BB962C8B-B14F-4D97-AF65-F5344CB8AC3E}">
        <p14:creationId xmlns:p14="http://schemas.microsoft.com/office/powerpoint/2010/main" val="744872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EE3300-BCC9-4625-B445-2AFADAE41D4B}" type="datetimeFigureOut">
              <a:rPr lang="en-US" smtClean="0"/>
              <a:t>12/27/2019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EB9BA-8006-4F4A-9E65-FF82E4813274}" type="slidenum">
              <a:rPr lang="en-US" smtClean="0"/>
              <a:t>‹#›</a:t>
            </a:fld>
            <a:endParaRPr lang="en-US"/>
          </a:p>
        </p:txBody>
      </p:sp>
    </p:spTree>
    <p:extLst>
      <p:ext uri="{BB962C8B-B14F-4D97-AF65-F5344CB8AC3E}">
        <p14:creationId xmlns:p14="http://schemas.microsoft.com/office/powerpoint/2010/main" val="2658327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EE3300-BCC9-4625-B445-2AFADAE41D4B}" type="datetimeFigureOut">
              <a:rPr lang="en-US" smtClean="0"/>
              <a:t>12/27/2019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EB9BA-8006-4F4A-9E65-FF82E4813274}" type="slidenum">
              <a:rPr lang="en-US" smtClean="0"/>
              <a:t>‹#›</a:t>
            </a:fld>
            <a:endParaRPr lang="en-US"/>
          </a:p>
        </p:txBody>
      </p:sp>
    </p:spTree>
    <p:extLst>
      <p:ext uri="{BB962C8B-B14F-4D97-AF65-F5344CB8AC3E}">
        <p14:creationId xmlns:p14="http://schemas.microsoft.com/office/powerpoint/2010/main" val="2162828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EE3300-BCC9-4625-B445-2AFADAE41D4B}" type="datetimeFigureOut">
              <a:rPr lang="en-US" smtClean="0"/>
              <a:t>12/27/2019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EB9BA-8006-4F4A-9E65-FF82E4813274}" type="slidenum">
              <a:rPr lang="en-US" smtClean="0"/>
              <a:t>‹#›</a:t>
            </a:fld>
            <a:endParaRPr lang="en-US"/>
          </a:p>
        </p:txBody>
      </p:sp>
    </p:spTree>
    <p:extLst>
      <p:ext uri="{BB962C8B-B14F-4D97-AF65-F5344CB8AC3E}">
        <p14:creationId xmlns:p14="http://schemas.microsoft.com/office/powerpoint/2010/main" val="4256493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EE3300-BCC9-4625-B445-2AFADAE41D4B}" type="datetimeFigureOut">
              <a:rPr lang="en-US" smtClean="0"/>
              <a:t>12/27/2019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5EB9BA-8006-4F4A-9E65-FF82E4813274}" type="slidenum">
              <a:rPr lang="en-US" smtClean="0"/>
              <a:t>‹#›</a:t>
            </a:fld>
            <a:endParaRPr lang="en-US"/>
          </a:p>
        </p:txBody>
      </p:sp>
    </p:spTree>
    <p:extLst>
      <p:ext uri="{BB962C8B-B14F-4D97-AF65-F5344CB8AC3E}">
        <p14:creationId xmlns:p14="http://schemas.microsoft.com/office/powerpoint/2010/main" val="1071961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EE3300-BCC9-4625-B445-2AFADAE41D4B}" type="datetimeFigureOut">
              <a:rPr lang="en-US" smtClean="0"/>
              <a:t>12/27/2019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5EB9BA-8006-4F4A-9E65-FF82E4813274}" type="slidenum">
              <a:rPr lang="en-US" smtClean="0"/>
              <a:t>‹#›</a:t>
            </a:fld>
            <a:endParaRPr lang="en-US"/>
          </a:p>
        </p:txBody>
      </p:sp>
    </p:spTree>
    <p:extLst>
      <p:ext uri="{BB962C8B-B14F-4D97-AF65-F5344CB8AC3E}">
        <p14:creationId xmlns:p14="http://schemas.microsoft.com/office/powerpoint/2010/main" val="3869482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EE3300-BCC9-4625-B445-2AFADAE41D4B}" type="datetimeFigureOut">
              <a:rPr lang="en-US" smtClean="0"/>
              <a:t>12/27/2019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5EB9BA-8006-4F4A-9E65-FF82E4813274}" type="slidenum">
              <a:rPr lang="en-US" smtClean="0"/>
              <a:t>‹#›</a:t>
            </a:fld>
            <a:endParaRPr lang="en-US"/>
          </a:p>
        </p:txBody>
      </p:sp>
    </p:spTree>
    <p:extLst>
      <p:ext uri="{BB962C8B-B14F-4D97-AF65-F5344CB8AC3E}">
        <p14:creationId xmlns:p14="http://schemas.microsoft.com/office/powerpoint/2010/main" val="3740229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FEE3300-BCC9-4625-B445-2AFADAE41D4B}" type="datetimeFigureOut">
              <a:rPr lang="en-US" smtClean="0"/>
              <a:t>12/27/2019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5EB9BA-8006-4F4A-9E65-FF82E4813274}" type="slidenum">
              <a:rPr lang="en-US" smtClean="0"/>
              <a:t>‹#›</a:t>
            </a:fld>
            <a:endParaRPr lang="en-US"/>
          </a:p>
        </p:txBody>
      </p:sp>
    </p:spTree>
    <p:extLst>
      <p:ext uri="{BB962C8B-B14F-4D97-AF65-F5344CB8AC3E}">
        <p14:creationId xmlns:p14="http://schemas.microsoft.com/office/powerpoint/2010/main" val="1054393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EE3300-BCC9-4625-B445-2AFADAE41D4B}" type="datetimeFigureOut">
              <a:rPr lang="en-US" smtClean="0"/>
              <a:t>12/27/2019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5EB9BA-8006-4F4A-9E65-FF82E4813274}" type="slidenum">
              <a:rPr lang="en-US" smtClean="0"/>
              <a:t>‹#›</a:t>
            </a:fld>
            <a:endParaRPr lang="en-US"/>
          </a:p>
        </p:txBody>
      </p:sp>
    </p:spTree>
    <p:extLst>
      <p:ext uri="{BB962C8B-B14F-4D97-AF65-F5344CB8AC3E}">
        <p14:creationId xmlns:p14="http://schemas.microsoft.com/office/powerpoint/2010/main" val="3096234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EE3300-BCC9-4625-B445-2AFADAE41D4B}" type="datetimeFigureOut">
              <a:rPr lang="en-US" smtClean="0"/>
              <a:t>12/27/2019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5EB9BA-8006-4F4A-9E65-FF82E4813274}" type="slidenum">
              <a:rPr lang="en-US" smtClean="0"/>
              <a:t>‹#›</a:t>
            </a:fld>
            <a:endParaRPr lang="en-US"/>
          </a:p>
        </p:txBody>
      </p:sp>
    </p:spTree>
    <p:extLst>
      <p:ext uri="{BB962C8B-B14F-4D97-AF65-F5344CB8AC3E}">
        <p14:creationId xmlns:p14="http://schemas.microsoft.com/office/powerpoint/2010/main" val="1960676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EE3300-BCC9-4625-B445-2AFADAE41D4B}" type="datetimeFigureOut">
              <a:rPr lang="en-US" smtClean="0"/>
              <a:t>12/27/2019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5EB9BA-8006-4F4A-9E65-FF82E4813274}" type="slidenum">
              <a:rPr lang="en-US" smtClean="0"/>
              <a:t>‹#›</a:t>
            </a:fld>
            <a:endParaRPr lang="en-US"/>
          </a:p>
        </p:txBody>
      </p:sp>
    </p:spTree>
    <p:extLst>
      <p:ext uri="{BB962C8B-B14F-4D97-AF65-F5344CB8AC3E}">
        <p14:creationId xmlns:p14="http://schemas.microsoft.com/office/powerpoint/2010/main" val="728743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EE3300-BCC9-4625-B445-2AFADAE41D4B}" type="datetimeFigureOut">
              <a:rPr lang="en-US" smtClean="0"/>
              <a:t>12/27/2019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5EB9BA-8006-4F4A-9E65-FF82E4813274}" type="slidenum">
              <a:rPr lang="en-US" smtClean="0"/>
              <a:t>‹#›</a:t>
            </a:fld>
            <a:endParaRPr lang="en-US"/>
          </a:p>
        </p:txBody>
      </p:sp>
    </p:spTree>
    <p:extLst>
      <p:ext uri="{BB962C8B-B14F-4D97-AF65-F5344CB8AC3E}">
        <p14:creationId xmlns:p14="http://schemas.microsoft.com/office/powerpoint/2010/main" val="34300842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4.jpg"/><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8.png"/><Relationship Id="rId4" Type="http://schemas.microsoft.com/office/2007/relationships/hdphoto" Target="../media/hdphoto4.wdp"/></Relationships>
</file>

<file path=ppt/slides/_rels/slide13.xml.rels><?xml version="1.0" encoding="UTF-8" standalone="yes"?>
<Relationships xmlns="http://schemas.openxmlformats.org/package/2006/relationships"><Relationship Id="rId3" Type="http://schemas.microsoft.com/office/2007/relationships/hdphoto" Target="../media/hdphoto5.wdp"/><Relationship Id="rId7" Type="http://schemas.openxmlformats.org/officeDocument/2006/relationships/image" Target="../media/image21.jp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g"/><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3" Type="http://schemas.openxmlformats.org/officeDocument/2006/relationships/image" Target="../media/image27.jfif"/><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4.jfif"/><Relationship Id="rId5" Type="http://schemas.openxmlformats.org/officeDocument/2006/relationships/image" Target="../media/image33.jpg"/><Relationship Id="rId4" Type="http://schemas.microsoft.com/office/2007/relationships/hdphoto" Target="../media/hdphoto9.wdp"/></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4.jp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92075" cmpd="dbl">
            <a:solidFill>
              <a:srgbClr val="C41A36"/>
            </a:solidFill>
            <a:prstDash val="solid"/>
          </a:ln>
          <a:effectLst>
            <a:glow rad="127000">
              <a:srgbClr val="16CE16"/>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3" name="Rectangle 2"/>
          <p:cNvSpPr/>
          <p:nvPr/>
        </p:nvSpPr>
        <p:spPr>
          <a:xfrm>
            <a:off x="263471" y="263471"/>
            <a:ext cx="8586061" cy="6385302"/>
          </a:xfrm>
          <a:prstGeom prst="rect">
            <a:avLst/>
          </a:prstGeom>
          <a:pattFill prst="lgCheck">
            <a:fgClr>
              <a:srgbClr val="00B0F0"/>
            </a:fgClr>
            <a:bgClr>
              <a:srgbClr val="0070C0"/>
            </a:bgClr>
          </a:pattFill>
          <a:ln w="76200">
            <a:solidFill>
              <a:srgbClr val="FFFF00"/>
            </a:solidFill>
            <a:prstDash val="sysDot"/>
          </a:ln>
          <a:effectLst>
            <a:glow rad="1270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 name="TextBox 3"/>
          <p:cNvSpPr txBox="1"/>
          <p:nvPr/>
        </p:nvSpPr>
        <p:spPr>
          <a:xfrm>
            <a:off x="759415" y="1208869"/>
            <a:ext cx="7826644" cy="3727209"/>
          </a:xfrm>
          <a:prstGeom prst="rect">
            <a:avLst/>
          </a:prstGeom>
          <a:noFill/>
        </p:spPr>
        <p:txBody>
          <a:bodyPr wrap="square" rtlCol="0">
            <a:prstTxWarp prst="textPlain">
              <a:avLst/>
            </a:prstTxWarp>
            <a:spAutoFit/>
          </a:bodyPr>
          <a:lstStyle/>
          <a:p>
            <a:r>
              <a:rPr lang="en-US" sz="8000" b="1" dirty="0" smtClean="0">
                <a:ln w="38100">
                  <a:solidFill>
                    <a:srgbClr val="FF0000"/>
                  </a:solidFill>
                  <a:prstDash val="solid"/>
                </a:ln>
                <a:blipFill>
                  <a:blip r:embed="rId2"/>
                  <a:tile tx="0" ty="0" sx="100000" sy="100000" flip="none" algn="tl"/>
                </a:blipFill>
                <a:effectLst>
                  <a:outerShdw blurRad="38100" dist="22860" dir="5400000" algn="tl" rotWithShape="0">
                    <a:srgbClr val="000000">
                      <a:alpha val="30000"/>
                    </a:srgbClr>
                  </a:outerShdw>
                </a:effectLst>
                <a:latin typeface="Broadway" panose="04040905080B02020502" pitchFamily="82" charset="0"/>
              </a:rPr>
              <a:t>Welcome everybody</a:t>
            </a:r>
            <a:endParaRPr lang="en-US" sz="8000" b="1" dirty="0">
              <a:ln w="38100">
                <a:solidFill>
                  <a:srgbClr val="FF0000"/>
                </a:solidFill>
                <a:prstDash val="solid"/>
              </a:ln>
              <a:blipFill>
                <a:blip r:embed="rId2"/>
                <a:tile tx="0" ty="0" sx="100000" sy="100000" flip="none" algn="tl"/>
              </a:blipFill>
              <a:effectLst>
                <a:outerShdw blurRad="38100" dist="22860" dir="5400000" algn="tl" rotWithShape="0">
                  <a:srgbClr val="000000">
                    <a:alpha val="30000"/>
                  </a:srgbClr>
                </a:outerShdw>
              </a:effectLst>
              <a:latin typeface="Broadway" panose="04040905080B02020502" pitchFamily="82" charset="0"/>
            </a:endParaRPr>
          </a:p>
        </p:txBody>
      </p:sp>
    </p:spTree>
    <p:extLst>
      <p:ext uri="{BB962C8B-B14F-4D97-AF65-F5344CB8AC3E}">
        <p14:creationId xmlns:p14="http://schemas.microsoft.com/office/powerpoint/2010/main" val="425818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6" presetClass="emph" presetSubtype="0" fill="hold" nodeType="clickEffect">
                                  <p:stCondLst>
                                    <p:cond delay="0"/>
                                  </p:stCondLst>
                                  <p:iterate type="lt">
                                    <p:tmPct val="10000"/>
                                  </p:iterate>
                                  <p:childTnLst>
                                    <p:animScale>
                                      <p:cBhvr>
                                        <p:cTn id="6" dur="250" autoRev="1" fill="hold">
                                          <p:stCondLst>
                                            <p:cond delay="0"/>
                                          </p:stCondLst>
                                        </p:cTn>
                                        <p:tgtEl>
                                          <p:spTgt spid="4">
                                            <p:txEl>
                                              <p:pRg st="0" end="0"/>
                                            </p:txEl>
                                          </p:spTgt>
                                        </p:tgtEl>
                                      </p:cBhvr>
                                      <p:to x="80000" y="100000"/>
                                    </p:animScale>
                                    <p:anim by="(#ppt_w*0.10)" calcmode="lin" valueType="num">
                                      <p:cBhvr>
                                        <p:cTn id="7" dur="250" autoRev="1" fill="hold">
                                          <p:stCondLst>
                                            <p:cond delay="0"/>
                                          </p:stCondLst>
                                        </p:cTn>
                                        <p:tgtEl>
                                          <p:spTgt spid="4">
                                            <p:txEl>
                                              <p:pRg st="0" end="0"/>
                                            </p:txEl>
                                          </p:spTgt>
                                        </p:tgtEl>
                                        <p:attrNameLst>
                                          <p:attrName>ppt_x</p:attrName>
                                        </p:attrNameLst>
                                      </p:cBhvr>
                                    </p:anim>
                                    <p:anim by="(-#ppt_w*0.10)" calcmode="lin" valueType="num">
                                      <p:cBhvr>
                                        <p:cTn id="8" dur="250" autoRev="1" fill="hold">
                                          <p:stCondLst>
                                            <p:cond delay="0"/>
                                          </p:stCondLst>
                                        </p:cTn>
                                        <p:tgtEl>
                                          <p:spTgt spid="4">
                                            <p:txEl>
                                              <p:pRg st="0" end="0"/>
                                            </p:txEl>
                                          </p:spTgt>
                                        </p:tgtEl>
                                        <p:attrNameLst>
                                          <p:attrName>ppt_y</p:attrName>
                                        </p:attrNameLst>
                                      </p:cBhvr>
                                    </p:anim>
                                    <p:animRot by="-480000">
                                      <p:cBhvr>
                                        <p:cTn id="9" dur="250" autoRev="1" fill="hold">
                                          <p:stCondLst>
                                            <p:cond delay="0"/>
                                          </p:stCondLst>
                                        </p:cTn>
                                        <p:tgtEl>
                                          <p:spTgt spid="4">
                                            <p:txEl>
                                              <p:pRg st="0" end="0"/>
                                            </p:txEl>
                                          </p:spTgt>
                                        </p:tgtEl>
                                        <p:attrNameLst>
                                          <p:attrName>r</p:attrName>
                                        </p:attrNameLst>
                                      </p:cBhvr>
                                    </p:animRo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iterate type="lt">
                                    <p:tmPct val="0"/>
                                  </p:iterate>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additive="base">
                                        <p:cTn id="1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9701" y="6420584"/>
            <a:ext cx="8864600" cy="323116"/>
          </a:xfrm>
          <a:prstGeom prst="rect">
            <a:avLst/>
          </a:prstGeom>
        </p:spPr>
      </p:pic>
      <p:sp>
        <p:nvSpPr>
          <p:cNvPr id="3" name="Rectangle 2"/>
          <p:cNvSpPr/>
          <p:nvPr/>
        </p:nvSpPr>
        <p:spPr>
          <a:xfrm>
            <a:off x="0" y="-38100"/>
            <a:ext cx="9144000" cy="6858000"/>
          </a:xfrm>
          <a:prstGeom prst="rect">
            <a:avLst/>
          </a:prstGeom>
          <a:noFill/>
          <a:ln w="76200" cmpd="thickThin">
            <a:solidFill>
              <a:srgbClr val="C00000"/>
            </a:solidFill>
            <a:prstDash val="sysDash"/>
          </a:ln>
          <a:effectLst>
            <a:glow rad="228600">
              <a:schemeClr val="accent6">
                <a:satMod val="175000"/>
                <a:alpha val="40000"/>
              </a:schemeClr>
            </a:glow>
            <a:innerShdw blurRad="63500" dist="50800" dir="18900000">
              <a:prstClr val="black">
                <a:alpha val="50000"/>
              </a:prstClr>
            </a:innerShdw>
            <a:softEdge rad="6350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4300" y="88900"/>
            <a:ext cx="8915400" cy="6604000"/>
          </a:xfrm>
          <a:prstGeom prst="rect">
            <a:avLst/>
          </a:prstGeom>
          <a:noFill/>
          <a:ln w="76200" cmpd="thickThin">
            <a:solidFill>
              <a:srgbClr val="C00000"/>
            </a:solidFill>
            <a:prstDash val="sysDash"/>
          </a:ln>
          <a:effectLst>
            <a:glow rad="228600">
              <a:schemeClr val="accent6">
                <a:satMod val="175000"/>
                <a:alpha val="40000"/>
              </a:schemeClr>
            </a:glow>
            <a:innerShdw blurRad="63500" dist="50800" dir="18900000">
              <a:prstClr val="black">
                <a:alpha val="50000"/>
              </a:prstClr>
            </a:innerShdw>
            <a:softEdge rad="63500"/>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0500" y="101600"/>
            <a:ext cx="8775700" cy="3227645"/>
          </a:xfrm>
          <a:prstGeom prst="rect">
            <a:avLst/>
          </a:prstGeom>
          <a:blipFill>
            <a:blip r:embed="rId3">
              <a:extLst>
                <a:ext uri="{BEBA8EAE-BF5A-486C-A8C5-ECC9F3942E4B}">
                  <a14:imgProps xmlns:a14="http://schemas.microsoft.com/office/drawing/2010/main">
                    <a14:imgLayer r:embed="rId4">
                      <a14:imgEffect>
                        <a14:saturation sat="300000"/>
                      </a14:imgEffect>
                    </a14:imgLayer>
                  </a14:imgProps>
                </a:ext>
              </a:extLst>
            </a:blip>
            <a:tile tx="0" ty="0" sx="100000" sy="100000" flip="none" algn="tl"/>
          </a:blipFill>
        </p:spPr>
        <p:txBody>
          <a:bodyPr wrap="square" rtlCol="0">
            <a:prstTxWarp prst="textPlain">
              <a:avLst/>
            </a:prstTxWarp>
            <a:spAutoFit/>
          </a:bodyPr>
          <a:lstStyle/>
          <a:p>
            <a:r>
              <a:rPr lang="en-US" sz="4000" b="1" dirty="0" smtClean="0">
                <a:ln>
                  <a:solidFill>
                    <a:schemeClr val="bg1"/>
                  </a:solidFill>
                </a:ln>
                <a:latin typeface="Arial Black" panose="020B0A04020102020204" pitchFamily="34" charset="0"/>
              </a:rPr>
              <a:t>As Bangladesh is an independent and sovereign country, she has also a national flag of its own.</a:t>
            </a:r>
            <a:endParaRPr lang="en-US" sz="4000" b="1" dirty="0">
              <a:ln>
                <a:solidFill>
                  <a:schemeClr val="bg1"/>
                </a:solidFill>
              </a:ln>
              <a:latin typeface="Arial Black" panose="020B0A04020102020204"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200" y="3309938"/>
            <a:ext cx="3416300" cy="3128962"/>
          </a:xfrm>
          <a:prstGeom prst="rect">
            <a:avLst/>
          </a:prstGeom>
        </p:spPr>
      </p:pic>
      <p:pic>
        <p:nvPicPr>
          <p:cNvPr id="7" name="Picture 6"/>
          <p:cNvPicPr>
            <a:picLocks noChangeAspect="1"/>
          </p:cNvPicPr>
          <p:nvPr/>
        </p:nvPicPr>
        <p:blipFill rotWithShape="1">
          <a:blip r:embed="rId6">
            <a:extLst>
              <a:ext uri="{28A0092B-C50C-407E-A947-70E740481C1C}">
                <a14:useLocalDpi xmlns:a14="http://schemas.microsoft.com/office/drawing/2010/main" val="0"/>
              </a:ext>
            </a:extLst>
          </a:blip>
          <a:srcRect l="3102" t="667" r="3288"/>
          <a:stretch/>
        </p:blipFill>
        <p:spPr>
          <a:xfrm>
            <a:off x="3661606" y="3314701"/>
            <a:ext cx="5291894" cy="3134680"/>
          </a:xfrm>
          <a:prstGeom prst="rect">
            <a:avLst/>
          </a:prstGeom>
        </p:spPr>
      </p:pic>
    </p:spTree>
    <p:extLst>
      <p:ext uri="{BB962C8B-B14F-4D97-AF65-F5344CB8AC3E}">
        <p14:creationId xmlns:p14="http://schemas.microsoft.com/office/powerpoint/2010/main" val="2906705494"/>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6534884"/>
            <a:ext cx="8890000" cy="323116"/>
          </a:xfrm>
          <a:prstGeom prst="rect">
            <a:avLst/>
          </a:prstGeom>
        </p:spPr>
      </p:pic>
      <p:sp>
        <p:nvSpPr>
          <p:cNvPr id="3" name="Rectangle 2"/>
          <p:cNvSpPr/>
          <p:nvPr/>
        </p:nvSpPr>
        <p:spPr>
          <a:xfrm>
            <a:off x="0" y="0"/>
            <a:ext cx="9144000" cy="6858000"/>
          </a:xfrm>
          <a:prstGeom prst="rect">
            <a:avLst/>
          </a:prstGeom>
          <a:noFill/>
          <a:ln w="107950" cmpd="tri">
            <a:solidFill>
              <a:srgbClr val="C00000"/>
            </a:solidFill>
            <a:prstDash val="solid"/>
            <a:miter lim="800000"/>
          </a:ln>
          <a:effectLst>
            <a:glow rad="228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4300" y="101600"/>
            <a:ext cx="8915400" cy="2308324"/>
          </a:xfrm>
          <a:prstGeom prst="rect">
            <a:avLst/>
          </a:prstGeom>
          <a:blipFill>
            <a:blip r:embed="rId3"/>
            <a:tile tx="0" ty="0" sx="100000" sy="100000" flip="none" algn="tl"/>
          </a:blipFill>
        </p:spPr>
        <p:txBody>
          <a:bodyPr wrap="square" rtlCol="0">
            <a:spAutoFit/>
          </a:bodyPr>
          <a:lstStyle/>
          <a:p>
            <a:r>
              <a:rPr lang="en-US" sz="3600" b="1" dirty="0" smtClean="0">
                <a:ln>
                  <a:solidFill>
                    <a:schemeClr val="accent4"/>
                  </a:solidFill>
                </a:ln>
                <a:solidFill>
                  <a:srgbClr val="FFFF00"/>
                </a:solidFill>
                <a:latin typeface="Arial Black" panose="020B0A04020102020204" pitchFamily="34" charset="0"/>
              </a:rPr>
              <a:t>Bangladesh got this national flag on December 16,1971 after a nine-month long valiant struggle of our heroic freedom fighters. </a:t>
            </a:r>
            <a:endParaRPr lang="en-US" sz="3600" b="1" dirty="0">
              <a:ln>
                <a:solidFill>
                  <a:schemeClr val="accent4"/>
                </a:solidFill>
              </a:ln>
              <a:solidFill>
                <a:srgbClr val="FFFF00"/>
              </a:solidFill>
              <a:latin typeface="Arial Black" panose="020B0A04020102020204" pitchFamily="34"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4776" y="2421254"/>
            <a:ext cx="8897303" cy="4192905"/>
          </a:xfrm>
          <a:prstGeom prst="rect">
            <a:avLst/>
          </a:prstGeom>
        </p:spPr>
      </p:pic>
    </p:spTree>
    <p:extLst>
      <p:ext uri="{BB962C8B-B14F-4D97-AF65-F5344CB8AC3E}">
        <p14:creationId xmlns:p14="http://schemas.microsoft.com/office/powerpoint/2010/main" val="36512481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out)">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00" y="6534884"/>
            <a:ext cx="9156700" cy="323116"/>
          </a:xfrm>
          <a:prstGeom prst="rect">
            <a:avLst/>
          </a:prstGeom>
        </p:spPr>
      </p:pic>
      <p:sp>
        <p:nvSpPr>
          <p:cNvPr id="3" name="Rectangle 2"/>
          <p:cNvSpPr/>
          <p:nvPr/>
        </p:nvSpPr>
        <p:spPr>
          <a:xfrm>
            <a:off x="0" y="0"/>
            <a:ext cx="9144000" cy="6858000"/>
          </a:xfrm>
          <a:prstGeom prst="rect">
            <a:avLst/>
          </a:prstGeom>
          <a:noFill/>
          <a:ln w="76200" cmpd="tri">
            <a:solidFill>
              <a:srgbClr val="FFFF00"/>
            </a:solidFill>
          </a:ln>
          <a:effectLst>
            <a:glow rad="1397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4300" y="121920"/>
            <a:ext cx="8915400" cy="2481520"/>
          </a:xfrm>
          <a:prstGeom prst="rect">
            <a:avLst/>
          </a:prstGeom>
          <a:blipFill>
            <a:blip r:embed="rId3">
              <a:extLst>
                <a:ext uri="{BEBA8EAE-BF5A-486C-A8C5-ECC9F3942E4B}">
                  <a14:imgProps xmlns:a14="http://schemas.microsoft.com/office/drawing/2010/main">
                    <a14:imgLayer r:embed="rId4">
                      <a14:imgEffect>
                        <a14:saturation sat="400000"/>
                      </a14:imgEffect>
                    </a14:imgLayer>
                  </a14:imgProps>
                </a:ext>
              </a:extLst>
            </a:blip>
            <a:tile tx="0" ty="0" sx="100000" sy="100000" flip="none" algn="tl"/>
          </a:blipFill>
        </p:spPr>
        <p:txBody>
          <a:bodyPr wrap="square" rtlCol="0">
            <a:prstTxWarp prst="textPlain">
              <a:avLst/>
            </a:prstTxWarp>
            <a:spAutoFit/>
          </a:bodyPr>
          <a:lstStyle/>
          <a:p>
            <a:r>
              <a:rPr lang="en-US" sz="3200" b="1" dirty="0" smtClean="0">
                <a:ln w="12700">
                  <a:solidFill>
                    <a:schemeClr val="tx1"/>
                  </a:solidFill>
                </a:ln>
                <a:solidFill>
                  <a:schemeClr val="bg1"/>
                </a:solidFill>
                <a:latin typeface="Arial Black" panose="020B0A04020102020204" pitchFamily="34" charset="0"/>
              </a:rPr>
              <a:t>The flag is </a:t>
            </a:r>
            <a:r>
              <a:rPr lang="en-US" sz="3200" b="1" dirty="0" smtClean="0">
                <a:ln w="12700">
                  <a:solidFill>
                    <a:schemeClr val="tx1"/>
                  </a:solidFill>
                </a:ln>
                <a:solidFill>
                  <a:schemeClr val="bg1"/>
                </a:solidFill>
                <a:latin typeface="Arial Black" panose="020B0A04020102020204" pitchFamily="34" charset="0"/>
              </a:rPr>
              <a:t>------------</a:t>
            </a:r>
            <a:r>
              <a:rPr lang="en-US" sz="3200" b="1" dirty="0" smtClean="0">
                <a:ln w="12700">
                  <a:solidFill>
                    <a:schemeClr val="tx1"/>
                  </a:solidFill>
                </a:ln>
                <a:solidFill>
                  <a:schemeClr val="bg1"/>
                </a:solidFill>
                <a:latin typeface="Arial Black" panose="020B0A04020102020204" pitchFamily="34" charset="0"/>
              </a:rPr>
              <a:t> </a:t>
            </a:r>
            <a:r>
              <a:rPr lang="en-US" sz="3200" b="1" dirty="0" smtClean="0">
                <a:ln w="12700">
                  <a:solidFill>
                    <a:schemeClr val="tx1"/>
                  </a:solidFill>
                </a:ln>
                <a:solidFill>
                  <a:schemeClr val="bg1"/>
                </a:solidFill>
                <a:latin typeface="Arial Black" panose="020B0A04020102020204" pitchFamily="34" charset="0"/>
              </a:rPr>
              <a:t>in size having a proportion of 10:6. There are --- colors in our national flag. They are --- and ---.</a:t>
            </a:r>
            <a:endParaRPr lang="en-US" sz="3200" b="1" dirty="0">
              <a:ln w="12700">
                <a:solidFill>
                  <a:schemeClr val="tx1"/>
                </a:solidFill>
              </a:ln>
              <a:solidFill>
                <a:schemeClr val="bg1"/>
              </a:solidFill>
              <a:latin typeface="Arial Black" panose="020B0A04020102020204" pitchFamily="34" charset="0"/>
            </a:endParaRPr>
          </a:p>
        </p:txBody>
      </p:sp>
      <p:pic>
        <p:nvPicPr>
          <p:cNvPr id="5" name="Picture 4"/>
          <p:cNvPicPr>
            <a:picLocks noChangeAspect="1"/>
          </p:cNvPicPr>
          <p:nvPr/>
        </p:nvPicPr>
        <p:blipFill>
          <a:blip r:embed="rId5"/>
          <a:stretch>
            <a:fillRect/>
          </a:stretch>
        </p:blipFill>
        <p:spPr>
          <a:xfrm>
            <a:off x="137160" y="2606041"/>
            <a:ext cx="8896562" cy="4011342"/>
          </a:xfrm>
          <a:prstGeom prst="rect">
            <a:avLst/>
          </a:prstGeom>
        </p:spPr>
      </p:pic>
      <p:sp>
        <p:nvSpPr>
          <p:cNvPr id="6" name="TextBox 5"/>
          <p:cNvSpPr txBox="1"/>
          <p:nvPr/>
        </p:nvSpPr>
        <p:spPr>
          <a:xfrm>
            <a:off x="272957" y="2729552"/>
            <a:ext cx="3603008" cy="707886"/>
          </a:xfrm>
          <a:prstGeom prst="rect">
            <a:avLst/>
          </a:prstGeom>
          <a:noFill/>
        </p:spPr>
        <p:txBody>
          <a:bodyPr wrap="square" rtlCol="0">
            <a:spAutoFit/>
          </a:bodyPr>
          <a:lstStyle/>
          <a:p>
            <a:r>
              <a:rPr lang="en-US" sz="4000" b="1" dirty="0" smtClean="0">
                <a:solidFill>
                  <a:srgbClr val="002060"/>
                </a:solidFill>
                <a:latin typeface="Arial Black" panose="020B0A04020102020204" pitchFamily="34" charset="0"/>
              </a:rPr>
              <a:t>Rectangular</a:t>
            </a:r>
            <a:endParaRPr lang="en-US" sz="4000" b="1" dirty="0">
              <a:solidFill>
                <a:srgbClr val="002060"/>
              </a:solidFill>
              <a:latin typeface="Arial Black" panose="020B0A04020102020204" pitchFamily="34" charset="0"/>
            </a:endParaRPr>
          </a:p>
        </p:txBody>
      </p:sp>
    </p:spTree>
    <p:extLst>
      <p:ext uri="{BB962C8B-B14F-4D97-AF65-F5344CB8AC3E}">
        <p14:creationId xmlns:p14="http://schemas.microsoft.com/office/powerpoint/2010/main" val="111194411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amond(in)">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80">
                                          <p:stCondLst>
                                            <p:cond delay="0"/>
                                          </p:stCondLst>
                                        </p:cTn>
                                        <p:tgtEl>
                                          <p:spTgt spid="5"/>
                                        </p:tgtEl>
                                      </p:cBhvr>
                                    </p:animEffect>
                                    <p:anim calcmode="lin" valueType="num">
                                      <p:cBhvr>
                                        <p:cTn id="13"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8" dur="26">
                                          <p:stCondLst>
                                            <p:cond delay="650"/>
                                          </p:stCondLst>
                                        </p:cTn>
                                        <p:tgtEl>
                                          <p:spTgt spid="5"/>
                                        </p:tgtEl>
                                      </p:cBhvr>
                                      <p:to x="100000" y="60000"/>
                                    </p:animScale>
                                    <p:animScale>
                                      <p:cBhvr>
                                        <p:cTn id="19" dur="166" decel="50000">
                                          <p:stCondLst>
                                            <p:cond delay="676"/>
                                          </p:stCondLst>
                                        </p:cTn>
                                        <p:tgtEl>
                                          <p:spTgt spid="5"/>
                                        </p:tgtEl>
                                      </p:cBhvr>
                                      <p:to x="100000" y="100000"/>
                                    </p:animScale>
                                    <p:animScale>
                                      <p:cBhvr>
                                        <p:cTn id="20" dur="26">
                                          <p:stCondLst>
                                            <p:cond delay="1312"/>
                                          </p:stCondLst>
                                        </p:cTn>
                                        <p:tgtEl>
                                          <p:spTgt spid="5"/>
                                        </p:tgtEl>
                                      </p:cBhvr>
                                      <p:to x="100000" y="80000"/>
                                    </p:animScale>
                                    <p:animScale>
                                      <p:cBhvr>
                                        <p:cTn id="21" dur="166" decel="50000">
                                          <p:stCondLst>
                                            <p:cond delay="1338"/>
                                          </p:stCondLst>
                                        </p:cTn>
                                        <p:tgtEl>
                                          <p:spTgt spid="5"/>
                                        </p:tgtEl>
                                      </p:cBhvr>
                                      <p:to x="100000" y="100000"/>
                                    </p:animScale>
                                    <p:animScale>
                                      <p:cBhvr>
                                        <p:cTn id="22" dur="26">
                                          <p:stCondLst>
                                            <p:cond delay="1642"/>
                                          </p:stCondLst>
                                        </p:cTn>
                                        <p:tgtEl>
                                          <p:spTgt spid="5"/>
                                        </p:tgtEl>
                                      </p:cBhvr>
                                      <p:to x="100000" y="90000"/>
                                    </p:animScale>
                                    <p:animScale>
                                      <p:cBhvr>
                                        <p:cTn id="23" dur="166" decel="50000">
                                          <p:stCondLst>
                                            <p:cond delay="1668"/>
                                          </p:stCondLst>
                                        </p:cTn>
                                        <p:tgtEl>
                                          <p:spTgt spid="5"/>
                                        </p:tgtEl>
                                      </p:cBhvr>
                                      <p:to x="100000" y="100000"/>
                                    </p:animScale>
                                    <p:animScale>
                                      <p:cBhvr>
                                        <p:cTn id="24" dur="26">
                                          <p:stCondLst>
                                            <p:cond delay="1808"/>
                                          </p:stCondLst>
                                        </p:cTn>
                                        <p:tgtEl>
                                          <p:spTgt spid="5"/>
                                        </p:tgtEl>
                                      </p:cBhvr>
                                      <p:to x="100000" y="95000"/>
                                    </p:animScale>
                                    <p:animScale>
                                      <p:cBhvr>
                                        <p:cTn id="25" dur="166" decel="50000">
                                          <p:stCondLst>
                                            <p:cond delay="1834"/>
                                          </p:stCondLst>
                                        </p:cTn>
                                        <p:tgtEl>
                                          <p:spTgt spid="5"/>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80">
                                          <p:stCondLst>
                                            <p:cond delay="0"/>
                                          </p:stCondLst>
                                        </p:cTn>
                                        <p:tgtEl>
                                          <p:spTgt spid="6"/>
                                        </p:tgtEl>
                                      </p:cBhvr>
                                    </p:animEffect>
                                    <p:anim calcmode="lin" valueType="num">
                                      <p:cBhvr>
                                        <p:cTn id="3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gtEl>
                                      </p:cBhvr>
                                      <p:to x="100000" y="60000"/>
                                    </p:animScale>
                                    <p:animScale>
                                      <p:cBhvr>
                                        <p:cTn id="37" dur="166" decel="50000">
                                          <p:stCondLst>
                                            <p:cond delay="676"/>
                                          </p:stCondLst>
                                        </p:cTn>
                                        <p:tgtEl>
                                          <p:spTgt spid="6"/>
                                        </p:tgtEl>
                                      </p:cBhvr>
                                      <p:to x="100000" y="100000"/>
                                    </p:animScale>
                                    <p:animScale>
                                      <p:cBhvr>
                                        <p:cTn id="38" dur="26">
                                          <p:stCondLst>
                                            <p:cond delay="1312"/>
                                          </p:stCondLst>
                                        </p:cTn>
                                        <p:tgtEl>
                                          <p:spTgt spid="6"/>
                                        </p:tgtEl>
                                      </p:cBhvr>
                                      <p:to x="100000" y="80000"/>
                                    </p:animScale>
                                    <p:animScale>
                                      <p:cBhvr>
                                        <p:cTn id="39" dur="166" decel="50000">
                                          <p:stCondLst>
                                            <p:cond delay="1338"/>
                                          </p:stCondLst>
                                        </p:cTn>
                                        <p:tgtEl>
                                          <p:spTgt spid="6"/>
                                        </p:tgtEl>
                                      </p:cBhvr>
                                      <p:to x="100000" y="100000"/>
                                    </p:animScale>
                                    <p:animScale>
                                      <p:cBhvr>
                                        <p:cTn id="40" dur="26">
                                          <p:stCondLst>
                                            <p:cond delay="1642"/>
                                          </p:stCondLst>
                                        </p:cTn>
                                        <p:tgtEl>
                                          <p:spTgt spid="6"/>
                                        </p:tgtEl>
                                      </p:cBhvr>
                                      <p:to x="100000" y="90000"/>
                                    </p:animScale>
                                    <p:animScale>
                                      <p:cBhvr>
                                        <p:cTn id="41" dur="166" decel="50000">
                                          <p:stCondLst>
                                            <p:cond delay="1668"/>
                                          </p:stCondLst>
                                        </p:cTn>
                                        <p:tgtEl>
                                          <p:spTgt spid="6"/>
                                        </p:tgtEl>
                                      </p:cBhvr>
                                      <p:to x="100000" y="100000"/>
                                    </p:animScale>
                                    <p:animScale>
                                      <p:cBhvr>
                                        <p:cTn id="42" dur="26">
                                          <p:stCondLst>
                                            <p:cond delay="1808"/>
                                          </p:stCondLst>
                                        </p:cTn>
                                        <p:tgtEl>
                                          <p:spTgt spid="6"/>
                                        </p:tgtEl>
                                      </p:cBhvr>
                                      <p:to x="100000" y="95000"/>
                                    </p:animScale>
                                    <p:animScale>
                                      <p:cBhvr>
                                        <p:cTn id="4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pattFill prst="pct75">
          <a:fgClr>
            <a:srgbClr val="16CE16"/>
          </a:fgClr>
          <a:bgClr>
            <a:srgbClr val="FF0000"/>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8900" y="6534884"/>
            <a:ext cx="9232900" cy="323116"/>
          </a:xfrm>
          <a:prstGeom prst="rect">
            <a:avLst/>
          </a:prstGeom>
          <a:ln>
            <a:gradFill flip="none" rotWithShape="1">
              <a:gsLst>
                <a:gs pos="0">
                  <a:schemeClr val="accent2">
                    <a:lumMod val="40000"/>
                    <a:lumOff val="60000"/>
                  </a:schemeClr>
                </a:gs>
                <a:gs pos="17000">
                  <a:schemeClr val="accent2">
                    <a:lumMod val="95000"/>
                    <a:lumOff val="5000"/>
                  </a:schemeClr>
                </a:gs>
                <a:gs pos="100000">
                  <a:schemeClr val="accent2">
                    <a:lumMod val="60000"/>
                  </a:schemeClr>
                </a:gs>
              </a:gsLst>
              <a:path path="circle">
                <a:fillToRect l="50000" t="130000" r="50000" b="-30000"/>
              </a:path>
              <a:tileRect/>
            </a:gradFill>
          </a:ln>
          <a:effectLst>
            <a:glow rad="228600">
              <a:schemeClr val="accent5">
                <a:satMod val="175000"/>
                <a:alpha val="40000"/>
              </a:schemeClr>
            </a:glow>
          </a:effectLst>
        </p:spPr>
      </p:pic>
      <p:sp>
        <p:nvSpPr>
          <p:cNvPr id="3" name="Rectangle 2"/>
          <p:cNvSpPr/>
          <p:nvPr/>
        </p:nvSpPr>
        <p:spPr>
          <a:xfrm>
            <a:off x="0" y="0"/>
            <a:ext cx="9144000" cy="6858000"/>
          </a:xfrm>
          <a:prstGeom prst="rect">
            <a:avLst/>
          </a:prstGeom>
          <a:noFill/>
          <a:ln w="155575" cap="sq" cmpd="thickThi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6840" y="106680"/>
            <a:ext cx="8902700" cy="2918083"/>
          </a:xfrm>
          <a:prstGeom prst="rect">
            <a:avLst/>
          </a:prstGeom>
          <a:solidFill>
            <a:schemeClr val="bg1"/>
          </a:solidFill>
        </p:spPr>
        <p:txBody>
          <a:bodyPr wrap="square" rtlCol="0">
            <a:prstTxWarp prst="textPlain">
              <a:avLst/>
            </a:prstTxWarp>
            <a:spAutoFit/>
          </a:bodyPr>
          <a:lstStyle/>
          <a:p>
            <a:r>
              <a:rPr lang="en-US" sz="3200" dirty="0" smtClean="0">
                <a:ln w="12700">
                  <a:solidFill>
                    <a:srgbClr val="FF0000"/>
                  </a:solidFill>
                </a:ln>
                <a:blipFill>
                  <a:blip r:embed="rId4"/>
                  <a:tile tx="0" ty="0" sx="100000" sy="100000" flip="none" algn="tl"/>
                </a:blipFill>
                <a:latin typeface="Arial Black" panose="020B0A04020102020204" pitchFamily="34" charset="0"/>
              </a:rPr>
              <a:t>Green color stands for  everlasting </a:t>
            </a:r>
            <a:r>
              <a:rPr lang="en-US" sz="3200" dirty="0" smtClean="0">
                <a:ln w="12700">
                  <a:solidFill>
                    <a:srgbClr val="FF0000"/>
                  </a:solidFill>
                </a:ln>
                <a:blipFill>
                  <a:blip r:embed="rId4"/>
                  <a:tile tx="0" ty="0" sx="100000" sy="100000" flip="none" algn="tl"/>
                </a:blipFill>
                <a:latin typeface="Arial Black" panose="020B0A04020102020204" pitchFamily="34" charset="0"/>
              </a:rPr>
              <a:t>-----</a:t>
            </a:r>
            <a:r>
              <a:rPr lang="en-US" sz="3200" dirty="0" smtClean="0">
                <a:ln w="12700">
                  <a:solidFill>
                    <a:srgbClr val="FF0000"/>
                  </a:solidFill>
                </a:ln>
                <a:blipFill>
                  <a:blip r:embed="rId4"/>
                  <a:tile tx="0" ty="0" sx="100000" sy="100000" flip="none" algn="tl"/>
                </a:blipFill>
                <a:latin typeface="Arial Black" panose="020B0A04020102020204" pitchFamily="34" charset="0"/>
              </a:rPr>
              <a:t> , freshness </a:t>
            </a:r>
            <a:r>
              <a:rPr lang="en-US" sz="3200" dirty="0" smtClean="0">
                <a:ln w="12700">
                  <a:solidFill>
                    <a:srgbClr val="FF0000"/>
                  </a:solidFill>
                </a:ln>
                <a:blipFill>
                  <a:blip r:embed="rId4"/>
                  <a:tile tx="0" ty="0" sx="100000" sy="100000" flip="none" algn="tl"/>
                </a:blipFill>
                <a:latin typeface="Arial Black" panose="020B0A04020102020204" pitchFamily="34" charset="0"/>
              </a:rPr>
              <a:t>and </a:t>
            </a:r>
            <a:r>
              <a:rPr lang="en-US" sz="3200" dirty="0" smtClean="0">
                <a:ln w="12700">
                  <a:solidFill>
                    <a:srgbClr val="FF0000"/>
                  </a:solidFill>
                </a:ln>
                <a:blipFill>
                  <a:blip r:embed="rId4"/>
                  <a:tile tx="0" ty="0" sx="100000" sy="100000" flip="none" algn="tl"/>
                </a:blipFill>
                <a:latin typeface="Arial Black" panose="020B0A04020102020204" pitchFamily="34" charset="0"/>
              </a:rPr>
              <a:t>-----</a:t>
            </a:r>
            <a:r>
              <a:rPr lang="en-US" sz="3200" dirty="0" smtClean="0">
                <a:ln w="12700">
                  <a:solidFill>
                    <a:srgbClr val="FF0000"/>
                  </a:solidFill>
                </a:ln>
                <a:blipFill>
                  <a:blip r:embed="rId4"/>
                  <a:tile tx="0" ty="0" sx="100000" sy="100000" flip="none" algn="tl"/>
                </a:blipFill>
                <a:latin typeface="Arial Black" panose="020B0A04020102020204" pitchFamily="34" charset="0"/>
              </a:rPr>
              <a:t>. </a:t>
            </a:r>
            <a:r>
              <a:rPr lang="en-US" sz="3200" dirty="0" smtClean="0">
                <a:ln w="12700">
                  <a:solidFill>
                    <a:srgbClr val="FF0000"/>
                  </a:solidFill>
                </a:ln>
                <a:blipFill>
                  <a:blip r:embed="rId4"/>
                  <a:tile tx="0" ty="0" sx="100000" sy="100000" flip="none" algn="tl"/>
                </a:blipFill>
                <a:latin typeface="Arial Black" panose="020B0A04020102020204" pitchFamily="34" charset="0"/>
              </a:rPr>
              <a:t>It also symbolizes the green field of Bangladesh.  </a:t>
            </a:r>
            <a:endParaRPr lang="en-US" sz="3200" dirty="0">
              <a:ln w="12700">
                <a:solidFill>
                  <a:srgbClr val="FF0000"/>
                </a:solidFill>
              </a:ln>
              <a:blipFill>
                <a:blip r:embed="rId4"/>
                <a:tile tx="0" ty="0" sx="100000" sy="100000" flip="none" algn="tl"/>
              </a:blipFill>
              <a:latin typeface="Arial Black" panose="020B0A04020102020204" pitchFamily="34"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 y="3032760"/>
            <a:ext cx="3078480" cy="3462337"/>
          </a:xfrm>
          <a:prstGeom prst="rect">
            <a:avLst/>
          </a:prstGeo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1539" t="1881" r="1923" b="6584"/>
          <a:stretch/>
        </p:blipFill>
        <p:spPr>
          <a:xfrm>
            <a:off x="3200400" y="3063240"/>
            <a:ext cx="3413760" cy="3474719"/>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27230" y="3048000"/>
            <a:ext cx="2394851" cy="3454717"/>
          </a:xfrm>
          <a:prstGeom prst="rect">
            <a:avLst/>
          </a:prstGeom>
        </p:spPr>
      </p:pic>
      <p:sp>
        <p:nvSpPr>
          <p:cNvPr id="6" name="TextBox 5"/>
          <p:cNvSpPr txBox="1"/>
          <p:nvPr/>
        </p:nvSpPr>
        <p:spPr>
          <a:xfrm rot="20433123">
            <a:off x="122831" y="3330054"/>
            <a:ext cx="1255594" cy="584775"/>
          </a:xfrm>
          <a:prstGeom prst="rect">
            <a:avLst/>
          </a:prstGeom>
          <a:noFill/>
        </p:spPr>
        <p:txBody>
          <a:bodyPr wrap="square" rtlCol="0">
            <a:spAutoFit/>
          </a:bodyPr>
          <a:lstStyle/>
          <a:p>
            <a:r>
              <a:rPr lang="en-US" sz="3200" b="1" dirty="0" smtClean="0">
                <a:solidFill>
                  <a:srgbClr val="00CC00"/>
                </a:solidFill>
              </a:rPr>
              <a:t>Youth</a:t>
            </a:r>
            <a:endParaRPr lang="en-US" sz="3200" b="1" dirty="0">
              <a:solidFill>
                <a:srgbClr val="00CC00"/>
              </a:solidFill>
            </a:endParaRPr>
          </a:p>
        </p:txBody>
      </p:sp>
      <p:sp>
        <p:nvSpPr>
          <p:cNvPr id="9" name="TextBox 8"/>
          <p:cNvSpPr txBox="1"/>
          <p:nvPr/>
        </p:nvSpPr>
        <p:spPr>
          <a:xfrm>
            <a:off x="6646460" y="3043452"/>
            <a:ext cx="1146412" cy="523220"/>
          </a:xfrm>
          <a:prstGeom prst="rect">
            <a:avLst/>
          </a:prstGeom>
          <a:solidFill>
            <a:schemeClr val="bg1"/>
          </a:solidFill>
        </p:spPr>
        <p:txBody>
          <a:bodyPr wrap="square" rtlCol="0">
            <a:spAutoFit/>
          </a:bodyPr>
          <a:lstStyle/>
          <a:p>
            <a:r>
              <a:rPr lang="en-US" sz="2800" b="1" dirty="0" smtClean="0"/>
              <a:t>vigour</a:t>
            </a:r>
            <a:endParaRPr lang="en-US" sz="2800" b="1" dirty="0"/>
          </a:p>
        </p:txBody>
      </p:sp>
    </p:spTree>
    <p:extLst>
      <p:ext uri="{BB962C8B-B14F-4D97-AF65-F5344CB8AC3E}">
        <p14:creationId xmlns:p14="http://schemas.microsoft.com/office/powerpoint/2010/main" val="500916204"/>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80">
                                          <p:stCondLst>
                                            <p:cond delay="0"/>
                                          </p:stCondLst>
                                        </p:cTn>
                                        <p:tgtEl>
                                          <p:spTgt spid="5"/>
                                        </p:tgtEl>
                                      </p:cBhvr>
                                    </p:animEffect>
                                    <p:anim calcmode="lin" valueType="num">
                                      <p:cBhvr>
                                        <p:cTn id="1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9" dur="26">
                                          <p:stCondLst>
                                            <p:cond delay="650"/>
                                          </p:stCondLst>
                                        </p:cTn>
                                        <p:tgtEl>
                                          <p:spTgt spid="5"/>
                                        </p:tgtEl>
                                      </p:cBhvr>
                                      <p:to x="100000" y="60000"/>
                                    </p:animScale>
                                    <p:animScale>
                                      <p:cBhvr>
                                        <p:cTn id="20" dur="166" decel="50000">
                                          <p:stCondLst>
                                            <p:cond delay="676"/>
                                          </p:stCondLst>
                                        </p:cTn>
                                        <p:tgtEl>
                                          <p:spTgt spid="5"/>
                                        </p:tgtEl>
                                      </p:cBhvr>
                                      <p:to x="100000" y="100000"/>
                                    </p:animScale>
                                    <p:animScale>
                                      <p:cBhvr>
                                        <p:cTn id="21" dur="26">
                                          <p:stCondLst>
                                            <p:cond delay="1312"/>
                                          </p:stCondLst>
                                        </p:cTn>
                                        <p:tgtEl>
                                          <p:spTgt spid="5"/>
                                        </p:tgtEl>
                                      </p:cBhvr>
                                      <p:to x="100000" y="80000"/>
                                    </p:animScale>
                                    <p:animScale>
                                      <p:cBhvr>
                                        <p:cTn id="22" dur="166" decel="50000">
                                          <p:stCondLst>
                                            <p:cond delay="1338"/>
                                          </p:stCondLst>
                                        </p:cTn>
                                        <p:tgtEl>
                                          <p:spTgt spid="5"/>
                                        </p:tgtEl>
                                      </p:cBhvr>
                                      <p:to x="100000" y="100000"/>
                                    </p:animScale>
                                    <p:animScale>
                                      <p:cBhvr>
                                        <p:cTn id="23" dur="26">
                                          <p:stCondLst>
                                            <p:cond delay="1642"/>
                                          </p:stCondLst>
                                        </p:cTn>
                                        <p:tgtEl>
                                          <p:spTgt spid="5"/>
                                        </p:tgtEl>
                                      </p:cBhvr>
                                      <p:to x="100000" y="90000"/>
                                    </p:animScale>
                                    <p:animScale>
                                      <p:cBhvr>
                                        <p:cTn id="24" dur="166" decel="50000">
                                          <p:stCondLst>
                                            <p:cond delay="1668"/>
                                          </p:stCondLst>
                                        </p:cTn>
                                        <p:tgtEl>
                                          <p:spTgt spid="5"/>
                                        </p:tgtEl>
                                      </p:cBhvr>
                                      <p:to x="100000" y="100000"/>
                                    </p:animScale>
                                    <p:animScale>
                                      <p:cBhvr>
                                        <p:cTn id="25" dur="26">
                                          <p:stCondLst>
                                            <p:cond delay="1808"/>
                                          </p:stCondLst>
                                        </p:cTn>
                                        <p:tgtEl>
                                          <p:spTgt spid="5"/>
                                        </p:tgtEl>
                                      </p:cBhvr>
                                      <p:to x="100000" y="95000"/>
                                    </p:animScale>
                                    <p:animScale>
                                      <p:cBhvr>
                                        <p:cTn id="26" dur="166" decel="50000">
                                          <p:stCondLst>
                                            <p:cond delay="1834"/>
                                          </p:stCondLst>
                                        </p:cTn>
                                        <p:tgtEl>
                                          <p:spTgt spid="5"/>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wipe(down)">
                                      <p:cBhvr>
                                        <p:cTn id="31" dur="580">
                                          <p:stCondLst>
                                            <p:cond delay="0"/>
                                          </p:stCondLst>
                                        </p:cTn>
                                        <p:tgtEl>
                                          <p:spTgt spid="6">
                                            <p:txEl>
                                              <p:pRg st="0" end="0"/>
                                            </p:txEl>
                                          </p:spTgt>
                                        </p:tgtEl>
                                      </p:cBhvr>
                                    </p:animEffect>
                                    <p:anim calcmode="lin" valueType="num">
                                      <p:cBhvr>
                                        <p:cTn id="32"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6">
                                            <p:txEl>
                                              <p:pRg st="0" end="0"/>
                                            </p:txEl>
                                          </p:spTgt>
                                        </p:tgtEl>
                                      </p:cBhvr>
                                      <p:to x="100000" y="60000"/>
                                    </p:animScale>
                                    <p:animScale>
                                      <p:cBhvr>
                                        <p:cTn id="38" dur="166" decel="50000">
                                          <p:stCondLst>
                                            <p:cond delay="676"/>
                                          </p:stCondLst>
                                        </p:cTn>
                                        <p:tgtEl>
                                          <p:spTgt spid="6">
                                            <p:txEl>
                                              <p:pRg st="0" end="0"/>
                                            </p:txEl>
                                          </p:spTgt>
                                        </p:tgtEl>
                                      </p:cBhvr>
                                      <p:to x="100000" y="100000"/>
                                    </p:animScale>
                                    <p:animScale>
                                      <p:cBhvr>
                                        <p:cTn id="39" dur="26">
                                          <p:stCondLst>
                                            <p:cond delay="1312"/>
                                          </p:stCondLst>
                                        </p:cTn>
                                        <p:tgtEl>
                                          <p:spTgt spid="6">
                                            <p:txEl>
                                              <p:pRg st="0" end="0"/>
                                            </p:txEl>
                                          </p:spTgt>
                                        </p:tgtEl>
                                      </p:cBhvr>
                                      <p:to x="100000" y="80000"/>
                                    </p:animScale>
                                    <p:animScale>
                                      <p:cBhvr>
                                        <p:cTn id="40" dur="166" decel="50000">
                                          <p:stCondLst>
                                            <p:cond delay="1338"/>
                                          </p:stCondLst>
                                        </p:cTn>
                                        <p:tgtEl>
                                          <p:spTgt spid="6">
                                            <p:txEl>
                                              <p:pRg st="0" end="0"/>
                                            </p:txEl>
                                          </p:spTgt>
                                        </p:tgtEl>
                                      </p:cBhvr>
                                      <p:to x="100000" y="100000"/>
                                    </p:animScale>
                                    <p:animScale>
                                      <p:cBhvr>
                                        <p:cTn id="41" dur="26">
                                          <p:stCondLst>
                                            <p:cond delay="1642"/>
                                          </p:stCondLst>
                                        </p:cTn>
                                        <p:tgtEl>
                                          <p:spTgt spid="6">
                                            <p:txEl>
                                              <p:pRg st="0" end="0"/>
                                            </p:txEl>
                                          </p:spTgt>
                                        </p:tgtEl>
                                      </p:cBhvr>
                                      <p:to x="100000" y="90000"/>
                                    </p:animScale>
                                    <p:animScale>
                                      <p:cBhvr>
                                        <p:cTn id="42" dur="166" decel="50000">
                                          <p:stCondLst>
                                            <p:cond delay="1668"/>
                                          </p:stCondLst>
                                        </p:cTn>
                                        <p:tgtEl>
                                          <p:spTgt spid="6">
                                            <p:txEl>
                                              <p:pRg st="0" end="0"/>
                                            </p:txEl>
                                          </p:spTgt>
                                        </p:tgtEl>
                                      </p:cBhvr>
                                      <p:to x="100000" y="100000"/>
                                    </p:animScale>
                                    <p:animScale>
                                      <p:cBhvr>
                                        <p:cTn id="43" dur="26">
                                          <p:stCondLst>
                                            <p:cond delay="1808"/>
                                          </p:stCondLst>
                                        </p:cTn>
                                        <p:tgtEl>
                                          <p:spTgt spid="6">
                                            <p:txEl>
                                              <p:pRg st="0" end="0"/>
                                            </p:txEl>
                                          </p:spTgt>
                                        </p:tgtEl>
                                      </p:cBhvr>
                                      <p:to x="100000" y="95000"/>
                                    </p:animScale>
                                    <p:animScale>
                                      <p:cBhvr>
                                        <p:cTn id="44" dur="166" decel="50000">
                                          <p:stCondLst>
                                            <p:cond delay="1834"/>
                                          </p:stCondLst>
                                        </p:cTn>
                                        <p:tgtEl>
                                          <p:spTgt spid="6">
                                            <p:txEl>
                                              <p:pRg st="0" end="0"/>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nodeType="click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wipe(down)">
                                      <p:cBhvr>
                                        <p:cTn id="49" dur="580">
                                          <p:stCondLst>
                                            <p:cond delay="0"/>
                                          </p:stCondLst>
                                        </p:cTn>
                                        <p:tgtEl>
                                          <p:spTgt spid="7"/>
                                        </p:tgtEl>
                                      </p:cBhvr>
                                    </p:animEffect>
                                    <p:anim calcmode="lin" valueType="num">
                                      <p:cBhvr>
                                        <p:cTn id="50"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55" dur="26">
                                          <p:stCondLst>
                                            <p:cond delay="650"/>
                                          </p:stCondLst>
                                        </p:cTn>
                                        <p:tgtEl>
                                          <p:spTgt spid="7"/>
                                        </p:tgtEl>
                                      </p:cBhvr>
                                      <p:to x="100000" y="60000"/>
                                    </p:animScale>
                                    <p:animScale>
                                      <p:cBhvr>
                                        <p:cTn id="56" dur="166" decel="50000">
                                          <p:stCondLst>
                                            <p:cond delay="676"/>
                                          </p:stCondLst>
                                        </p:cTn>
                                        <p:tgtEl>
                                          <p:spTgt spid="7"/>
                                        </p:tgtEl>
                                      </p:cBhvr>
                                      <p:to x="100000" y="100000"/>
                                    </p:animScale>
                                    <p:animScale>
                                      <p:cBhvr>
                                        <p:cTn id="57" dur="26">
                                          <p:stCondLst>
                                            <p:cond delay="1312"/>
                                          </p:stCondLst>
                                        </p:cTn>
                                        <p:tgtEl>
                                          <p:spTgt spid="7"/>
                                        </p:tgtEl>
                                      </p:cBhvr>
                                      <p:to x="100000" y="80000"/>
                                    </p:animScale>
                                    <p:animScale>
                                      <p:cBhvr>
                                        <p:cTn id="58" dur="166" decel="50000">
                                          <p:stCondLst>
                                            <p:cond delay="1338"/>
                                          </p:stCondLst>
                                        </p:cTn>
                                        <p:tgtEl>
                                          <p:spTgt spid="7"/>
                                        </p:tgtEl>
                                      </p:cBhvr>
                                      <p:to x="100000" y="100000"/>
                                    </p:animScale>
                                    <p:animScale>
                                      <p:cBhvr>
                                        <p:cTn id="59" dur="26">
                                          <p:stCondLst>
                                            <p:cond delay="1642"/>
                                          </p:stCondLst>
                                        </p:cTn>
                                        <p:tgtEl>
                                          <p:spTgt spid="7"/>
                                        </p:tgtEl>
                                      </p:cBhvr>
                                      <p:to x="100000" y="90000"/>
                                    </p:animScale>
                                    <p:animScale>
                                      <p:cBhvr>
                                        <p:cTn id="60" dur="166" decel="50000">
                                          <p:stCondLst>
                                            <p:cond delay="1668"/>
                                          </p:stCondLst>
                                        </p:cTn>
                                        <p:tgtEl>
                                          <p:spTgt spid="7"/>
                                        </p:tgtEl>
                                      </p:cBhvr>
                                      <p:to x="100000" y="100000"/>
                                    </p:animScale>
                                    <p:animScale>
                                      <p:cBhvr>
                                        <p:cTn id="61" dur="26">
                                          <p:stCondLst>
                                            <p:cond delay="1808"/>
                                          </p:stCondLst>
                                        </p:cTn>
                                        <p:tgtEl>
                                          <p:spTgt spid="7"/>
                                        </p:tgtEl>
                                      </p:cBhvr>
                                      <p:to x="100000" y="95000"/>
                                    </p:animScale>
                                    <p:animScale>
                                      <p:cBhvr>
                                        <p:cTn id="62" dur="166" decel="50000">
                                          <p:stCondLst>
                                            <p:cond delay="1834"/>
                                          </p:stCondLst>
                                        </p:cTn>
                                        <p:tgtEl>
                                          <p:spTgt spid="7"/>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nodeType="clickEffect">
                                  <p:stCondLst>
                                    <p:cond delay="0"/>
                                  </p:stCondLst>
                                  <p:childTnLst>
                                    <p:set>
                                      <p:cBhvr>
                                        <p:cTn id="66" dur="1" fill="hold">
                                          <p:stCondLst>
                                            <p:cond delay="0"/>
                                          </p:stCondLst>
                                        </p:cTn>
                                        <p:tgtEl>
                                          <p:spTgt spid="8"/>
                                        </p:tgtEl>
                                        <p:attrNameLst>
                                          <p:attrName>style.visibility</p:attrName>
                                        </p:attrNameLst>
                                      </p:cBhvr>
                                      <p:to>
                                        <p:strVal val="visible"/>
                                      </p:to>
                                    </p:set>
                                    <p:animEffect transition="in" filter="wipe(down)">
                                      <p:cBhvr>
                                        <p:cTn id="67" dur="580">
                                          <p:stCondLst>
                                            <p:cond delay="0"/>
                                          </p:stCondLst>
                                        </p:cTn>
                                        <p:tgtEl>
                                          <p:spTgt spid="8"/>
                                        </p:tgtEl>
                                      </p:cBhvr>
                                    </p:animEffect>
                                    <p:anim calcmode="lin" valueType="num">
                                      <p:cBhvr>
                                        <p:cTn id="6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73" dur="26">
                                          <p:stCondLst>
                                            <p:cond delay="650"/>
                                          </p:stCondLst>
                                        </p:cTn>
                                        <p:tgtEl>
                                          <p:spTgt spid="8"/>
                                        </p:tgtEl>
                                      </p:cBhvr>
                                      <p:to x="100000" y="60000"/>
                                    </p:animScale>
                                    <p:animScale>
                                      <p:cBhvr>
                                        <p:cTn id="74" dur="166" decel="50000">
                                          <p:stCondLst>
                                            <p:cond delay="676"/>
                                          </p:stCondLst>
                                        </p:cTn>
                                        <p:tgtEl>
                                          <p:spTgt spid="8"/>
                                        </p:tgtEl>
                                      </p:cBhvr>
                                      <p:to x="100000" y="100000"/>
                                    </p:animScale>
                                    <p:animScale>
                                      <p:cBhvr>
                                        <p:cTn id="75" dur="26">
                                          <p:stCondLst>
                                            <p:cond delay="1312"/>
                                          </p:stCondLst>
                                        </p:cTn>
                                        <p:tgtEl>
                                          <p:spTgt spid="8"/>
                                        </p:tgtEl>
                                      </p:cBhvr>
                                      <p:to x="100000" y="80000"/>
                                    </p:animScale>
                                    <p:animScale>
                                      <p:cBhvr>
                                        <p:cTn id="76" dur="166" decel="50000">
                                          <p:stCondLst>
                                            <p:cond delay="1338"/>
                                          </p:stCondLst>
                                        </p:cTn>
                                        <p:tgtEl>
                                          <p:spTgt spid="8"/>
                                        </p:tgtEl>
                                      </p:cBhvr>
                                      <p:to x="100000" y="100000"/>
                                    </p:animScale>
                                    <p:animScale>
                                      <p:cBhvr>
                                        <p:cTn id="77" dur="26">
                                          <p:stCondLst>
                                            <p:cond delay="1642"/>
                                          </p:stCondLst>
                                        </p:cTn>
                                        <p:tgtEl>
                                          <p:spTgt spid="8"/>
                                        </p:tgtEl>
                                      </p:cBhvr>
                                      <p:to x="100000" y="90000"/>
                                    </p:animScale>
                                    <p:animScale>
                                      <p:cBhvr>
                                        <p:cTn id="78" dur="166" decel="50000">
                                          <p:stCondLst>
                                            <p:cond delay="1668"/>
                                          </p:stCondLst>
                                        </p:cTn>
                                        <p:tgtEl>
                                          <p:spTgt spid="8"/>
                                        </p:tgtEl>
                                      </p:cBhvr>
                                      <p:to x="100000" y="100000"/>
                                    </p:animScale>
                                    <p:animScale>
                                      <p:cBhvr>
                                        <p:cTn id="79" dur="26">
                                          <p:stCondLst>
                                            <p:cond delay="1808"/>
                                          </p:stCondLst>
                                        </p:cTn>
                                        <p:tgtEl>
                                          <p:spTgt spid="8"/>
                                        </p:tgtEl>
                                      </p:cBhvr>
                                      <p:to x="100000" y="95000"/>
                                    </p:animScale>
                                    <p:animScale>
                                      <p:cBhvr>
                                        <p:cTn id="80" dur="166" decel="50000">
                                          <p:stCondLst>
                                            <p:cond delay="1834"/>
                                          </p:stCondLst>
                                        </p:cTn>
                                        <p:tgtEl>
                                          <p:spTgt spid="8"/>
                                        </p:tgtEl>
                                      </p:cBhvr>
                                      <p:to x="100000" y="100000"/>
                                    </p:animScale>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9">
                                            <p:txEl>
                                              <p:pRg st="0" end="0"/>
                                            </p:txEl>
                                          </p:spTgt>
                                        </p:tgtEl>
                                        <p:attrNameLst>
                                          <p:attrName>style.visibility</p:attrName>
                                        </p:attrNameLst>
                                      </p:cBhvr>
                                      <p:to>
                                        <p:strVal val="visible"/>
                                      </p:to>
                                    </p:set>
                                    <p:animEffect transition="in" filter="wipe(down)">
                                      <p:cBhvr>
                                        <p:cTn id="85" dur="580">
                                          <p:stCondLst>
                                            <p:cond delay="0"/>
                                          </p:stCondLst>
                                        </p:cTn>
                                        <p:tgtEl>
                                          <p:spTgt spid="9">
                                            <p:txEl>
                                              <p:pRg st="0" end="0"/>
                                            </p:txEl>
                                          </p:spTgt>
                                        </p:tgtEl>
                                      </p:cBhvr>
                                    </p:animEffect>
                                    <p:anim calcmode="lin" valueType="num">
                                      <p:cBhvr>
                                        <p:cTn id="86"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91" dur="26">
                                          <p:stCondLst>
                                            <p:cond delay="650"/>
                                          </p:stCondLst>
                                        </p:cTn>
                                        <p:tgtEl>
                                          <p:spTgt spid="9">
                                            <p:txEl>
                                              <p:pRg st="0" end="0"/>
                                            </p:txEl>
                                          </p:spTgt>
                                        </p:tgtEl>
                                      </p:cBhvr>
                                      <p:to x="100000" y="60000"/>
                                    </p:animScale>
                                    <p:animScale>
                                      <p:cBhvr>
                                        <p:cTn id="92" dur="166" decel="50000">
                                          <p:stCondLst>
                                            <p:cond delay="676"/>
                                          </p:stCondLst>
                                        </p:cTn>
                                        <p:tgtEl>
                                          <p:spTgt spid="9">
                                            <p:txEl>
                                              <p:pRg st="0" end="0"/>
                                            </p:txEl>
                                          </p:spTgt>
                                        </p:tgtEl>
                                      </p:cBhvr>
                                      <p:to x="100000" y="100000"/>
                                    </p:animScale>
                                    <p:animScale>
                                      <p:cBhvr>
                                        <p:cTn id="93" dur="26">
                                          <p:stCondLst>
                                            <p:cond delay="1312"/>
                                          </p:stCondLst>
                                        </p:cTn>
                                        <p:tgtEl>
                                          <p:spTgt spid="9">
                                            <p:txEl>
                                              <p:pRg st="0" end="0"/>
                                            </p:txEl>
                                          </p:spTgt>
                                        </p:tgtEl>
                                      </p:cBhvr>
                                      <p:to x="100000" y="80000"/>
                                    </p:animScale>
                                    <p:animScale>
                                      <p:cBhvr>
                                        <p:cTn id="94" dur="166" decel="50000">
                                          <p:stCondLst>
                                            <p:cond delay="1338"/>
                                          </p:stCondLst>
                                        </p:cTn>
                                        <p:tgtEl>
                                          <p:spTgt spid="9">
                                            <p:txEl>
                                              <p:pRg st="0" end="0"/>
                                            </p:txEl>
                                          </p:spTgt>
                                        </p:tgtEl>
                                      </p:cBhvr>
                                      <p:to x="100000" y="100000"/>
                                    </p:animScale>
                                    <p:animScale>
                                      <p:cBhvr>
                                        <p:cTn id="95" dur="26">
                                          <p:stCondLst>
                                            <p:cond delay="1642"/>
                                          </p:stCondLst>
                                        </p:cTn>
                                        <p:tgtEl>
                                          <p:spTgt spid="9">
                                            <p:txEl>
                                              <p:pRg st="0" end="0"/>
                                            </p:txEl>
                                          </p:spTgt>
                                        </p:tgtEl>
                                      </p:cBhvr>
                                      <p:to x="100000" y="90000"/>
                                    </p:animScale>
                                    <p:animScale>
                                      <p:cBhvr>
                                        <p:cTn id="96" dur="166" decel="50000">
                                          <p:stCondLst>
                                            <p:cond delay="1668"/>
                                          </p:stCondLst>
                                        </p:cTn>
                                        <p:tgtEl>
                                          <p:spTgt spid="9">
                                            <p:txEl>
                                              <p:pRg st="0" end="0"/>
                                            </p:txEl>
                                          </p:spTgt>
                                        </p:tgtEl>
                                      </p:cBhvr>
                                      <p:to x="100000" y="100000"/>
                                    </p:animScale>
                                    <p:animScale>
                                      <p:cBhvr>
                                        <p:cTn id="97" dur="26">
                                          <p:stCondLst>
                                            <p:cond delay="1808"/>
                                          </p:stCondLst>
                                        </p:cTn>
                                        <p:tgtEl>
                                          <p:spTgt spid="9">
                                            <p:txEl>
                                              <p:pRg st="0" end="0"/>
                                            </p:txEl>
                                          </p:spTgt>
                                        </p:tgtEl>
                                      </p:cBhvr>
                                      <p:to x="100000" y="95000"/>
                                    </p:animScale>
                                    <p:animScale>
                                      <p:cBhvr>
                                        <p:cTn id="98" dur="166" decel="50000">
                                          <p:stCondLst>
                                            <p:cond delay="1834"/>
                                          </p:stCondLst>
                                        </p:cTn>
                                        <p:tgtEl>
                                          <p:spTgt spid="9">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146050" cmpd="dbl">
            <a:solidFill>
              <a:srgbClr val="FFFF00"/>
            </a:solidFill>
          </a:ln>
          <a:effectLst>
            <a:glow rad="228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4460" y="167640"/>
            <a:ext cx="8864600" cy="1749246"/>
          </a:xfrm>
          <a:prstGeom prst="rect">
            <a:avLst/>
          </a:prstGeom>
          <a:blipFill>
            <a:blip r:embed="rId2">
              <a:extLst>
                <a:ext uri="{BEBA8EAE-BF5A-486C-A8C5-ECC9F3942E4B}">
                  <a14:imgProps xmlns:a14="http://schemas.microsoft.com/office/drawing/2010/main">
                    <a14:imgLayer r:embed="rId3">
                      <a14:imgEffect>
                        <a14:artisticLightScreen/>
                      </a14:imgEffect>
                      <a14:imgEffect>
                        <a14:saturation sat="400000"/>
                      </a14:imgEffect>
                    </a14:imgLayer>
                  </a14:imgProps>
                </a:ext>
              </a:extLst>
            </a:blip>
            <a:tile tx="0" ty="0" sx="100000" sy="100000" flip="none" algn="tl"/>
          </a:blipFill>
        </p:spPr>
        <p:txBody>
          <a:bodyPr wrap="square" rtlCol="0">
            <a:prstTxWarp prst="textPlain">
              <a:avLst/>
            </a:prstTxWarp>
            <a:spAutoFit/>
          </a:bodyPr>
          <a:lstStyle/>
          <a:p>
            <a:r>
              <a:rPr lang="en-US" sz="3600" b="1" dirty="0" smtClean="0">
                <a:ln w="10160">
                  <a:solidFill>
                    <a:schemeClr val="tx1"/>
                  </a:solidFill>
                  <a:prstDash val="solid"/>
                </a:ln>
                <a:solidFill>
                  <a:srgbClr val="FFFFFF"/>
                </a:solidFill>
                <a:effectLst>
                  <a:outerShdw blurRad="38100" dist="22860" dir="5400000" algn="tl" rotWithShape="0">
                    <a:srgbClr val="000000">
                      <a:alpha val="30000"/>
                    </a:srgbClr>
                  </a:outerShdw>
                </a:effectLst>
                <a:latin typeface="Arial Black" panose="020B0A04020102020204" pitchFamily="34" charset="0"/>
              </a:rPr>
              <a:t>In the middle of the flag, there is a red circle. The radius of the circle is one-fifth of the length.  </a:t>
            </a:r>
            <a:endParaRPr lang="en-US" sz="3600" b="1" dirty="0">
              <a:ln w="10160">
                <a:solidFill>
                  <a:schemeClr val="tx1"/>
                </a:solidFill>
                <a:prstDash val="solid"/>
              </a:ln>
              <a:solidFill>
                <a:srgbClr val="FFFFFF"/>
              </a:solidFill>
              <a:effectLst>
                <a:outerShdw blurRad="38100" dist="22860" dir="5400000" algn="tl" rotWithShape="0">
                  <a:srgbClr val="000000">
                    <a:alpha val="30000"/>
                  </a:srgbClr>
                </a:outerShdw>
              </a:effectLst>
              <a:latin typeface="Arial Black" panose="020B0A040201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24" y="1967520"/>
            <a:ext cx="8768716" cy="47380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05536824"/>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80">
                                          <p:stCondLst>
                                            <p:cond delay="0"/>
                                          </p:stCondLst>
                                        </p:cTn>
                                        <p:tgtEl>
                                          <p:spTgt spid="4">
                                            <p:txEl>
                                              <p:pRg st="0" end="0"/>
                                            </p:txEl>
                                          </p:spTgt>
                                        </p:tgtEl>
                                      </p:cBhvr>
                                    </p:animEffect>
                                    <p:anim calcmode="lin" valueType="num">
                                      <p:cBhvr>
                                        <p:cTn id="26"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0" end="0"/>
                                            </p:txEl>
                                          </p:spTgt>
                                        </p:tgtEl>
                                      </p:cBhvr>
                                      <p:to x="100000" y="60000"/>
                                    </p:animScale>
                                    <p:animScale>
                                      <p:cBhvr>
                                        <p:cTn id="32" dur="166" decel="50000">
                                          <p:stCondLst>
                                            <p:cond delay="676"/>
                                          </p:stCondLst>
                                        </p:cTn>
                                        <p:tgtEl>
                                          <p:spTgt spid="4">
                                            <p:txEl>
                                              <p:pRg st="0" end="0"/>
                                            </p:txEl>
                                          </p:spTgt>
                                        </p:tgtEl>
                                      </p:cBhvr>
                                      <p:to x="100000" y="100000"/>
                                    </p:animScale>
                                    <p:animScale>
                                      <p:cBhvr>
                                        <p:cTn id="33" dur="26">
                                          <p:stCondLst>
                                            <p:cond delay="1312"/>
                                          </p:stCondLst>
                                        </p:cTn>
                                        <p:tgtEl>
                                          <p:spTgt spid="4">
                                            <p:txEl>
                                              <p:pRg st="0" end="0"/>
                                            </p:txEl>
                                          </p:spTgt>
                                        </p:tgtEl>
                                      </p:cBhvr>
                                      <p:to x="100000" y="80000"/>
                                    </p:animScale>
                                    <p:animScale>
                                      <p:cBhvr>
                                        <p:cTn id="34" dur="166" decel="50000">
                                          <p:stCondLst>
                                            <p:cond delay="1338"/>
                                          </p:stCondLst>
                                        </p:cTn>
                                        <p:tgtEl>
                                          <p:spTgt spid="4">
                                            <p:txEl>
                                              <p:pRg st="0" end="0"/>
                                            </p:txEl>
                                          </p:spTgt>
                                        </p:tgtEl>
                                      </p:cBhvr>
                                      <p:to x="100000" y="100000"/>
                                    </p:animScale>
                                    <p:animScale>
                                      <p:cBhvr>
                                        <p:cTn id="35" dur="26">
                                          <p:stCondLst>
                                            <p:cond delay="1642"/>
                                          </p:stCondLst>
                                        </p:cTn>
                                        <p:tgtEl>
                                          <p:spTgt spid="4">
                                            <p:txEl>
                                              <p:pRg st="0" end="0"/>
                                            </p:txEl>
                                          </p:spTgt>
                                        </p:tgtEl>
                                      </p:cBhvr>
                                      <p:to x="100000" y="90000"/>
                                    </p:animScale>
                                    <p:animScale>
                                      <p:cBhvr>
                                        <p:cTn id="36" dur="166" decel="50000">
                                          <p:stCondLst>
                                            <p:cond delay="1668"/>
                                          </p:stCondLst>
                                        </p:cTn>
                                        <p:tgtEl>
                                          <p:spTgt spid="4">
                                            <p:txEl>
                                              <p:pRg st="0" end="0"/>
                                            </p:txEl>
                                          </p:spTgt>
                                        </p:tgtEl>
                                      </p:cBhvr>
                                      <p:to x="100000" y="100000"/>
                                    </p:animScale>
                                    <p:animScale>
                                      <p:cBhvr>
                                        <p:cTn id="37" dur="26">
                                          <p:stCondLst>
                                            <p:cond delay="1808"/>
                                          </p:stCondLst>
                                        </p:cTn>
                                        <p:tgtEl>
                                          <p:spTgt spid="4">
                                            <p:txEl>
                                              <p:pRg st="0" end="0"/>
                                            </p:txEl>
                                          </p:spTgt>
                                        </p:tgtEl>
                                      </p:cBhvr>
                                      <p:to x="100000" y="95000"/>
                                    </p:animScale>
                                    <p:animScale>
                                      <p:cBhvr>
                                        <p:cTn id="38"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22400" y="6534884"/>
            <a:ext cx="6756400" cy="323116"/>
          </a:xfrm>
          <a:prstGeom prst="rect">
            <a:avLst/>
          </a:prstGeom>
        </p:spPr>
      </p:pic>
      <p:sp>
        <p:nvSpPr>
          <p:cNvPr id="3" name="Rectangle 2"/>
          <p:cNvSpPr/>
          <p:nvPr/>
        </p:nvSpPr>
        <p:spPr>
          <a:xfrm>
            <a:off x="0" y="0"/>
            <a:ext cx="9144000" cy="6858000"/>
          </a:xfrm>
          <a:prstGeom prst="rect">
            <a:avLst/>
          </a:prstGeom>
          <a:noFill/>
          <a:ln w="101600" cmpd="thickThin">
            <a:solidFill>
              <a:srgbClr val="D60865">
                <a:alpha val="84000"/>
              </a:srgbClr>
            </a:solidFill>
            <a:prstDash val="sysDot"/>
          </a:ln>
          <a:effectLst>
            <a:glow rad="1016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8900" y="127000"/>
            <a:ext cx="8940800" cy="2246769"/>
          </a:xfrm>
          <a:prstGeom prst="rect">
            <a:avLst/>
          </a:prstGeom>
          <a:blipFill>
            <a:blip r:embed="rId3">
              <a:extLst>
                <a:ext uri="{BEBA8EAE-BF5A-486C-A8C5-ECC9F3942E4B}">
                  <a14:imgProps xmlns:a14="http://schemas.microsoft.com/office/drawing/2010/main">
                    <a14:imgLayer r:embed="rId4">
                      <a14:imgEffect>
                        <a14:artisticTexturizer/>
                      </a14:imgEffect>
                    </a14:imgLayer>
                  </a14:imgProps>
                </a:ext>
              </a:extLst>
            </a:blip>
            <a:tile tx="0" ty="0" sx="100000" sy="100000" flip="none" algn="tl"/>
          </a:blipFill>
        </p:spPr>
        <p:txBody>
          <a:bodyPr wrap="square" rtlCol="0">
            <a:prstTxWarp prst="textPlain">
              <a:avLst/>
            </a:prstTxWarp>
            <a:spAutoFit/>
          </a:bodyPr>
          <a:lstStyle/>
          <a:p>
            <a:pPr algn="just"/>
            <a:r>
              <a:rPr lang="en-US" sz="2800" b="1" dirty="0" smtClean="0">
                <a:solidFill>
                  <a:srgbClr val="FF0000"/>
                </a:solidFill>
                <a:latin typeface="Arial Black" panose="020B0A04020102020204" pitchFamily="34" charset="0"/>
              </a:rPr>
              <a:t>The deep red color symbolizes the rising sun  of independence. It also symbolizes the new hope and aspiration for the nation. It also stands for the bloody struggle of the heroic sons the nation. </a:t>
            </a:r>
            <a:endParaRPr lang="en-US" sz="2800" b="1" dirty="0">
              <a:solidFill>
                <a:srgbClr val="FF0000"/>
              </a:solidFill>
              <a:latin typeface="Arial Black" panose="020B0A04020102020204" pitchFamily="34"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 y="2484120"/>
            <a:ext cx="3992880" cy="407193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22833" y="2499360"/>
            <a:ext cx="4903294" cy="4092137"/>
          </a:xfrm>
          <a:prstGeom prst="rect">
            <a:avLst/>
          </a:prstGeom>
        </p:spPr>
      </p:pic>
    </p:spTree>
    <p:extLst>
      <p:ext uri="{BB962C8B-B14F-4D97-AF65-F5344CB8AC3E}">
        <p14:creationId xmlns:p14="http://schemas.microsoft.com/office/powerpoint/2010/main" val="345104143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80">
                                          <p:stCondLst>
                                            <p:cond delay="0"/>
                                          </p:stCondLst>
                                        </p:cTn>
                                        <p:tgtEl>
                                          <p:spTgt spid="6"/>
                                        </p:tgtEl>
                                      </p:cBhvr>
                                    </p:animEffect>
                                    <p:anim calcmode="lin" valueType="num">
                                      <p:cBhvr>
                                        <p:cTn id="2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gtEl>
                                      </p:cBhvr>
                                      <p:to x="100000" y="60000"/>
                                    </p:animScale>
                                    <p:animScale>
                                      <p:cBhvr>
                                        <p:cTn id="32" dur="166" decel="50000">
                                          <p:stCondLst>
                                            <p:cond delay="676"/>
                                          </p:stCondLst>
                                        </p:cTn>
                                        <p:tgtEl>
                                          <p:spTgt spid="6"/>
                                        </p:tgtEl>
                                      </p:cBhvr>
                                      <p:to x="100000" y="100000"/>
                                    </p:animScale>
                                    <p:animScale>
                                      <p:cBhvr>
                                        <p:cTn id="33" dur="26">
                                          <p:stCondLst>
                                            <p:cond delay="1312"/>
                                          </p:stCondLst>
                                        </p:cTn>
                                        <p:tgtEl>
                                          <p:spTgt spid="6"/>
                                        </p:tgtEl>
                                      </p:cBhvr>
                                      <p:to x="100000" y="80000"/>
                                    </p:animScale>
                                    <p:animScale>
                                      <p:cBhvr>
                                        <p:cTn id="34" dur="166" decel="50000">
                                          <p:stCondLst>
                                            <p:cond delay="1338"/>
                                          </p:stCondLst>
                                        </p:cTn>
                                        <p:tgtEl>
                                          <p:spTgt spid="6"/>
                                        </p:tgtEl>
                                      </p:cBhvr>
                                      <p:to x="100000" y="100000"/>
                                    </p:animScale>
                                    <p:animScale>
                                      <p:cBhvr>
                                        <p:cTn id="35" dur="26">
                                          <p:stCondLst>
                                            <p:cond delay="1642"/>
                                          </p:stCondLst>
                                        </p:cTn>
                                        <p:tgtEl>
                                          <p:spTgt spid="6"/>
                                        </p:tgtEl>
                                      </p:cBhvr>
                                      <p:to x="100000" y="90000"/>
                                    </p:animScale>
                                    <p:animScale>
                                      <p:cBhvr>
                                        <p:cTn id="36" dur="166" decel="50000">
                                          <p:stCondLst>
                                            <p:cond delay="1668"/>
                                          </p:stCondLst>
                                        </p:cTn>
                                        <p:tgtEl>
                                          <p:spTgt spid="6"/>
                                        </p:tgtEl>
                                      </p:cBhvr>
                                      <p:to x="100000" y="100000"/>
                                    </p:animScale>
                                    <p:animScale>
                                      <p:cBhvr>
                                        <p:cTn id="37" dur="26">
                                          <p:stCondLst>
                                            <p:cond delay="1808"/>
                                          </p:stCondLst>
                                        </p:cTn>
                                        <p:tgtEl>
                                          <p:spTgt spid="6"/>
                                        </p:tgtEl>
                                      </p:cBhvr>
                                      <p:to x="100000" y="95000"/>
                                    </p:animScale>
                                    <p:animScale>
                                      <p:cBhvr>
                                        <p:cTn id="38" dur="166" decel="50000">
                                          <p:stCondLst>
                                            <p:cond delay="1834"/>
                                          </p:stCondLst>
                                        </p:cTn>
                                        <p:tgtEl>
                                          <p:spTgt spid="6"/>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Effect transition="in" filter="fade">
                                      <p:cBhvr>
                                        <p:cTn id="43" dur="1000"/>
                                        <p:tgtEl>
                                          <p:spTgt spid="4">
                                            <p:txEl>
                                              <p:pRg st="0" end="0"/>
                                            </p:txEl>
                                          </p:spTgt>
                                        </p:tgtEl>
                                      </p:cBhvr>
                                    </p:animEffect>
                                    <p:anim calcmode="lin" valueType="num">
                                      <p:cBhvr>
                                        <p:cTn id="44"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pattFill prst="dashHorz">
          <a:fgClr>
            <a:schemeClr val="bg1">
              <a:lumMod val="65000"/>
            </a:schemeClr>
          </a:fgClr>
          <a:bgClr>
            <a:schemeClr val="bg1"/>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2400" y="6437706"/>
            <a:ext cx="8826499" cy="323116"/>
          </a:xfrm>
          <a:prstGeom prst="rect">
            <a:avLst/>
          </a:prstGeom>
        </p:spPr>
      </p:pic>
      <p:sp>
        <p:nvSpPr>
          <p:cNvPr id="3" name="Rectangle 2"/>
          <p:cNvSpPr/>
          <p:nvPr/>
        </p:nvSpPr>
        <p:spPr>
          <a:xfrm>
            <a:off x="0" y="0"/>
            <a:ext cx="9144000" cy="6858000"/>
          </a:xfrm>
          <a:prstGeom prst="rect">
            <a:avLst/>
          </a:prstGeom>
          <a:noFill/>
          <a:ln w="76200">
            <a:solidFill>
              <a:srgbClr val="0D32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14300" y="139700"/>
            <a:ext cx="8902700" cy="6591300"/>
          </a:xfrm>
          <a:prstGeom prst="rect">
            <a:avLst/>
          </a:prstGeom>
          <a:noFill/>
          <a:ln w="76200">
            <a:solidFill>
              <a:srgbClr val="0D32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3200" y="190500"/>
            <a:ext cx="8712200" cy="2308324"/>
          </a:xfrm>
          <a:prstGeom prst="rect">
            <a:avLst/>
          </a:prstGeom>
          <a:solidFill>
            <a:srgbClr val="16CE16"/>
          </a:solidFill>
        </p:spPr>
        <p:txBody>
          <a:bodyPr wrap="square" rtlCol="0">
            <a:prstTxWarp prst="textPlain">
              <a:avLst/>
            </a:prstTxWarp>
            <a:spAutoFit/>
          </a:bodyPr>
          <a:lstStyle/>
          <a:p>
            <a:pPr algn="just"/>
            <a:r>
              <a:rPr lang="en-US" sz="3600" b="1" dirty="0" smtClean="0">
                <a:ln w="3175">
                  <a:solidFill>
                    <a:schemeClr val="tx1"/>
                  </a:solidFill>
                </a:ln>
                <a:solidFill>
                  <a:schemeClr val="bg1"/>
                </a:solidFill>
                <a:latin typeface="Arial Black" panose="020B0A04020102020204" pitchFamily="34" charset="0"/>
              </a:rPr>
              <a:t>The flag is hoisted everyday on the top of government building, educational institutions and offices.</a:t>
            </a:r>
            <a:endParaRPr lang="en-US" sz="3600" b="1" dirty="0">
              <a:ln w="3175">
                <a:solidFill>
                  <a:schemeClr val="tx1"/>
                </a:solidFill>
              </a:ln>
              <a:solidFill>
                <a:schemeClr val="bg1"/>
              </a:solidFill>
              <a:latin typeface="Arial Black" panose="020B0A040201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1" y="2548254"/>
            <a:ext cx="4114800" cy="389826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8640" y="2514600"/>
            <a:ext cx="4565332" cy="3982403"/>
          </a:xfrm>
          <a:prstGeom prst="rect">
            <a:avLst/>
          </a:prstGeom>
        </p:spPr>
      </p:pic>
    </p:spTree>
    <p:extLst>
      <p:ext uri="{BB962C8B-B14F-4D97-AF65-F5344CB8AC3E}">
        <p14:creationId xmlns:p14="http://schemas.microsoft.com/office/powerpoint/2010/main" val="38971842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nodeType="clickEffect">
                                  <p:stCondLst>
                                    <p:cond delay="0"/>
                                  </p:stCondLst>
                                  <p:childTnLst>
                                    <p:set>
                                      <p:cBhvr>
                                        <p:cTn id="19" dur="1" fill="hold">
                                          <p:stCondLst>
                                            <p:cond delay="0"/>
                                          </p:stCondLst>
                                        </p:cTn>
                                        <p:tgtEl>
                                          <p:spTgt spid="5">
                                            <p:txEl>
                                              <p:pRg st="0" end="0"/>
                                            </p:txEl>
                                          </p:spTgt>
                                        </p:tgtEl>
                                        <p:attrNameLst>
                                          <p:attrName>style.visibility</p:attrName>
                                        </p:attrNameLst>
                                      </p:cBhvr>
                                      <p:to>
                                        <p:strVal val="visible"/>
                                      </p:to>
                                    </p:set>
                                    <p:animEffect transition="in" filter="wipe(down)">
                                      <p:cBhvr>
                                        <p:cTn id="20" dur="580">
                                          <p:stCondLst>
                                            <p:cond delay="0"/>
                                          </p:stCondLst>
                                        </p:cTn>
                                        <p:tgtEl>
                                          <p:spTgt spid="5">
                                            <p:txEl>
                                              <p:pRg st="0" end="0"/>
                                            </p:txEl>
                                          </p:spTgt>
                                        </p:tgtEl>
                                      </p:cBhvr>
                                    </p:animEffect>
                                    <p:anim calcmode="lin" valueType="num">
                                      <p:cBhvr>
                                        <p:cTn id="21"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26" dur="26">
                                          <p:stCondLst>
                                            <p:cond delay="650"/>
                                          </p:stCondLst>
                                        </p:cTn>
                                        <p:tgtEl>
                                          <p:spTgt spid="5">
                                            <p:txEl>
                                              <p:pRg st="0" end="0"/>
                                            </p:txEl>
                                          </p:spTgt>
                                        </p:tgtEl>
                                      </p:cBhvr>
                                      <p:to x="100000" y="60000"/>
                                    </p:animScale>
                                    <p:animScale>
                                      <p:cBhvr>
                                        <p:cTn id="27" dur="166" decel="50000">
                                          <p:stCondLst>
                                            <p:cond delay="676"/>
                                          </p:stCondLst>
                                        </p:cTn>
                                        <p:tgtEl>
                                          <p:spTgt spid="5">
                                            <p:txEl>
                                              <p:pRg st="0" end="0"/>
                                            </p:txEl>
                                          </p:spTgt>
                                        </p:tgtEl>
                                      </p:cBhvr>
                                      <p:to x="100000" y="100000"/>
                                    </p:animScale>
                                    <p:animScale>
                                      <p:cBhvr>
                                        <p:cTn id="28" dur="26">
                                          <p:stCondLst>
                                            <p:cond delay="1312"/>
                                          </p:stCondLst>
                                        </p:cTn>
                                        <p:tgtEl>
                                          <p:spTgt spid="5">
                                            <p:txEl>
                                              <p:pRg st="0" end="0"/>
                                            </p:txEl>
                                          </p:spTgt>
                                        </p:tgtEl>
                                      </p:cBhvr>
                                      <p:to x="100000" y="80000"/>
                                    </p:animScale>
                                    <p:animScale>
                                      <p:cBhvr>
                                        <p:cTn id="29" dur="166" decel="50000">
                                          <p:stCondLst>
                                            <p:cond delay="1338"/>
                                          </p:stCondLst>
                                        </p:cTn>
                                        <p:tgtEl>
                                          <p:spTgt spid="5">
                                            <p:txEl>
                                              <p:pRg st="0" end="0"/>
                                            </p:txEl>
                                          </p:spTgt>
                                        </p:tgtEl>
                                      </p:cBhvr>
                                      <p:to x="100000" y="100000"/>
                                    </p:animScale>
                                    <p:animScale>
                                      <p:cBhvr>
                                        <p:cTn id="30" dur="26">
                                          <p:stCondLst>
                                            <p:cond delay="1642"/>
                                          </p:stCondLst>
                                        </p:cTn>
                                        <p:tgtEl>
                                          <p:spTgt spid="5">
                                            <p:txEl>
                                              <p:pRg st="0" end="0"/>
                                            </p:txEl>
                                          </p:spTgt>
                                        </p:tgtEl>
                                      </p:cBhvr>
                                      <p:to x="100000" y="90000"/>
                                    </p:animScale>
                                    <p:animScale>
                                      <p:cBhvr>
                                        <p:cTn id="31" dur="166" decel="50000">
                                          <p:stCondLst>
                                            <p:cond delay="1668"/>
                                          </p:stCondLst>
                                        </p:cTn>
                                        <p:tgtEl>
                                          <p:spTgt spid="5">
                                            <p:txEl>
                                              <p:pRg st="0" end="0"/>
                                            </p:txEl>
                                          </p:spTgt>
                                        </p:tgtEl>
                                      </p:cBhvr>
                                      <p:to x="100000" y="100000"/>
                                    </p:animScale>
                                    <p:animScale>
                                      <p:cBhvr>
                                        <p:cTn id="32" dur="26">
                                          <p:stCondLst>
                                            <p:cond delay="1808"/>
                                          </p:stCondLst>
                                        </p:cTn>
                                        <p:tgtEl>
                                          <p:spTgt spid="5">
                                            <p:txEl>
                                              <p:pRg st="0" end="0"/>
                                            </p:txEl>
                                          </p:spTgt>
                                        </p:tgtEl>
                                      </p:cBhvr>
                                      <p:to x="100000" y="95000"/>
                                    </p:animScale>
                                    <p:animScale>
                                      <p:cBhvr>
                                        <p:cTn id="33" dur="166" decel="50000">
                                          <p:stCondLst>
                                            <p:cond delay="1834"/>
                                          </p:stCondLst>
                                        </p:cTn>
                                        <p:tgtEl>
                                          <p:spTgt spid="5">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a14:imgLayer r:embed="rId3">
                    <a14:imgEffect>
                      <a14:artisticPastelsSmooth/>
                    </a14:imgEffect>
                  </a14:imgLayer>
                </a14:imgProps>
              </a:ext>
            </a:extLst>
          </a:blip>
          <a:tile tx="0" ty="0" sx="100000" sy="100000" flip="none" algn="tl"/>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0" y="6534884"/>
            <a:ext cx="9144000" cy="323116"/>
          </a:xfrm>
          <a:prstGeom prst="rect">
            <a:avLst/>
          </a:prstGeom>
        </p:spPr>
      </p:pic>
      <p:sp>
        <p:nvSpPr>
          <p:cNvPr id="3" name="Rectangle 2"/>
          <p:cNvSpPr/>
          <p:nvPr/>
        </p:nvSpPr>
        <p:spPr>
          <a:xfrm>
            <a:off x="0" y="0"/>
            <a:ext cx="9144000" cy="6858000"/>
          </a:xfrm>
          <a:prstGeom prst="rect">
            <a:avLst/>
          </a:prstGeom>
          <a:noFill/>
          <a:ln w="76200">
            <a:solidFill>
              <a:srgbClr val="00CC00"/>
            </a:solidFill>
            <a:prstDash val="sysDash"/>
          </a:ln>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7000" y="137160"/>
            <a:ext cx="8877300" cy="2667258"/>
          </a:xfrm>
          <a:prstGeom prst="rect">
            <a:avLst/>
          </a:prstGeom>
          <a:blipFill>
            <a:blip r:embed="rId2">
              <a:extLst>
                <a:ext uri="{BEBA8EAE-BF5A-486C-A8C5-ECC9F3942E4B}">
                  <a14:imgProps xmlns:a14="http://schemas.microsoft.com/office/drawing/2010/main">
                    <a14:imgLayer r:embed="rId3">
                      <a14:imgEffect>
                        <a14:artisticPastelsSmooth/>
                      </a14:imgEffect>
                    </a14:imgLayer>
                  </a14:imgProps>
                </a:ext>
              </a:extLst>
            </a:blip>
            <a:tile tx="0" ty="0" sx="100000" sy="100000" flip="none" algn="tl"/>
          </a:blipFill>
        </p:spPr>
        <p:txBody>
          <a:bodyPr wrap="square" rtlCol="0">
            <a:prstTxWarp prst="textPlain">
              <a:avLst/>
            </a:prstTxWarp>
            <a:spAutoFit/>
          </a:bodyPr>
          <a:lstStyle/>
          <a:p>
            <a:r>
              <a:rPr lang="en-US" sz="3200" dirty="0" smtClean="0">
                <a:ln w="12700">
                  <a:solidFill>
                    <a:schemeClr val="tx1"/>
                  </a:solidFill>
                </a:ln>
                <a:solidFill>
                  <a:schemeClr val="bg1"/>
                </a:solidFill>
                <a:latin typeface="Arial Black" panose="020B0A04020102020204" pitchFamily="34" charset="0"/>
              </a:rPr>
              <a:t> It is hoisted everywhere on the independent day and the victory day.  </a:t>
            </a:r>
            <a:endParaRPr lang="en-US" sz="3200" dirty="0">
              <a:ln w="12700">
                <a:solidFill>
                  <a:schemeClr val="tx1"/>
                </a:solidFill>
              </a:ln>
              <a:solidFill>
                <a:schemeClr val="bg1"/>
              </a:solidFill>
              <a:latin typeface="Arial Black" panose="020B0A04020102020204" pitchFamily="34"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697" y="2880360"/>
            <a:ext cx="4147503" cy="3694747"/>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91000" y="2865120"/>
            <a:ext cx="4846320" cy="3718560"/>
          </a:xfrm>
          <a:prstGeom prst="rect">
            <a:avLst/>
          </a:prstGeom>
        </p:spPr>
      </p:pic>
    </p:spTree>
    <p:extLst>
      <p:ext uri="{BB962C8B-B14F-4D97-AF65-F5344CB8AC3E}">
        <p14:creationId xmlns:p14="http://schemas.microsoft.com/office/powerpoint/2010/main" val="3416483031"/>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fade">
                                      <p:cBhvr>
                                        <p:cTn id="21" dur="1000"/>
                                        <p:tgtEl>
                                          <p:spTgt spid="4">
                                            <p:txEl>
                                              <p:pRg st="0" end="0"/>
                                            </p:txEl>
                                          </p:spTgt>
                                        </p:tgtEl>
                                      </p:cBhvr>
                                    </p:animEffect>
                                    <p:anim calcmode="lin" valueType="num">
                                      <p:cBhvr>
                                        <p:cTn id="2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6534884"/>
            <a:ext cx="8953500" cy="323116"/>
          </a:xfrm>
          <a:prstGeom prst="rect">
            <a:avLst/>
          </a:prstGeom>
        </p:spPr>
      </p:pic>
      <p:sp>
        <p:nvSpPr>
          <p:cNvPr id="3" name="Rectangle 2"/>
          <p:cNvSpPr/>
          <p:nvPr/>
        </p:nvSpPr>
        <p:spPr>
          <a:xfrm>
            <a:off x="0" y="0"/>
            <a:ext cx="9017000" cy="6858000"/>
          </a:xfrm>
          <a:prstGeom prst="rect">
            <a:avLst/>
          </a:prstGeom>
          <a:noFill/>
          <a:ln w="76200">
            <a:solidFill>
              <a:srgbClr val="0D32D1"/>
            </a:solidFill>
            <a:prstDash val="sysDot"/>
          </a:ln>
          <a:effectLst>
            <a:glow rad="1270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4300" y="114300"/>
            <a:ext cx="8788400" cy="2109807"/>
          </a:xfrm>
          <a:prstGeom prst="rect">
            <a:avLst/>
          </a:prstGeom>
          <a: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artisticCutout/>
                      </a14:imgEffect>
                    </a14:imgLayer>
                  </a14:imgProps>
                </a:ext>
              </a:extLst>
            </a:blip>
            <a:tile tx="0" ty="0" sx="100000" sy="100000" flip="none" algn="tl"/>
          </a:blipFill>
        </p:spPr>
        <p:txBody>
          <a:bodyPr wrap="square" rtlCol="0">
            <a:prstTxWarp prst="textPlain">
              <a:avLst/>
            </a:prstTxWarp>
            <a:spAutoFit/>
          </a:bodyPr>
          <a:lstStyle/>
          <a:p>
            <a:r>
              <a:rPr lang="en-US" sz="2800" b="1" dirty="0" smtClean="0">
                <a:ln w="3175">
                  <a:solidFill>
                    <a:schemeClr val="tx1"/>
                  </a:solidFill>
                </a:ln>
                <a:solidFill>
                  <a:schemeClr val="bg1"/>
                </a:solidFill>
                <a:latin typeface="Arial Black" panose="020B0A04020102020204" pitchFamily="34" charset="0"/>
              </a:rPr>
              <a:t>Besides, it is also hoisted half-mast on national and international mourning day. </a:t>
            </a:r>
            <a:endParaRPr lang="en-US" sz="2800" b="1" dirty="0">
              <a:ln w="3175">
                <a:solidFill>
                  <a:schemeClr val="tx1"/>
                </a:solidFill>
              </a:ln>
              <a:solidFill>
                <a:schemeClr val="bg1"/>
              </a:solidFill>
              <a:latin typeface="Arial Black" panose="020B0A04020102020204" pitchFamily="34"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600" y="2235200"/>
            <a:ext cx="4508500" cy="4351337"/>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2800" y="2222500"/>
            <a:ext cx="4254500" cy="4343399"/>
          </a:xfrm>
          <a:prstGeom prst="rect">
            <a:avLst/>
          </a:prstGeom>
        </p:spPr>
      </p:pic>
    </p:spTree>
    <p:extLst>
      <p:ext uri="{BB962C8B-B14F-4D97-AF65-F5344CB8AC3E}">
        <p14:creationId xmlns:p14="http://schemas.microsoft.com/office/powerpoint/2010/main" val="35765867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80">
                                          <p:stCondLst>
                                            <p:cond delay="0"/>
                                          </p:stCondLst>
                                        </p:cTn>
                                        <p:tgtEl>
                                          <p:spTgt spid="8"/>
                                        </p:tgtEl>
                                      </p:cBhvr>
                                    </p:animEffect>
                                    <p:anim calcmode="lin" valueType="num">
                                      <p:cBhvr>
                                        <p:cTn id="8"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3" dur="26">
                                          <p:stCondLst>
                                            <p:cond delay="650"/>
                                          </p:stCondLst>
                                        </p:cTn>
                                        <p:tgtEl>
                                          <p:spTgt spid="8"/>
                                        </p:tgtEl>
                                      </p:cBhvr>
                                      <p:to x="100000" y="60000"/>
                                    </p:animScale>
                                    <p:animScale>
                                      <p:cBhvr>
                                        <p:cTn id="14" dur="166" decel="50000">
                                          <p:stCondLst>
                                            <p:cond delay="676"/>
                                          </p:stCondLst>
                                        </p:cTn>
                                        <p:tgtEl>
                                          <p:spTgt spid="8"/>
                                        </p:tgtEl>
                                      </p:cBhvr>
                                      <p:to x="100000" y="100000"/>
                                    </p:animScale>
                                    <p:animScale>
                                      <p:cBhvr>
                                        <p:cTn id="15" dur="26">
                                          <p:stCondLst>
                                            <p:cond delay="1312"/>
                                          </p:stCondLst>
                                        </p:cTn>
                                        <p:tgtEl>
                                          <p:spTgt spid="8"/>
                                        </p:tgtEl>
                                      </p:cBhvr>
                                      <p:to x="100000" y="80000"/>
                                    </p:animScale>
                                    <p:animScale>
                                      <p:cBhvr>
                                        <p:cTn id="16" dur="166" decel="50000">
                                          <p:stCondLst>
                                            <p:cond delay="1338"/>
                                          </p:stCondLst>
                                        </p:cTn>
                                        <p:tgtEl>
                                          <p:spTgt spid="8"/>
                                        </p:tgtEl>
                                      </p:cBhvr>
                                      <p:to x="100000" y="100000"/>
                                    </p:animScale>
                                    <p:animScale>
                                      <p:cBhvr>
                                        <p:cTn id="17" dur="26">
                                          <p:stCondLst>
                                            <p:cond delay="1642"/>
                                          </p:stCondLst>
                                        </p:cTn>
                                        <p:tgtEl>
                                          <p:spTgt spid="8"/>
                                        </p:tgtEl>
                                      </p:cBhvr>
                                      <p:to x="100000" y="90000"/>
                                    </p:animScale>
                                    <p:animScale>
                                      <p:cBhvr>
                                        <p:cTn id="18" dur="166" decel="50000">
                                          <p:stCondLst>
                                            <p:cond delay="1668"/>
                                          </p:stCondLst>
                                        </p:cTn>
                                        <p:tgtEl>
                                          <p:spTgt spid="8"/>
                                        </p:tgtEl>
                                      </p:cBhvr>
                                      <p:to x="100000" y="100000"/>
                                    </p:animScale>
                                    <p:animScale>
                                      <p:cBhvr>
                                        <p:cTn id="19" dur="26">
                                          <p:stCondLst>
                                            <p:cond delay="1808"/>
                                          </p:stCondLst>
                                        </p:cTn>
                                        <p:tgtEl>
                                          <p:spTgt spid="8"/>
                                        </p:tgtEl>
                                      </p:cBhvr>
                                      <p:to x="100000" y="95000"/>
                                    </p:animScale>
                                    <p:animScale>
                                      <p:cBhvr>
                                        <p:cTn id="20" dur="166" decel="50000">
                                          <p:stCondLst>
                                            <p:cond delay="1834"/>
                                          </p:stCondLst>
                                        </p:cTn>
                                        <p:tgtEl>
                                          <p:spTgt spid="8"/>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Effect transition="in" filter="barn(inVertical)">
                                      <p:cBhvr>
                                        <p:cTn id="4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85460" y="6382601"/>
            <a:ext cx="3542083" cy="323116"/>
          </a:xfrm>
          <a:prstGeom prst="rect">
            <a:avLst/>
          </a:prstGeom>
        </p:spPr>
      </p:pic>
      <p:sp>
        <p:nvSpPr>
          <p:cNvPr id="3" name="Rectangle 2"/>
          <p:cNvSpPr/>
          <p:nvPr/>
        </p:nvSpPr>
        <p:spPr>
          <a:xfrm>
            <a:off x="0" y="0"/>
            <a:ext cx="9144000" cy="685800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76200">
            <a:solidFill>
              <a:srgbClr val="002060"/>
            </a:solidFill>
            <a:prstDash val="sysDash"/>
          </a:ln>
          <a:effectLst>
            <a:glow rad="1270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8900" y="88900"/>
            <a:ext cx="8953500" cy="2445960"/>
          </a:xfrm>
          <a:prstGeom prst="rect">
            <a:avLst/>
          </a:prstGeom>
          <a:blipFill>
            <a:blip r:embed="rId3">
              <a:duotone>
                <a:schemeClr val="accent6">
                  <a:shade val="45000"/>
                  <a:satMod val="135000"/>
                </a:schemeClr>
                <a:prstClr val="white"/>
              </a:duotone>
            </a:blip>
            <a:tile tx="0" ty="0" sx="100000" sy="100000" flip="none" algn="tl"/>
          </a:blipFill>
        </p:spPr>
        <p:txBody>
          <a:bodyPr wrap="square" rtlCol="0">
            <a:prstTxWarp prst="textPlain">
              <a:avLst/>
            </a:prstTxWarp>
            <a:spAutoFit/>
          </a:bodyPr>
          <a:lstStyle/>
          <a:p>
            <a:pPr algn="just"/>
            <a:r>
              <a:rPr lang="en-US" sz="2400" dirty="0" smtClean="0">
                <a:ln>
                  <a:solidFill>
                    <a:srgbClr val="FF0000"/>
                  </a:solidFill>
                </a:ln>
                <a:blipFill>
                  <a:blip r:embed="rId4"/>
                  <a:tile tx="0" ty="0" sx="100000" sy="100000" flip="none" algn="tl"/>
                </a:blipFill>
                <a:latin typeface="Arial Black" panose="020B0A04020102020204" pitchFamily="34" charset="0"/>
              </a:rPr>
              <a:t>Whenever we see our national flag flying, our mind filled with joy. We feel proud of our national flag. We will try our best to uphold  the dignity of our national flag at any cost.  </a:t>
            </a:r>
            <a:endParaRPr lang="en-US" sz="2400" dirty="0">
              <a:ln>
                <a:solidFill>
                  <a:srgbClr val="FF0000"/>
                </a:solidFill>
              </a:ln>
              <a:blipFill>
                <a:blip r:embed="rId4"/>
                <a:tile tx="0" ty="0" sx="100000" sy="100000" flip="none" algn="tl"/>
              </a:blipFill>
              <a:latin typeface="Arial Black" panose="020B0A04020102020204" pitchFamily="34"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08599" y="2540000"/>
            <a:ext cx="3743325" cy="4219574"/>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900" y="2552700"/>
            <a:ext cx="5194085" cy="4216401"/>
          </a:xfrm>
          <a:prstGeom prst="rect">
            <a:avLst/>
          </a:prstGeom>
        </p:spPr>
      </p:pic>
    </p:spTree>
    <p:extLst>
      <p:ext uri="{BB962C8B-B14F-4D97-AF65-F5344CB8AC3E}">
        <p14:creationId xmlns:p14="http://schemas.microsoft.com/office/powerpoint/2010/main" val="363703005"/>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2)">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8)">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8"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9" dur="1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solidFill>
            <a:schemeClr val="accent1"/>
          </a:solidFill>
          <a:ln w="76200">
            <a:solidFill>
              <a:schemeClr val="accent6">
                <a:lumMod val="75000"/>
              </a:schemeClr>
            </a:solidFill>
          </a:ln>
          <a:effectLst>
            <a:glow rad="228600">
              <a:srgbClr val="FF00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41" y="0"/>
            <a:ext cx="9072959" cy="6858000"/>
          </a:xfrm>
          <a:prstGeom prst="rect">
            <a:avLst/>
          </a:prstGeom>
        </p:spPr>
      </p:pic>
      <p:sp>
        <p:nvSpPr>
          <p:cNvPr id="12" name="TextBox 11"/>
          <p:cNvSpPr txBox="1"/>
          <p:nvPr/>
        </p:nvSpPr>
        <p:spPr>
          <a:xfrm>
            <a:off x="1255363" y="1689315"/>
            <a:ext cx="1332854" cy="523220"/>
          </a:xfrm>
          <a:prstGeom prst="rect">
            <a:avLst/>
          </a:prstGeom>
          <a:noFill/>
        </p:spPr>
        <p:txBody>
          <a:bodyPr wrap="square" rtlCol="0">
            <a:prstTxWarp prst="textPlain">
              <a:avLst/>
            </a:prstTxWarp>
            <a:spAutoFit/>
          </a:bodyPr>
          <a:lstStyle/>
          <a:p>
            <a:r>
              <a:rPr lang="en-US" sz="2800" b="1" dirty="0" smtClean="0">
                <a:solidFill>
                  <a:schemeClr val="bg1"/>
                </a:solidFill>
              </a:rPr>
              <a:t>Teacher</a:t>
            </a:r>
            <a:endParaRPr lang="en-US" b="1" dirty="0">
              <a:solidFill>
                <a:schemeClr val="bg1"/>
              </a:solidFill>
            </a:endParaRPr>
          </a:p>
        </p:txBody>
      </p:sp>
      <p:sp>
        <p:nvSpPr>
          <p:cNvPr id="13" name="TextBox 12"/>
          <p:cNvSpPr txBox="1"/>
          <p:nvPr/>
        </p:nvSpPr>
        <p:spPr>
          <a:xfrm>
            <a:off x="6385300" y="1611824"/>
            <a:ext cx="1162373" cy="646331"/>
          </a:xfrm>
          <a:prstGeom prst="rect">
            <a:avLst/>
          </a:prstGeom>
          <a:blipFill>
            <a:blip r:embed="rId3"/>
            <a:tile tx="0" ty="0" sx="100000" sy="100000" flip="none" algn="tl"/>
          </a:blipFill>
        </p:spPr>
        <p:txBody>
          <a:bodyPr wrap="square" rtlCol="0">
            <a:prstTxWarp prst="textPlain">
              <a:avLst/>
            </a:prstTxWarp>
            <a:spAutoFit/>
          </a:bodyPr>
          <a:lstStyle/>
          <a:p>
            <a:r>
              <a:rPr lang="en-US" sz="3600" b="1" dirty="0" smtClean="0">
                <a:solidFill>
                  <a:schemeClr val="bg1"/>
                </a:solidFill>
              </a:rPr>
              <a:t>Class</a:t>
            </a:r>
            <a:endParaRPr lang="en-US" b="1" dirty="0">
              <a:solidFill>
                <a:schemeClr val="bg1"/>
              </a:solidFill>
            </a:endParaRPr>
          </a:p>
        </p:txBody>
      </p:sp>
    </p:spTree>
    <p:extLst>
      <p:ext uri="{BB962C8B-B14F-4D97-AF65-F5344CB8AC3E}">
        <p14:creationId xmlns:p14="http://schemas.microsoft.com/office/powerpoint/2010/main" val="3489115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80">
                                          <p:stCondLst>
                                            <p:cond delay="0"/>
                                          </p:stCondLst>
                                        </p:cTn>
                                        <p:tgtEl>
                                          <p:spTgt spid="12"/>
                                        </p:tgtEl>
                                      </p:cBhvr>
                                    </p:animEffect>
                                    <p:anim calcmode="lin" valueType="num">
                                      <p:cBhvr>
                                        <p:cTn id="1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9" dur="26">
                                          <p:stCondLst>
                                            <p:cond delay="650"/>
                                          </p:stCondLst>
                                        </p:cTn>
                                        <p:tgtEl>
                                          <p:spTgt spid="12"/>
                                        </p:tgtEl>
                                      </p:cBhvr>
                                      <p:to x="100000" y="60000"/>
                                    </p:animScale>
                                    <p:animScale>
                                      <p:cBhvr>
                                        <p:cTn id="20" dur="166" decel="50000">
                                          <p:stCondLst>
                                            <p:cond delay="676"/>
                                          </p:stCondLst>
                                        </p:cTn>
                                        <p:tgtEl>
                                          <p:spTgt spid="12"/>
                                        </p:tgtEl>
                                      </p:cBhvr>
                                      <p:to x="100000" y="100000"/>
                                    </p:animScale>
                                    <p:animScale>
                                      <p:cBhvr>
                                        <p:cTn id="21" dur="26">
                                          <p:stCondLst>
                                            <p:cond delay="1312"/>
                                          </p:stCondLst>
                                        </p:cTn>
                                        <p:tgtEl>
                                          <p:spTgt spid="12"/>
                                        </p:tgtEl>
                                      </p:cBhvr>
                                      <p:to x="100000" y="80000"/>
                                    </p:animScale>
                                    <p:animScale>
                                      <p:cBhvr>
                                        <p:cTn id="22" dur="166" decel="50000">
                                          <p:stCondLst>
                                            <p:cond delay="1338"/>
                                          </p:stCondLst>
                                        </p:cTn>
                                        <p:tgtEl>
                                          <p:spTgt spid="12"/>
                                        </p:tgtEl>
                                      </p:cBhvr>
                                      <p:to x="100000" y="100000"/>
                                    </p:animScale>
                                    <p:animScale>
                                      <p:cBhvr>
                                        <p:cTn id="23" dur="26">
                                          <p:stCondLst>
                                            <p:cond delay="1642"/>
                                          </p:stCondLst>
                                        </p:cTn>
                                        <p:tgtEl>
                                          <p:spTgt spid="12"/>
                                        </p:tgtEl>
                                      </p:cBhvr>
                                      <p:to x="100000" y="90000"/>
                                    </p:animScale>
                                    <p:animScale>
                                      <p:cBhvr>
                                        <p:cTn id="24" dur="166" decel="50000">
                                          <p:stCondLst>
                                            <p:cond delay="1668"/>
                                          </p:stCondLst>
                                        </p:cTn>
                                        <p:tgtEl>
                                          <p:spTgt spid="12"/>
                                        </p:tgtEl>
                                      </p:cBhvr>
                                      <p:to x="100000" y="100000"/>
                                    </p:animScale>
                                    <p:animScale>
                                      <p:cBhvr>
                                        <p:cTn id="25" dur="26">
                                          <p:stCondLst>
                                            <p:cond delay="1808"/>
                                          </p:stCondLst>
                                        </p:cTn>
                                        <p:tgtEl>
                                          <p:spTgt spid="12"/>
                                        </p:tgtEl>
                                      </p:cBhvr>
                                      <p:to x="100000" y="95000"/>
                                    </p:animScale>
                                    <p:animScale>
                                      <p:cBhvr>
                                        <p:cTn id="26" dur="166" decel="50000">
                                          <p:stCondLst>
                                            <p:cond delay="1834"/>
                                          </p:stCondLst>
                                        </p:cTn>
                                        <p:tgtEl>
                                          <p:spTgt spid="12"/>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48000">
              <a:srgbClr val="00CC00"/>
            </a:gs>
            <a:gs pos="48000">
              <a:schemeClr val="accent6">
                <a:lumMod val="97000"/>
                <a:lumOff val="3000"/>
              </a:schemeClr>
            </a:gs>
            <a:gs pos="91000">
              <a:srgbClr val="FF0000"/>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Rectangle 1"/>
          <p:cNvSpPr/>
          <p:nvPr/>
        </p:nvSpPr>
        <p:spPr>
          <a:xfrm>
            <a:off x="152400" y="6578600"/>
            <a:ext cx="8826500" cy="190500"/>
          </a:xfrm>
          <a:prstGeom prst="rect">
            <a:avLst/>
          </a:prstGeom>
        </p:spPr>
        <p:txBody>
          <a:bodyPr wrap="square">
            <a:prstTxWarp prst="textPlain">
              <a:avLst/>
            </a:prstTxWarp>
            <a:spAutoFit/>
          </a:bodyPr>
          <a:lstStyle/>
          <a:p>
            <a:r>
              <a:rPr lang="en-US" dirty="0" smtClean="0"/>
              <a:t>Md. </a:t>
            </a:r>
            <a:r>
              <a:rPr lang="en-US" dirty="0" err="1" smtClean="0"/>
              <a:t>Eunuse</a:t>
            </a:r>
            <a:r>
              <a:rPr lang="en-US" baseline="0" dirty="0" smtClean="0"/>
              <a:t> Ali, Assistant Teacher, Charan High School.Kalihati,Tangail.</a:t>
            </a:r>
            <a:endParaRPr lang="en-US" dirty="0"/>
          </a:p>
        </p:txBody>
      </p:sp>
      <p:sp>
        <p:nvSpPr>
          <p:cNvPr id="3" name="Rectangle 2"/>
          <p:cNvSpPr/>
          <p:nvPr/>
        </p:nvSpPr>
        <p:spPr>
          <a:xfrm>
            <a:off x="0" y="0"/>
            <a:ext cx="9144000" cy="6858000"/>
          </a:xfrm>
          <a:prstGeom prst="rect">
            <a:avLst/>
          </a:prstGeom>
          <a:noFill/>
          <a:ln w="76200">
            <a:solidFill>
              <a:srgbClr val="00CC00"/>
            </a:solidFill>
          </a:ln>
          <a:effectLst>
            <a:glow rad="1270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6-Point Star 3"/>
          <p:cNvSpPr/>
          <p:nvPr/>
        </p:nvSpPr>
        <p:spPr>
          <a:xfrm>
            <a:off x="127000" y="88900"/>
            <a:ext cx="8737600" cy="2641600"/>
          </a:xfrm>
          <a:prstGeom prst="star6">
            <a:avLst/>
          </a:prstGeom>
          <a:noFill/>
          <a:ln w="571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612900" y="800100"/>
            <a:ext cx="5626100" cy="1199297"/>
          </a:xfrm>
          <a:prstGeom prst="rect">
            <a:avLst/>
          </a:prstGeom>
          <a:noFill/>
        </p:spPr>
        <p:txBody>
          <a:bodyPr wrap="square" rtlCol="0">
            <a:prstTxWarp prst="textPlain">
              <a:avLst/>
            </a:prstTxWarp>
            <a:spAutoFit/>
          </a:bodyPr>
          <a:lstStyle/>
          <a:p>
            <a:r>
              <a:rPr lang="en-US" sz="4800" b="1" dirty="0" smtClean="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ooper Black" panose="0208090404030B020404" pitchFamily="18" charset="0"/>
              </a:rPr>
              <a:t>Individual work</a:t>
            </a:r>
            <a:endParaRPr lang="en-US" sz="4800" b="1" dirty="0">
              <a:ln w="12700">
                <a:solidFill>
                  <a:srgbClr val="FF0000"/>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Cooper Black" panose="0208090404030B020404" pitchFamily="18" charset="0"/>
            </a:endParaRPr>
          </a:p>
        </p:txBody>
      </p:sp>
      <p:sp>
        <p:nvSpPr>
          <p:cNvPr id="6" name="TextBox 5"/>
          <p:cNvSpPr txBox="1"/>
          <p:nvPr/>
        </p:nvSpPr>
        <p:spPr>
          <a:xfrm>
            <a:off x="139700" y="2857500"/>
            <a:ext cx="8864600" cy="3765729"/>
          </a:xfrm>
          <a:prstGeom prst="rect">
            <a:avLst/>
          </a:prstGeom>
          <a:noFill/>
        </p:spPr>
        <p:txBody>
          <a:bodyPr wrap="square" rtlCol="0">
            <a:prstTxWarp prst="textPlain">
              <a:avLst/>
            </a:prstTxWarp>
            <a:spAutoFit/>
          </a:bodyPr>
          <a:lstStyle/>
          <a:p>
            <a:pPr marL="342900" indent="-342900">
              <a:buAutoNum type="arabicPeriod"/>
            </a:pPr>
            <a:r>
              <a:rPr lang="en-US" sz="2400" dirty="0" smtClean="0">
                <a:ln w="0">
                  <a:noFill/>
                </a:ln>
                <a:effectLst>
                  <a:outerShdw blurRad="38100" dist="19050" dir="2700000" algn="tl" rotWithShape="0">
                    <a:schemeClr val="dk1">
                      <a:alpha val="40000"/>
                    </a:schemeClr>
                  </a:outerShdw>
                </a:effectLst>
                <a:latin typeface="Cooper Black" panose="0208090404030B020404" pitchFamily="18" charset="0"/>
              </a:rPr>
              <a:t>What is the measurement of our national flag?</a:t>
            </a:r>
          </a:p>
          <a:p>
            <a:pPr marL="342900" indent="-342900">
              <a:buAutoNum type="arabicPeriod"/>
            </a:pPr>
            <a:r>
              <a:rPr lang="en-US" sz="3200" dirty="0" smtClean="0">
                <a:ln w="0">
                  <a:noFill/>
                </a:ln>
                <a:effectLst>
                  <a:outerShdw blurRad="38100" dist="19050" dir="2700000" algn="tl" rotWithShape="0">
                    <a:schemeClr val="dk1">
                      <a:alpha val="40000"/>
                    </a:schemeClr>
                  </a:outerShdw>
                </a:effectLst>
                <a:latin typeface="Cooper Black" panose="0208090404030B020404" pitchFamily="18" charset="0"/>
              </a:rPr>
              <a:t>What is the radius of the red circle?</a:t>
            </a:r>
          </a:p>
          <a:p>
            <a:pPr marL="342900" indent="-342900">
              <a:buAutoNum type="arabicPeriod"/>
            </a:pPr>
            <a:r>
              <a:rPr lang="en-US" sz="3200" dirty="0" smtClean="0">
                <a:ln w="0">
                  <a:noFill/>
                </a:ln>
                <a:effectLst>
                  <a:outerShdw blurRad="38100" dist="19050" dir="2700000" algn="tl" rotWithShape="0">
                    <a:schemeClr val="dk1">
                      <a:alpha val="40000"/>
                    </a:schemeClr>
                  </a:outerShdw>
                </a:effectLst>
                <a:latin typeface="Cooper Black" panose="0208090404030B020404" pitchFamily="18" charset="0"/>
              </a:rPr>
              <a:t>Where is it hoisted?</a:t>
            </a:r>
          </a:p>
          <a:p>
            <a:pPr marL="342900" indent="-342900">
              <a:buAutoNum type="arabicPeriod"/>
            </a:pPr>
            <a:r>
              <a:rPr lang="en-US" sz="2800" dirty="0" smtClean="0">
                <a:ln w="0">
                  <a:noFill/>
                </a:ln>
                <a:effectLst>
                  <a:outerShdw blurRad="38100" dist="19050" dir="2700000" algn="tl" rotWithShape="0">
                    <a:schemeClr val="dk1">
                      <a:alpha val="40000"/>
                    </a:schemeClr>
                  </a:outerShdw>
                </a:effectLst>
                <a:latin typeface="Cooper Black" panose="0208090404030B020404" pitchFamily="18" charset="0"/>
              </a:rPr>
              <a:t>When is the national flag keep half-mast ?</a:t>
            </a:r>
          </a:p>
          <a:p>
            <a:endParaRPr lang="en-US" sz="2800" dirty="0" smtClean="0">
              <a:ln w="0">
                <a:noFill/>
              </a:ln>
              <a:effectLst>
                <a:outerShdw blurRad="38100" dist="19050" dir="2700000" algn="tl" rotWithShape="0">
                  <a:schemeClr val="dk1">
                    <a:alpha val="40000"/>
                  </a:schemeClr>
                </a:outerShdw>
              </a:effectLst>
              <a:latin typeface="Cooper Black" panose="0208090404030B020404" pitchFamily="18" charset="0"/>
            </a:endParaRPr>
          </a:p>
        </p:txBody>
      </p:sp>
    </p:spTree>
    <p:extLst>
      <p:ext uri="{BB962C8B-B14F-4D97-AF65-F5344CB8AC3E}">
        <p14:creationId xmlns:p14="http://schemas.microsoft.com/office/powerpoint/2010/main" val="1212190218"/>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edge">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500"/>
                                        <p:tgtEl>
                                          <p:spTgt spid="6">
                                            <p:txEl>
                                              <p:pRg st="0" end="0"/>
                                            </p:txEl>
                                          </p:spTgt>
                                        </p:tgtEl>
                                        <p:attrNameLst>
                                          <p:attrName>ppt_x</p:attrName>
                                        </p:attrNameLst>
                                      </p:cBhvr>
                                      <p:tavLst>
                                        <p:tav tm="0">
                                          <p:val>
                                            <p:strVal val="#ppt_x+#ppt_w*1.125000"/>
                                          </p:val>
                                        </p:tav>
                                        <p:tav tm="100000">
                                          <p:val>
                                            <p:strVal val="#ppt_x"/>
                                          </p:val>
                                        </p:tav>
                                      </p:tavLst>
                                    </p:anim>
                                    <p:animEffect transition="in" filter="wipe(left)">
                                      <p:cBhvr>
                                        <p:cTn id="13" dur="500"/>
                                        <p:tgtEl>
                                          <p:spTgt spid="6">
                                            <p:txEl>
                                              <p:pRg st="0" end="0"/>
                                            </p:txEl>
                                          </p:spTgt>
                                        </p:tgtEl>
                                      </p:cBhvr>
                                    </p:animEffect>
                                  </p:childTnLst>
                                </p:cTn>
                              </p:par>
                              <p:par>
                                <p:cTn id="14" presetID="12" presetClass="entr" presetSubtype="2" fill="hold" nodeType="with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500"/>
                                        <p:tgtEl>
                                          <p:spTgt spid="6">
                                            <p:txEl>
                                              <p:pRg st="1" end="1"/>
                                            </p:txEl>
                                          </p:spTgt>
                                        </p:tgtEl>
                                        <p:attrNameLst>
                                          <p:attrName>ppt_x</p:attrName>
                                        </p:attrNameLst>
                                      </p:cBhvr>
                                      <p:tavLst>
                                        <p:tav tm="0">
                                          <p:val>
                                            <p:strVal val="#ppt_x+#ppt_w*1.125000"/>
                                          </p:val>
                                        </p:tav>
                                        <p:tav tm="100000">
                                          <p:val>
                                            <p:strVal val="#ppt_x"/>
                                          </p:val>
                                        </p:tav>
                                      </p:tavLst>
                                    </p:anim>
                                    <p:animEffect transition="in" filter="wipe(left)">
                                      <p:cBhvr>
                                        <p:cTn id="17" dur="500"/>
                                        <p:tgtEl>
                                          <p:spTgt spid="6">
                                            <p:txEl>
                                              <p:pRg st="1" end="1"/>
                                            </p:txEl>
                                          </p:spTgt>
                                        </p:tgtEl>
                                      </p:cBhvr>
                                    </p:animEffect>
                                  </p:childTnLst>
                                </p:cTn>
                              </p:par>
                              <p:par>
                                <p:cTn id="18" presetID="12" presetClass="entr" presetSubtype="2" fill="hold" nodeType="with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 calcmode="lin" valueType="num">
                                      <p:cBhvr additive="base">
                                        <p:cTn id="20" dur="500"/>
                                        <p:tgtEl>
                                          <p:spTgt spid="6">
                                            <p:txEl>
                                              <p:pRg st="2" end="2"/>
                                            </p:txEl>
                                          </p:spTgt>
                                        </p:tgtEl>
                                        <p:attrNameLst>
                                          <p:attrName>ppt_x</p:attrName>
                                        </p:attrNameLst>
                                      </p:cBhvr>
                                      <p:tavLst>
                                        <p:tav tm="0">
                                          <p:val>
                                            <p:strVal val="#ppt_x+#ppt_w*1.125000"/>
                                          </p:val>
                                        </p:tav>
                                        <p:tav tm="100000">
                                          <p:val>
                                            <p:strVal val="#ppt_x"/>
                                          </p:val>
                                        </p:tav>
                                      </p:tavLst>
                                    </p:anim>
                                    <p:animEffect transition="in" filter="wipe(left)">
                                      <p:cBhvr>
                                        <p:cTn id="21" dur="500"/>
                                        <p:tgtEl>
                                          <p:spTgt spid="6">
                                            <p:txEl>
                                              <p:pRg st="2" end="2"/>
                                            </p:txEl>
                                          </p:spTgt>
                                        </p:tgtEl>
                                      </p:cBhvr>
                                    </p:animEffect>
                                  </p:childTnLst>
                                </p:cTn>
                              </p:par>
                              <p:par>
                                <p:cTn id="22" presetID="12" presetClass="entr" presetSubtype="2" fill="hold" nodeType="withEffect">
                                  <p:stCondLst>
                                    <p:cond delay="0"/>
                                  </p:stCondLst>
                                  <p:childTnLst>
                                    <p:set>
                                      <p:cBhvr>
                                        <p:cTn id="23" dur="1" fill="hold">
                                          <p:stCondLst>
                                            <p:cond delay="0"/>
                                          </p:stCondLst>
                                        </p:cTn>
                                        <p:tgtEl>
                                          <p:spTgt spid="6">
                                            <p:txEl>
                                              <p:pRg st="3" end="3"/>
                                            </p:txEl>
                                          </p:spTgt>
                                        </p:tgtEl>
                                        <p:attrNameLst>
                                          <p:attrName>style.visibility</p:attrName>
                                        </p:attrNameLst>
                                      </p:cBhvr>
                                      <p:to>
                                        <p:strVal val="visible"/>
                                      </p:to>
                                    </p:set>
                                    <p:anim calcmode="lin" valueType="num">
                                      <p:cBhvr additive="base">
                                        <p:cTn id="24" dur="500"/>
                                        <p:tgtEl>
                                          <p:spTgt spid="6">
                                            <p:txEl>
                                              <p:pRg st="3" end="3"/>
                                            </p:txEl>
                                          </p:spTgt>
                                        </p:tgtEl>
                                        <p:attrNameLst>
                                          <p:attrName>ppt_x</p:attrName>
                                        </p:attrNameLst>
                                      </p:cBhvr>
                                      <p:tavLst>
                                        <p:tav tm="0">
                                          <p:val>
                                            <p:strVal val="#ppt_x+#ppt_w*1.125000"/>
                                          </p:val>
                                        </p:tav>
                                        <p:tav tm="100000">
                                          <p:val>
                                            <p:strVal val="#ppt_x"/>
                                          </p:val>
                                        </p:tav>
                                      </p:tavLst>
                                    </p:anim>
                                    <p:animEffect transition="in" filter="wipe(left)">
                                      <p:cBhvr>
                                        <p:cTn id="2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299" y="6395184"/>
            <a:ext cx="8826501" cy="323116"/>
          </a:xfrm>
          <a:prstGeom prst="rect">
            <a:avLst/>
          </a:prstGeom>
        </p:spPr>
      </p:pic>
      <p:sp>
        <p:nvSpPr>
          <p:cNvPr id="3" name="Rectangle 2"/>
          <p:cNvSpPr/>
          <p:nvPr/>
        </p:nvSpPr>
        <p:spPr>
          <a:xfrm>
            <a:off x="0" y="0"/>
            <a:ext cx="9144000" cy="6769100"/>
          </a:xfrm>
          <a:prstGeom prst="rect">
            <a:avLst/>
          </a:prstGeom>
          <a:noFill/>
          <a:ln w="76200">
            <a:solidFill>
              <a:srgbClr val="00CC00"/>
            </a:solidFill>
          </a:ln>
          <a:effectLst>
            <a:glow rad="127000">
              <a:srgbClr val="FF00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 y="116523"/>
            <a:ext cx="8864600" cy="3083877"/>
          </a:xfrm>
          <a:prstGeom prst="rect">
            <a:avLst/>
          </a:prstGeom>
        </p:spPr>
      </p:pic>
      <p:sp>
        <p:nvSpPr>
          <p:cNvPr id="9" name="TextBox 8"/>
          <p:cNvSpPr txBox="1"/>
          <p:nvPr/>
        </p:nvSpPr>
        <p:spPr>
          <a:xfrm>
            <a:off x="1079500" y="838200"/>
            <a:ext cx="6743700" cy="1323439"/>
          </a:xfrm>
          <a:prstGeom prst="rect">
            <a:avLst/>
          </a:prstGeom>
          <a:noFill/>
        </p:spPr>
        <p:txBody>
          <a:bodyPr wrap="square" rtlCol="0">
            <a:prstTxWarp prst="textDoubleWave1">
              <a:avLst/>
            </a:prstTxWarp>
            <a:spAutoFit/>
          </a:bodyPr>
          <a:lstStyle/>
          <a:p>
            <a:r>
              <a:rPr lang="en-US" sz="8000" b="1" dirty="0" smtClean="0">
                <a:ln w="6600">
                  <a:solidFill>
                    <a:schemeClr val="tx1"/>
                  </a:solidFill>
                  <a:prstDash val="solid"/>
                </a:ln>
                <a:solidFill>
                  <a:srgbClr val="FFFFFF"/>
                </a:solidFill>
                <a:effectLst>
                  <a:outerShdw dist="38100" dir="2700000" algn="tl" rotWithShape="0">
                    <a:schemeClr val="accent2"/>
                  </a:outerShdw>
                </a:effectLst>
                <a:latin typeface="Cooper Black" panose="0208090404030B020404" pitchFamily="18" charset="0"/>
              </a:rPr>
              <a:t>Group work</a:t>
            </a:r>
            <a:endParaRPr lang="en-US" sz="8000" b="1" dirty="0">
              <a:ln w="6600">
                <a:solidFill>
                  <a:schemeClr val="tx1"/>
                </a:solidFill>
                <a:prstDash val="solid"/>
              </a:ln>
              <a:solidFill>
                <a:srgbClr val="FFFFFF"/>
              </a:solidFill>
              <a:effectLst>
                <a:outerShdw dist="38100" dir="2700000" algn="tl" rotWithShape="0">
                  <a:schemeClr val="accent2"/>
                </a:outerShdw>
              </a:effectLst>
              <a:latin typeface="Cooper Black" panose="0208090404030B020404" pitchFamily="18"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0" y="3124200"/>
            <a:ext cx="8928100" cy="3460750"/>
          </a:xfrm>
          <a:prstGeom prst="rect">
            <a:avLst/>
          </a:prstGeom>
        </p:spPr>
      </p:pic>
      <p:sp>
        <p:nvSpPr>
          <p:cNvPr id="11" name="TextBox 10"/>
          <p:cNvSpPr txBox="1"/>
          <p:nvPr/>
        </p:nvSpPr>
        <p:spPr>
          <a:xfrm>
            <a:off x="165100" y="3784599"/>
            <a:ext cx="8877300" cy="3073401"/>
          </a:xfrm>
          <a:prstGeom prst="rect">
            <a:avLst/>
          </a:prstGeom>
          <a:noFill/>
        </p:spPr>
        <p:txBody>
          <a:bodyPr wrap="square" rtlCol="0">
            <a:prstTxWarp prst="textPlain">
              <a:avLst/>
            </a:prstTxWarp>
            <a:spAutoFit/>
          </a:bodyPr>
          <a:lstStyle/>
          <a:p>
            <a:pPr marL="342900" indent="-342900">
              <a:buAutoNum type="arabicPeriod"/>
            </a:pPr>
            <a:r>
              <a:rPr lang="en-US" sz="3200" dirty="0" smtClean="0">
                <a:ln w="12700">
                  <a:solidFill>
                    <a:srgbClr val="0070C0"/>
                  </a:solidFill>
                </a:ln>
                <a:latin typeface="Cooper Black" panose="0208090404030B020404" pitchFamily="18" charset="0"/>
              </a:rPr>
              <a:t>What does the green color symbolize?</a:t>
            </a:r>
          </a:p>
          <a:p>
            <a:pPr marL="342900" indent="-342900">
              <a:buAutoNum type="arabicPeriod"/>
            </a:pPr>
            <a:r>
              <a:rPr lang="en-US" sz="3200" dirty="0" smtClean="0">
                <a:ln w="12700">
                  <a:solidFill>
                    <a:srgbClr val="0070C0"/>
                  </a:solidFill>
                </a:ln>
                <a:latin typeface="Cooper Black" panose="0208090404030B020404" pitchFamily="18" charset="0"/>
              </a:rPr>
              <a:t>What does the red color symbolize?</a:t>
            </a:r>
            <a:endParaRPr lang="en-US" sz="1100" dirty="0" smtClean="0">
              <a:ln w="12700">
                <a:solidFill>
                  <a:srgbClr val="0070C0"/>
                </a:solidFill>
              </a:ln>
              <a:latin typeface="Cooper Black" panose="0208090404030B020404" pitchFamily="18" charset="0"/>
            </a:endParaRPr>
          </a:p>
          <a:p>
            <a:pPr marL="342900" indent="-342900">
              <a:buAutoNum type="arabicPeriod"/>
            </a:pPr>
            <a:endParaRPr lang="en-US" dirty="0"/>
          </a:p>
        </p:txBody>
      </p:sp>
    </p:spTree>
    <p:extLst>
      <p:ext uri="{BB962C8B-B14F-4D97-AF65-F5344CB8AC3E}">
        <p14:creationId xmlns:p14="http://schemas.microsoft.com/office/powerpoint/2010/main" val="118438901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anim calcmode="lin" valueType="num">
                                      <p:cBhvr>
                                        <p:cTn id="23" dur="2000" fill="hold"/>
                                        <p:tgtEl>
                                          <p:spTgt spid="10"/>
                                        </p:tgtEl>
                                        <p:attrNameLst>
                                          <p:attrName>ppt_w</p:attrName>
                                        </p:attrNameLst>
                                      </p:cBhvr>
                                      <p:tavLst>
                                        <p:tav tm="0" fmla="#ppt_w*sin(2.5*pi*$)">
                                          <p:val>
                                            <p:fltVal val="0"/>
                                          </p:val>
                                        </p:tav>
                                        <p:tav tm="100000">
                                          <p:val>
                                            <p:fltVal val="1"/>
                                          </p:val>
                                        </p:tav>
                                      </p:tavLst>
                                    </p:anim>
                                    <p:anim calcmode="lin" valueType="num">
                                      <p:cBhvr>
                                        <p:cTn id="2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11">
                                            <p:txEl>
                                              <p:pRg st="0" end="0"/>
                                            </p:txEl>
                                          </p:spTgt>
                                        </p:tgtEl>
                                        <p:attrNameLst>
                                          <p:attrName>style.visibility</p:attrName>
                                        </p:attrNameLst>
                                      </p:cBhvr>
                                      <p:to>
                                        <p:strVal val="visible"/>
                                      </p:to>
                                    </p:set>
                                    <p:animEffect transition="in" filter="wipe(down)">
                                      <p:cBhvr>
                                        <p:cTn id="29" dur="580">
                                          <p:stCondLst>
                                            <p:cond delay="0"/>
                                          </p:stCondLst>
                                        </p:cTn>
                                        <p:tgtEl>
                                          <p:spTgt spid="11">
                                            <p:txEl>
                                              <p:pRg st="0" end="0"/>
                                            </p:txEl>
                                          </p:spTgt>
                                        </p:tgtEl>
                                      </p:cBhvr>
                                    </p:animEffect>
                                    <p:anim calcmode="lin" valueType="num">
                                      <p:cBhvr>
                                        <p:cTn id="30" dur="1822" tmFilter="0,0; 0.14,0.36; 0.43,0.73; 0.71,0.91; 1.0,1.0">
                                          <p:stCondLst>
                                            <p:cond delay="0"/>
                                          </p:stCondLst>
                                        </p:cTn>
                                        <p:tgtEl>
                                          <p:spTgt spid="11">
                                            <p:txEl>
                                              <p:pRg st="0" end="0"/>
                                            </p:txEl>
                                          </p:spTgt>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1">
                                            <p:txEl>
                                              <p:pRg st="0" end="0"/>
                                            </p:txEl>
                                          </p:spTgt>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1">
                                            <p:txEl>
                                              <p:pRg st="0" end="0"/>
                                            </p:txEl>
                                          </p:spTgt>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1">
                                            <p:txEl>
                                              <p:pRg st="0" end="0"/>
                                            </p:txEl>
                                          </p:spTgt>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1">
                                            <p:txEl>
                                              <p:pRg st="0" end="0"/>
                                            </p:txEl>
                                          </p:spTgt>
                                        </p:tgtEl>
                                        <p:attrNameLst>
                                          <p:attrName>ppt_y</p:attrName>
                                        </p:attrNameLst>
                                      </p:cBhvr>
                                      <p:tavLst>
                                        <p:tav tm="0" fmla="#ppt_y-sin(pi*$)/81">
                                          <p:val>
                                            <p:fltVal val="0"/>
                                          </p:val>
                                        </p:tav>
                                        <p:tav tm="100000">
                                          <p:val>
                                            <p:fltVal val="1"/>
                                          </p:val>
                                        </p:tav>
                                      </p:tavLst>
                                    </p:anim>
                                    <p:animScale>
                                      <p:cBhvr>
                                        <p:cTn id="35" dur="26">
                                          <p:stCondLst>
                                            <p:cond delay="650"/>
                                          </p:stCondLst>
                                        </p:cTn>
                                        <p:tgtEl>
                                          <p:spTgt spid="11">
                                            <p:txEl>
                                              <p:pRg st="0" end="0"/>
                                            </p:txEl>
                                          </p:spTgt>
                                        </p:tgtEl>
                                      </p:cBhvr>
                                      <p:to x="100000" y="60000"/>
                                    </p:animScale>
                                    <p:animScale>
                                      <p:cBhvr>
                                        <p:cTn id="36" dur="166" decel="50000">
                                          <p:stCondLst>
                                            <p:cond delay="676"/>
                                          </p:stCondLst>
                                        </p:cTn>
                                        <p:tgtEl>
                                          <p:spTgt spid="11">
                                            <p:txEl>
                                              <p:pRg st="0" end="0"/>
                                            </p:txEl>
                                          </p:spTgt>
                                        </p:tgtEl>
                                      </p:cBhvr>
                                      <p:to x="100000" y="100000"/>
                                    </p:animScale>
                                    <p:animScale>
                                      <p:cBhvr>
                                        <p:cTn id="37" dur="26">
                                          <p:stCondLst>
                                            <p:cond delay="1312"/>
                                          </p:stCondLst>
                                        </p:cTn>
                                        <p:tgtEl>
                                          <p:spTgt spid="11">
                                            <p:txEl>
                                              <p:pRg st="0" end="0"/>
                                            </p:txEl>
                                          </p:spTgt>
                                        </p:tgtEl>
                                      </p:cBhvr>
                                      <p:to x="100000" y="80000"/>
                                    </p:animScale>
                                    <p:animScale>
                                      <p:cBhvr>
                                        <p:cTn id="38" dur="166" decel="50000">
                                          <p:stCondLst>
                                            <p:cond delay="1338"/>
                                          </p:stCondLst>
                                        </p:cTn>
                                        <p:tgtEl>
                                          <p:spTgt spid="11">
                                            <p:txEl>
                                              <p:pRg st="0" end="0"/>
                                            </p:txEl>
                                          </p:spTgt>
                                        </p:tgtEl>
                                      </p:cBhvr>
                                      <p:to x="100000" y="100000"/>
                                    </p:animScale>
                                    <p:animScale>
                                      <p:cBhvr>
                                        <p:cTn id="39" dur="26">
                                          <p:stCondLst>
                                            <p:cond delay="1642"/>
                                          </p:stCondLst>
                                        </p:cTn>
                                        <p:tgtEl>
                                          <p:spTgt spid="11">
                                            <p:txEl>
                                              <p:pRg st="0" end="0"/>
                                            </p:txEl>
                                          </p:spTgt>
                                        </p:tgtEl>
                                      </p:cBhvr>
                                      <p:to x="100000" y="90000"/>
                                    </p:animScale>
                                    <p:animScale>
                                      <p:cBhvr>
                                        <p:cTn id="40" dur="166" decel="50000">
                                          <p:stCondLst>
                                            <p:cond delay="1668"/>
                                          </p:stCondLst>
                                        </p:cTn>
                                        <p:tgtEl>
                                          <p:spTgt spid="11">
                                            <p:txEl>
                                              <p:pRg st="0" end="0"/>
                                            </p:txEl>
                                          </p:spTgt>
                                        </p:tgtEl>
                                      </p:cBhvr>
                                      <p:to x="100000" y="100000"/>
                                    </p:animScale>
                                    <p:animScale>
                                      <p:cBhvr>
                                        <p:cTn id="41" dur="26">
                                          <p:stCondLst>
                                            <p:cond delay="1808"/>
                                          </p:stCondLst>
                                        </p:cTn>
                                        <p:tgtEl>
                                          <p:spTgt spid="11">
                                            <p:txEl>
                                              <p:pRg st="0" end="0"/>
                                            </p:txEl>
                                          </p:spTgt>
                                        </p:tgtEl>
                                      </p:cBhvr>
                                      <p:to x="100000" y="95000"/>
                                    </p:animScale>
                                    <p:animScale>
                                      <p:cBhvr>
                                        <p:cTn id="42" dur="166" decel="50000">
                                          <p:stCondLst>
                                            <p:cond delay="1834"/>
                                          </p:stCondLst>
                                        </p:cTn>
                                        <p:tgtEl>
                                          <p:spTgt spid="11">
                                            <p:txEl>
                                              <p:pRg st="0" end="0"/>
                                            </p:txEl>
                                          </p:spTgt>
                                        </p:tgtEl>
                                      </p:cBhvr>
                                      <p:to x="100000" y="100000"/>
                                    </p:animScale>
                                  </p:childTnLst>
                                </p:cTn>
                              </p:par>
                              <p:par>
                                <p:cTn id="43" presetID="26" presetClass="entr" presetSubtype="0" fill="hold" nodeType="withEffect">
                                  <p:stCondLst>
                                    <p:cond delay="0"/>
                                  </p:stCondLst>
                                  <p:childTnLst>
                                    <p:set>
                                      <p:cBhvr>
                                        <p:cTn id="44" dur="1" fill="hold">
                                          <p:stCondLst>
                                            <p:cond delay="0"/>
                                          </p:stCondLst>
                                        </p:cTn>
                                        <p:tgtEl>
                                          <p:spTgt spid="11">
                                            <p:txEl>
                                              <p:pRg st="1" end="1"/>
                                            </p:txEl>
                                          </p:spTgt>
                                        </p:tgtEl>
                                        <p:attrNameLst>
                                          <p:attrName>style.visibility</p:attrName>
                                        </p:attrNameLst>
                                      </p:cBhvr>
                                      <p:to>
                                        <p:strVal val="visible"/>
                                      </p:to>
                                    </p:set>
                                    <p:animEffect transition="in" filter="wipe(down)">
                                      <p:cBhvr>
                                        <p:cTn id="45" dur="580">
                                          <p:stCondLst>
                                            <p:cond delay="0"/>
                                          </p:stCondLst>
                                        </p:cTn>
                                        <p:tgtEl>
                                          <p:spTgt spid="11">
                                            <p:txEl>
                                              <p:pRg st="1" end="1"/>
                                            </p:txEl>
                                          </p:spTgt>
                                        </p:tgtEl>
                                      </p:cBhvr>
                                    </p:animEffect>
                                    <p:anim calcmode="lin" valueType="num">
                                      <p:cBhvr>
                                        <p:cTn id="46" dur="1822" tmFilter="0,0; 0.14,0.36; 0.43,0.73; 0.71,0.91; 1.0,1.0">
                                          <p:stCondLst>
                                            <p:cond delay="0"/>
                                          </p:stCondLst>
                                        </p:cTn>
                                        <p:tgtEl>
                                          <p:spTgt spid="11">
                                            <p:txEl>
                                              <p:pRg st="1" end="1"/>
                                            </p:txEl>
                                          </p:spTgt>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1">
                                            <p:txEl>
                                              <p:pRg st="1" end="1"/>
                                            </p:txEl>
                                          </p:spTgt>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1">
                                            <p:txEl>
                                              <p:pRg st="1" end="1"/>
                                            </p:txEl>
                                          </p:spTgt>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1">
                                            <p:txEl>
                                              <p:pRg st="1" end="1"/>
                                            </p:txEl>
                                          </p:spTgt>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1">
                                            <p:txEl>
                                              <p:pRg st="1" end="1"/>
                                            </p:txEl>
                                          </p:spTgt>
                                        </p:tgtEl>
                                        <p:attrNameLst>
                                          <p:attrName>ppt_y</p:attrName>
                                        </p:attrNameLst>
                                      </p:cBhvr>
                                      <p:tavLst>
                                        <p:tav tm="0" fmla="#ppt_y-sin(pi*$)/81">
                                          <p:val>
                                            <p:fltVal val="0"/>
                                          </p:val>
                                        </p:tav>
                                        <p:tav tm="100000">
                                          <p:val>
                                            <p:fltVal val="1"/>
                                          </p:val>
                                        </p:tav>
                                      </p:tavLst>
                                    </p:anim>
                                    <p:animScale>
                                      <p:cBhvr>
                                        <p:cTn id="51" dur="26">
                                          <p:stCondLst>
                                            <p:cond delay="650"/>
                                          </p:stCondLst>
                                        </p:cTn>
                                        <p:tgtEl>
                                          <p:spTgt spid="11">
                                            <p:txEl>
                                              <p:pRg st="1" end="1"/>
                                            </p:txEl>
                                          </p:spTgt>
                                        </p:tgtEl>
                                      </p:cBhvr>
                                      <p:to x="100000" y="60000"/>
                                    </p:animScale>
                                    <p:animScale>
                                      <p:cBhvr>
                                        <p:cTn id="52" dur="166" decel="50000">
                                          <p:stCondLst>
                                            <p:cond delay="676"/>
                                          </p:stCondLst>
                                        </p:cTn>
                                        <p:tgtEl>
                                          <p:spTgt spid="11">
                                            <p:txEl>
                                              <p:pRg st="1" end="1"/>
                                            </p:txEl>
                                          </p:spTgt>
                                        </p:tgtEl>
                                      </p:cBhvr>
                                      <p:to x="100000" y="100000"/>
                                    </p:animScale>
                                    <p:animScale>
                                      <p:cBhvr>
                                        <p:cTn id="53" dur="26">
                                          <p:stCondLst>
                                            <p:cond delay="1312"/>
                                          </p:stCondLst>
                                        </p:cTn>
                                        <p:tgtEl>
                                          <p:spTgt spid="11">
                                            <p:txEl>
                                              <p:pRg st="1" end="1"/>
                                            </p:txEl>
                                          </p:spTgt>
                                        </p:tgtEl>
                                      </p:cBhvr>
                                      <p:to x="100000" y="80000"/>
                                    </p:animScale>
                                    <p:animScale>
                                      <p:cBhvr>
                                        <p:cTn id="54" dur="166" decel="50000">
                                          <p:stCondLst>
                                            <p:cond delay="1338"/>
                                          </p:stCondLst>
                                        </p:cTn>
                                        <p:tgtEl>
                                          <p:spTgt spid="11">
                                            <p:txEl>
                                              <p:pRg st="1" end="1"/>
                                            </p:txEl>
                                          </p:spTgt>
                                        </p:tgtEl>
                                      </p:cBhvr>
                                      <p:to x="100000" y="100000"/>
                                    </p:animScale>
                                    <p:animScale>
                                      <p:cBhvr>
                                        <p:cTn id="55" dur="26">
                                          <p:stCondLst>
                                            <p:cond delay="1642"/>
                                          </p:stCondLst>
                                        </p:cTn>
                                        <p:tgtEl>
                                          <p:spTgt spid="11">
                                            <p:txEl>
                                              <p:pRg st="1" end="1"/>
                                            </p:txEl>
                                          </p:spTgt>
                                        </p:tgtEl>
                                      </p:cBhvr>
                                      <p:to x="100000" y="90000"/>
                                    </p:animScale>
                                    <p:animScale>
                                      <p:cBhvr>
                                        <p:cTn id="56" dur="166" decel="50000">
                                          <p:stCondLst>
                                            <p:cond delay="1668"/>
                                          </p:stCondLst>
                                        </p:cTn>
                                        <p:tgtEl>
                                          <p:spTgt spid="11">
                                            <p:txEl>
                                              <p:pRg st="1" end="1"/>
                                            </p:txEl>
                                          </p:spTgt>
                                        </p:tgtEl>
                                      </p:cBhvr>
                                      <p:to x="100000" y="100000"/>
                                    </p:animScale>
                                    <p:animScale>
                                      <p:cBhvr>
                                        <p:cTn id="57" dur="26">
                                          <p:stCondLst>
                                            <p:cond delay="1808"/>
                                          </p:stCondLst>
                                        </p:cTn>
                                        <p:tgtEl>
                                          <p:spTgt spid="11">
                                            <p:txEl>
                                              <p:pRg st="1" end="1"/>
                                            </p:txEl>
                                          </p:spTgt>
                                        </p:tgtEl>
                                      </p:cBhvr>
                                      <p:to x="100000" y="95000"/>
                                    </p:animScale>
                                    <p:animScale>
                                      <p:cBhvr>
                                        <p:cTn id="58" dur="166" decel="50000">
                                          <p:stCondLst>
                                            <p:cond delay="1834"/>
                                          </p:stCondLst>
                                        </p:cTn>
                                        <p:tgtEl>
                                          <p:spTgt spid="11">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4">
            <a:lumMod val="75000"/>
            <a:alpha val="73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901" y="6534884"/>
            <a:ext cx="8851900" cy="323116"/>
          </a:xfrm>
          <a:prstGeom prst="rect">
            <a:avLst/>
          </a:prstGeom>
        </p:spPr>
      </p:pic>
      <p:sp>
        <p:nvSpPr>
          <p:cNvPr id="3" name="Rectangle 2"/>
          <p:cNvSpPr/>
          <p:nvPr/>
        </p:nvSpPr>
        <p:spPr>
          <a:xfrm>
            <a:off x="0" y="0"/>
            <a:ext cx="9144000" cy="6858000"/>
          </a:xfrm>
          <a:prstGeom prst="rect">
            <a:avLst/>
          </a:prstGeom>
          <a:noFill/>
          <a:ln w="76200">
            <a:solidFill>
              <a:srgbClr val="C41A36"/>
            </a:solidFill>
            <a:prstDash val="solid"/>
          </a:ln>
          <a:effectLst>
            <a:glow rad="127000">
              <a:srgbClr val="00CC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96900" y="190500"/>
            <a:ext cx="7950200" cy="1446550"/>
          </a:xfrm>
          <a:prstGeom prst="rect">
            <a:avLst/>
          </a:prstGeom>
          <a:noFill/>
        </p:spPr>
        <p:txBody>
          <a:bodyPr wrap="square" rtlCol="0">
            <a:prstTxWarp prst="textCanUp">
              <a:avLst/>
            </a:prstTxWarp>
            <a:spAutoFit/>
          </a:bodyPr>
          <a:lstStyle/>
          <a:p>
            <a:r>
              <a:rPr lang="en-US" sz="8800" b="1" u="sng" dirty="0" smtClean="0">
                <a:ln w="12700">
                  <a:solidFill>
                    <a:schemeClr val="bg1"/>
                  </a:solidFill>
                </a:ln>
                <a:solidFill>
                  <a:srgbClr val="FF0000"/>
                </a:solidFill>
                <a:latin typeface="Cooper Black" panose="0208090404030B020404" pitchFamily="18" charset="0"/>
              </a:rPr>
              <a:t>H</a:t>
            </a:r>
            <a:r>
              <a:rPr lang="en-US" sz="8800" b="1" u="sng" dirty="0" smtClean="0">
                <a:ln w="12700">
                  <a:solidFill>
                    <a:schemeClr val="bg1"/>
                  </a:solidFill>
                </a:ln>
                <a:blipFill>
                  <a:blip r:embed="rId3"/>
                  <a:tile tx="0" ty="0" sx="100000" sy="100000" flip="none" algn="tl"/>
                </a:blipFill>
                <a:latin typeface="Cooper Black" panose="0208090404030B020404" pitchFamily="18" charset="0"/>
              </a:rPr>
              <a:t>o</a:t>
            </a:r>
            <a:r>
              <a:rPr lang="en-US" sz="8800" b="1" u="sng" dirty="0" smtClean="0">
                <a:ln w="12700">
                  <a:solidFill>
                    <a:schemeClr val="bg1"/>
                  </a:solidFill>
                </a:ln>
                <a:solidFill>
                  <a:srgbClr val="FF0000"/>
                </a:solidFill>
                <a:latin typeface="Cooper Black" panose="0208090404030B020404" pitchFamily="18" charset="0"/>
              </a:rPr>
              <a:t>m</a:t>
            </a:r>
            <a:r>
              <a:rPr lang="en-US" sz="8800" b="1" u="sng" dirty="0" smtClean="0">
                <a:ln w="12700">
                  <a:solidFill>
                    <a:schemeClr val="bg1"/>
                  </a:solidFill>
                </a:ln>
                <a:blipFill>
                  <a:blip r:embed="rId3"/>
                  <a:tile tx="0" ty="0" sx="100000" sy="100000" flip="none" algn="tl"/>
                </a:blipFill>
                <a:latin typeface="Cooper Black" panose="0208090404030B020404" pitchFamily="18" charset="0"/>
              </a:rPr>
              <a:t>e</a:t>
            </a:r>
            <a:r>
              <a:rPr lang="en-US" sz="8800" b="1" u="sng" dirty="0" smtClean="0">
                <a:ln w="12700">
                  <a:solidFill>
                    <a:schemeClr val="bg1"/>
                  </a:solidFill>
                </a:ln>
                <a:solidFill>
                  <a:srgbClr val="FF0000"/>
                </a:solidFill>
                <a:latin typeface="Cooper Black" panose="0208090404030B020404" pitchFamily="18" charset="0"/>
              </a:rPr>
              <a:t>w</a:t>
            </a:r>
            <a:r>
              <a:rPr lang="en-US" sz="8800" b="1" u="sng" dirty="0" smtClean="0">
                <a:ln w="12700">
                  <a:solidFill>
                    <a:schemeClr val="bg1"/>
                  </a:solidFill>
                </a:ln>
                <a:blipFill>
                  <a:blip r:embed="rId3"/>
                  <a:tile tx="0" ty="0" sx="100000" sy="100000" flip="none" algn="tl"/>
                </a:blipFill>
                <a:latin typeface="Cooper Black" panose="0208090404030B020404" pitchFamily="18" charset="0"/>
              </a:rPr>
              <a:t>o</a:t>
            </a:r>
            <a:r>
              <a:rPr lang="en-US" sz="8800" b="1" u="sng" dirty="0" smtClean="0">
                <a:ln w="12700">
                  <a:solidFill>
                    <a:schemeClr val="bg1"/>
                  </a:solidFill>
                </a:ln>
                <a:solidFill>
                  <a:srgbClr val="FF0000"/>
                </a:solidFill>
                <a:latin typeface="Cooper Black" panose="0208090404030B020404" pitchFamily="18" charset="0"/>
              </a:rPr>
              <a:t>r</a:t>
            </a:r>
            <a:r>
              <a:rPr lang="en-US" sz="8800" b="1" u="sng" dirty="0" smtClean="0">
                <a:ln w="12700">
                  <a:solidFill>
                    <a:schemeClr val="bg1"/>
                  </a:solidFill>
                </a:ln>
                <a:blipFill>
                  <a:blip r:embed="rId3"/>
                  <a:tile tx="0" ty="0" sx="100000" sy="100000" flip="none" algn="tl"/>
                </a:blipFill>
                <a:latin typeface="Cooper Black" panose="0208090404030B020404" pitchFamily="18" charset="0"/>
              </a:rPr>
              <a:t>k</a:t>
            </a:r>
            <a:endParaRPr lang="en-US" sz="2000" b="1" u="sng" dirty="0">
              <a:ln w="12700">
                <a:solidFill>
                  <a:schemeClr val="bg1"/>
                </a:solidFill>
              </a:ln>
              <a:blipFill>
                <a:blip r:embed="rId3"/>
                <a:tile tx="0" ty="0" sx="100000" sy="100000" flip="none" algn="tl"/>
              </a:blipFill>
              <a:latin typeface="Cooper Black" panose="0208090404030B020404" pitchFamily="18" charset="0"/>
            </a:endParaRPr>
          </a:p>
        </p:txBody>
      </p:sp>
      <p:sp>
        <p:nvSpPr>
          <p:cNvPr id="6" name="TextBox 5"/>
          <p:cNvSpPr txBox="1"/>
          <p:nvPr/>
        </p:nvSpPr>
        <p:spPr>
          <a:xfrm>
            <a:off x="88900" y="1739900"/>
            <a:ext cx="8915400" cy="1323439"/>
          </a:xfrm>
          <a:prstGeom prst="rect">
            <a:avLst/>
          </a:prstGeom>
          <a:noFill/>
        </p:spPr>
        <p:txBody>
          <a:bodyPr wrap="square" rtlCol="0">
            <a:spAutoFit/>
          </a:bodyPr>
          <a:lstStyle/>
          <a:p>
            <a:pPr algn="just"/>
            <a:r>
              <a:rPr lang="en-US" sz="4000" b="1" dirty="0" smtClean="0">
                <a:solidFill>
                  <a:srgbClr val="FF0000"/>
                </a:solidFill>
                <a:latin typeface="Franklin Gothic Demi Cond" panose="020B0706030402020204" pitchFamily="34" charset="0"/>
              </a:rPr>
              <a:t>Answering the following questions, write a paragraph about </a:t>
            </a:r>
            <a:r>
              <a:rPr lang="en-US" sz="3200" b="1" u="sng" dirty="0" smtClean="0">
                <a:ln w="9525">
                  <a:solidFill>
                    <a:schemeClr val="bg1"/>
                  </a:solidFill>
                  <a:prstDash val="solid"/>
                </a:ln>
                <a:effectLst>
                  <a:outerShdw blurRad="12700" dist="38100" dir="2700000" algn="tl" rotWithShape="0">
                    <a:schemeClr val="bg1">
                      <a:lumMod val="50000"/>
                    </a:schemeClr>
                  </a:outerShdw>
                </a:effectLst>
                <a:latin typeface="Cooper Black" panose="0208090404030B020404" pitchFamily="18" charset="0"/>
              </a:rPr>
              <a:t>“ Our National Flag.”</a:t>
            </a:r>
            <a:endParaRPr lang="en-US" sz="3200" b="1" u="sng" dirty="0">
              <a:ln w="9525">
                <a:solidFill>
                  <a:schemeClr val="bg1"/>
                </a:solidFill>
                <a:prstDash val="solid"/>
              </a:ln>
              <a:effectLst>
                <a:outerShdw blurRad="12700" dist="38100" dir="2700000" algn="tl" rotWithShape="0">
                  <a:schemeClr val="bg1">
                    <a:lumMod val="50000"/>
                  </a:schemeClr>
                </a:outerShdw>
              </a:effectLst>
              <a:latin typeface="Cooper Black" panose="0208090404030B020404" pitchFamily="18" charset="0"/>
            </a:endParaRPr>
          </a:p>
        </p:txBody>
      </p:sp>
      <p:sp>
        <p:nvSpPr>
          <p:cNvPr id="7" name="TextBox 6"/>
          <p:cNvSpPr txBox="1"/>
          <p:nvPr/>
        </p:nvSpPr>
        <p:spPr>
          <a:xfrm>
            <a:off x="127000" y="3073400"/>
            <a:ext cx="8890000" cy="3477875"/>
          </a:xfrm>
          <a:prstGeom prst="rect">
            <a:avLst/>
          </a:prstGeom>
          <a:blipFill>
            <a:blip r:embed="rId4">
              <a:duotone>
                <a:schemeClr val="accent1">
                  <a:shade val="45000"/>
                  <a:satMod val="135000"/>
                </a:schemeClr>
                <a:prstClr val="white"/>
              </a:duotone>
            </a:blip>
            <a:tile tx="0" ty="0" sx="100000" sy="100000" flip="none" algn="tl"/>
          </a:blipFill>
        </p:spPr>
        <p:txBody>
          <a:bodyPr wrap="square" rtlCol="0">
            <a:spAutoFit/>
          </a:bodyPr>
          <a:lstStyle/>
          <a:p>
            <a:pPr marL="342900" indent="-342900">
              <a:buAutoNum type="arabicPeriod"/>
            </a:pPr>
            <a:r>
              <a:rPr lang="en-US" sz="3200" b="1" dirty="0" smtClean="0">
                <a:latin typeface="Cooper Black" panose="0208090404030B020404" pitchFamily="18" charset="0"/>
              </a:rPr>
              <a:t>What is a national flag?</a:t>
            </a:r>
          </a:p>
          <a:p>
            <a:pPr marL="342900" indent="-342900">
              <a:buAutoNum type="arabicPeriod"/>
            </a:pPr>
            <a:r>
              <a:rPr lang="en-US" sz="3200" b="1" dirty="0" smtClean="0">
                <a:latin typeface="Cooper Black" panose="0208090404030B020404" pitchFamily="18" charset="0"/>
              </a:rPr>
              <a:t>What does it symbolize?</a:t>
            </a:r>
          </a:p>
          <a:p>
            <a:pPr marL="342900" indent="-342900">
              <a:buAutoNum type="arabicPeriod"/>
            </a:pPr>
            <a:r>
              <a:rPr lang="en-US" sz="3200" b="1" dirty="0" smtClean="0">
                <a:latin typeface="Cooper Black" panose="0208090404030B020404" pitchFamily="18" charset="0"/>
              </a:rPr>
              <a:t>What do the colors indicate?</a:t>
            </a:r>
          </a:p>
          <a:p>
            <a:pPr marL="342900" indent="-342900">
              <a:buAutoNum type="arabicPeriod"/>
            </a:pPr>
            <a:r>
              <a:rPr lang="en-US" sz="3200" b="1" dirty="0" smtClean="0">
                <a:latin typeface="Cooper Black" panose="0208090404030B020404" pitchFamily="18" charset="0"/>
              </a:rPr>
              <a:t>Where is it hoisted?</a:t>
            </a:r>
          </a:p>
          <a:p>
            <a:pPr marL="342900" indent="-342900">
              <a:buAutoNum type="arabicPeriod"/>
            </a:pPr>
            <a:r>
              <a:rPr lang="en-US" sz="2800" b="1" dirty="0" smtClean="0">
                <a:latin typeface="Cooper Black" panose="0208090404030B020404" pitchFamily="18" charset="0"/>
              </a:rPr>
              <a:t>When is the national flag keep half-mast?</a:t>
            </a:r>
          </a:p>
          <a:p>
            <a:pPr marL="342900" indent="-342900">
              <a:buAutoNum type="arabicPeriod"/>
            </a:pPr>
            <a:r>
              <a:rPr lang="en-US" sz="3200" b="1" dirty="0" smtClean="0">
                <a:latin typeface="Cooper Black" panose="0208090404030B020404" pitchFamily="18" charset="0"/>
              </a:rPr>
              <a:t>How do we feel for our national flag?</a:t>
            </a:r>
          </a:p>
          <a:p>
            <a:pPr marL="342900" indent="-342900">
              <a:buAutoNum type="arabicPeriod"/>
            </a:pPr>
            <a:r>
              <a:rPr lang="en-US" sz="3200" b="1" dirty="0" smtClean="0">
                <a:latin typeface="Cooper Black" panose="0208090404030B020404" pitchFamily="18" charset="0"/>
              </a:rPr>
              <a:t>How can we uphold  its  dignity?</a:t>
            </a:r>
            <a:endParaRPr lang="en-US" sz="3200" b="1" dirty="0">
              <a:latin typeface="Cooper Black" panose="0208090404030B020404" pitchFamily="18" charset="0"/>
            </a:endParaRPr>
          </a:p>
        </p:txBody>
      </p:sp>
    </p:spTree>
    <p:extLst>
      <p:ext uri="{BB962C8B-B14F-4D97-AF65-F5344CB8AC3E}">
        <p14:creationId xmlns:p14="http://schemas.microsoft.com/office/powerpoint/2010/main" val="2023856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4)">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heel(1)">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heel(2)">
                                      <p:cBhvr>
                                        <p:cTn id="17" dur="2000"/>
                                        <p:tgtEl>
                                          <p:spTgt spid="7">
                                            <p:txEl>
                                              <p:pRg st="0" end="0"/>
                                            </p:txEl>
                                          </p:spTgt>
                                        </p:tgtEl>
                                      </p:cBhvr>
                                    </p:animEffect>
                                  </p:childTnLst>
                                </p:cTn>
                              </p:par>
                              <p:par>
                                <p:cTn id="18" presetID="21" presetClass="entr" presetSubtype="2" fill="hold" nodeType="with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animEffect transition="in" filter="wheel(2)">
                                      <p:cBhvr>
                                        <p:cTn id="20" dur="2000"/>
                                        <p:tgtEl>
                                          <p:spTgt spid="7">
                                            <p:txEl>
                                              <p:pRg st="1" end="1"/>
                                            </p:txEl>
                                          </p:spTgt>
                                        </p:tgtEl>
                                      </p:cBhvr>
                                    </p:animEffect>
                                  </p:childTnLst>
                                </p:cTn>
                              </p:par>
                              <p:par>
                                <p:cTn id="21" presetID="21" presetClass="entr" presetSubtype="2" fill="hold" nodeType="with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wheel(2)">
                                      <p:cBhvr>
                                        <p:cTn id="23" dur="2000"/>
                                        <p:tgtEl>
                                          <p:spTgt spid="7">
                                            <p:txEl>
                                              <p:pRg st="2" end="2"/>
                                            </p:txEl>
                                          </p:spTgt>
                                        </p:tgtEl>
                                      </p:cBhvr>
                                    </p:animEffect>
                                  </p:childTnLst>
                                </p:cTn>
                              </p:par>
                              <p:par>
                                <p:cTn id="24" presetID="21" presetClass="entr" presetSubtype="2" fill="hold" nodeType="with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Effect transition="in" filter="wheel(2)">
                                      <p:cBhvr>
                                        <p:cTn id="26" dur="2000"/>
                                        <p:tgtEl>
                                          <p:spTgt spid="7">
                                            <p:txEl>
                                              <p:pRg st="3" end="3"/>
                                            </p:txEl>
                                          </p:spTgt>
                                        </p:tgtEl>
                                      </p:cBhvr>
                                    </p:animEffect>
                                  </p:childTnLst>
                                </p:cTn>
                              </p:par>
                              <p:par>
                                <p:cTn id="27" presetID="21" presetClass="entr" presetSubtype="2" fill="hold"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Effect transition="in" filter="wheel(2)">
                                      <p:cBhvr>
                                        <p:cTn id="29" dur="2000"/>
                                        <p:tgtEl>
                                          <p:spTgt spid="7">
                                            <p:txEl>
                                              <p:pRg st="4" end="4"/>
                                            </p:txEl>
                                          </p:spTgt>
                                        </p:tgtEl>
                                      </p:cBhvr>
                                    </p:animEffect>
                                  </p:childTnLst>
                                </p:cTn>
                              </p:par>
                              <p:par>
                                <p:cTn id="30" presetID="21" presetClass="entr" presetSubtype="2" fill="hold" nodeType="withEffect">
                                  <p:stCondLst>
                                    <p:cond delay="0"/>
                                  </p:stCondLst>
                                  <p:childTnLst>
                                    <p:set>
                                      <p:cBhvr>
                                        <p:cTn id="31" dur="1" fill="hold">
                                          <p:stCondLst>
                                            <p:cond delay="0"/>
                                          </p:stCondLst>
                                        </p:cTn>
                                        <p:tgtEl>
                                          <p:spTgt spid="7">
                                            <p:txEl>
                                              <p:pRg st="5" end="5"/>
                                            </p:txEl>
                                          </p:spTgt>
                                        </p:tgtEl>
                                        <p:attrNameLst>
                                          <p:attrName>style.visibility</p:attrName>
                                        </p:attrNameLst>
                                      </p:cBhvr>
                                      <p:to>
                                        <p:strVal val="visible"/>
                                      </p:to>
                                    </p:set>
                                    <p:animEffect transition="in" filter="wheel(2)">
                                      <p:cBhvr>
                                        <p:cTn id="32" dur="2000"/>
                                        <p:tgtEl>
                                          <p:spTgt spid="7">
                                            <p:txEl>
                                              <p:pRg st="5" end="5"/>
                                            </p:txEl>
                                          </p:spTgt>
                                        </p:tgtEl>
                                      </p:cBhvr>
                                    </p:animEffect>
                                  </p:childTnLst>
                                </p:cTn>
                              </p:par>
                              <p:par>
                                <p:cTn id="33" presetID="21" presetClass="entr" presetSubtype="2" fill="hold" nodeType="with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Effect transition="in" filter="wheel(2)">
                                      <p:cBhvr>
                                        <p:cTn id="35" dur="2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CC00">
            <a:alpha val="94000"/>
          </a:srgb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duotone>
              <a:prstClr val="black"/>
              <a:srgbClr val="FF0000">
                <a:tint val="45000"/>
                <a:satMod val="400000"/>
              </a:srgbClr>
            </a:duotone>
          </a:blip>
          <a:stretch>
            <a:fillRect/>
          </a:stretch>
        </p:blipFill>
        <p:spPr>
          <a:xfrm>
            <a:off x="1" y="6534884"/>
            <a:ext cx="8788400" cy="323116"/>
          </a:xfrm>
          <a:prstGeom prst="rect">
            <a:avLst/>
          </a:prstGeom>
        </p:spPr>
      </p:pic>
      <p:sp>
        <p:nvSpPr>
          <p:cNvPr id="3" name="Rectangle 2"/>
          <p:cNvSpPr/>
          <p:nvPr/>
        </p:nvSpPr>
        <p:spPr>
          <a:xfrm>
            <a:off x="0" y="0"/>
            <a:ext cx="9144000" cy="6858000"/>
          </a:xfrm>
          <a:prstGeom prst="rect">
            <a:avLst/>
          </a:prstGeom>
          <a:noFill/>
          <a:ln w="76200">
            <a:solidFill>
              <a:srgbClr val="002060"/>
            </a:solidFill>
            <a:prstDash val="lgDashDotDot"/>
          </a:ln>
          <a:effectLst>
            <a:glow rad="127000">
              <a:schemeClr val="tx1"/>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942" y="139805"/>
            <a:ext cx="8843989" cy="6506654"/>
          </a:xfrm>
          <a:prstGeom prst="rect">
            <a:avLst/>
          </a:prstGeom>
        </p:spPr>
      </p:pic>
      <p:pic>
        <p:nvPicPr>
          <p:cNvPr id="6" name="Picture 5"/>
          <p:cNvPicPr>
            <a:picLocks noChangeAspect="1"/>
          </p:cNvPicPr>
          <p:nvPr/>
        </p:nvPicPr>
        <p:blipFill>
          <a:blip r:embed="rId4"/>
          <a:stretch>
            <a:fillRect/>
          </a:stretch>
        </p:blipFill>
        <p:spPr>
          <a:xfrm>
            <a:off x="288011" y="3398293"/>
            <a:ext cx="8431499" cy="3621120"/>
          </a:xfrm>
          <a:prstGeom prst="rect">
            <a:avLst/>
          </a:prstGeom>
        </p:spPr>
      </p:pic>
    </p:spTree>
    <p:extLst>
      <p:ext uri="{BB962C8B-B14F-4D97-AF65-F5344CB8AC3E}">
        <p14:creationId xmlns:p14="http://schemas.microsoft.com/office/powerpoint/2010/main" val="37728066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250">
        <p15:prstTrans prst="origami" invX="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130175" cap="rnd">
            <a:solidFill>
              <a:srgbClr val="FF0000">
                <a:alpha val="95000"/>
              </a:srgbClr>
            </a:solidFill>
            <a:prstDash val="sysDot"/>
          </a:ln>
          <a:effectLst>
            <a:glow rad="127000">
              <a:schemeClr val="accent6"/>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stretch>
            <a:fillRect/>
          </a:stretch>
        </p:blipFill>
        <p:spPr>
          <a:xfrm>
            <a:off x="0" y="6478292"/>
            <a:ext cx="9035512" cy="503695"/>
          </a:xfrm>
          <a:prstGeom prst="rect">
            <a:avLst/>
          </a:pr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8462" t="4515" r="10183" b="4180"/>
          <a:stretch/>
        </p:blipFill>
        <p:spPr>
          <a:xfrm>
            <a:off x="152400" y="1276863"/>
            <a:ext cx="4221480" cy="527633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3400" y="1308100"/>
            <a:ext cx="4635500" cy="5240337"/>
          </a:xfrm>
          <a:prstGeom prst="rect">
            <a:avLst/>
          </a:prstGeom>
        </p:spPr>
      </p:pic>
      <p:sp>
        <p:nvSpPr>
          <p:cNvPr id="8" name="TextBox 7"/>
          <p:cNvSpPr txBox="1"/>
          <p:nvPr/>
        </p:nvSpPr>
        <p:spPr>
          <a:xfrm>
            <a:off x="177800" y="177800"/>
            <a:ext cx="8775700" cy="1107996"/>
          </a:xfrm>
          <a:prstGeom prst="rect">
            <a:avLst/>
          </a:prstGeom>
          <a:blipFill>
            <a:blip r:embed="rId6">
              <a:extLst>
                <a:ext uri="{BEBA8EAE-BF5A-486C-A8C5-ECC9F3942E4B}">
                  <a14:imgProps xmlns:a14="http://schemas.microsoft.com/office/drawing/2010/main">
                    <a14:imgLayer r:embed="rId7">
                      <a14:imgEffect>
                        <a14:saturation sat="400000"/>
                      </a14:imgEffect>
                    </a14:imgLayer>
                  </a14:imgProps>
                </a:ext>
              </a:extLst>
            </a:blip>
            <a:tile tx="0" ty="0" sx="100000" sy="100000" flip="none" algn="tl"/>
          </a:blipFill>
        </p:spPr>
        <p:txBody>
          <a:bodyPr wrap="square" rtlCol="0">
            <a:prstTxWarp prst="textPlain">
              <a:avLst/>
            </a:prstTxWarp>
            <a:spAutoFit/>
          </a:bodyPr>
          <a:lstStyle/>
          <a:p>
            <a:r>
              <a:rPr lang="en-US" sz="6600" b="1" dirty="0" smtClean="0">
                <a:ln>
                  <a:solidFill>
                    <a:schemeClr val="bg1"/>
                  </a:solidFill>
                </a:ln>
                <a:solidFill>
                  <a:schemeClr val="bg1"/>
                </a:solidFill>
                <a:latin typeface="Arial Rounded MT Bold" panose="020F0704030504030204" pitchFamily="34" charset="0"/>
              </a:rPr>
              <a:t>Look at the pictures </a:t>
            </a:r>
            <a:endParaRPr lang="en-US" sz="6600" b="1" dirty="0">
              <a:ln>
                <a:solidFill>
                  <a:schemeClr val="bg1"/>
                </a:solidFill>
              </a:ln>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3610310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 calcmode="lin" valueType="num">
                                      <p:cBhvr additive="base">
                                        <p:cTn id="1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76200">
            <a:solidFill>
              <a:srgbClr val="FF0000"/>
            </a:solidFill>
            <a:prstDash val="sysDash"/>
          </a:ln>
          <a:effectLst>
            <a:glow rad="63500">
              <a:srgbClr val="00206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01600" y="88900"/>
            <a:ext cx="8928100" cy="1340029"/>
          </a:xfrm>
          <a:prstGeom prst="rect">
            <a:avLst/>
          </a:prstGeom>
          <a:solidFill>
            <a:schemeClr val="bg1"/>
          </a:solidFill>
        </p:spPr>
        <p:txBody>
          <a:bodyPr wrap="square" rtlCol="0">
            <a:prstTxWarp prst="textWave1">
              <a:avLst/>
            </a:prstTxWarp>
            <a:spAutoFit/>
          </a:bodyPr>
          <a:lstStyle/>
          <a:p>
            <a:r>
              <a:rPr lang="en-US" dirty="0" smtClean="0"/>
              <a:t>    </a:t>
            </a:r>
            <a:r>
              <a:rPr lang="en-US" sz="7200" b="1" dirty="0" smtClean="0">
                <a:ln w="28575">
                  <a:solidFill>
                    <a:srgbClr val="FF0000"/>
                  </a:solidFill>
                  <a:prstDash val="solid"/>
                </a:ln>
                <a:solidFill>
                  <a:srgbClr val="00B050"/>
                </a:solidFill>
                <a:effectLst>
                  <a:outerShdw dist="38100" dir="2640000" algn="bl" rotWithShape="0">
                    <a:schemeClr val="tx2">
                      <a:lumMod val="75000"/>
                    </a:schemeClr>
                  </a:outerShdw>
                </a:effectLst>
                <a:latin typeface="Arial Black" panose="020B0A04020102020204" pitchFamily="34" charset="0"/>
              </a:rPr>
              <a:t>What are these?</a:t>
            </a:r>
            <a:endParaRPr lang="en-US" sz="7200" b="1" dirty="0">
              <a:ln w="28575">
                <a:solidFill>
                  <a:srgbClr val="FF0000"/>
                </a:solidFill>
                <a:prstDash val="solid"/>
              </a:ln>
              <a:solidFill>
                <a:srgbClr val="00B050"/>
              </a:solidFill>
              <a:effectLst>
                <a:outerShdw dist="38100" dir="2640000" algn="bl" rotWithShape="0">
                  <a:schemeClr val="tx2">
                    <a:lumMod val="75000"/>
                  </a:schemeClr>
                </a:outerShdw>
              </a:effectLst>
              <a:latin typeface="Arial Black" panose="020B0A04020102020204" pitchFamily="34"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 y="1460500"/>
            <a:ext cx="8928100" cy="5308600"/>
          </a:xfrm>
          <a:prstGeom prst="rect">
            <a:avLst/>
          </a:prstGeom>
        </p:spPr>
      </p:pic>
    </p:spTree>
    <p:extLst>
      <p:ext uri="{BB962C8B-B14F-4D97-AF65-F5344CB8AC3E}">
        <p14:creationId xmlns:p14="http://schemas.microsoft.com/office/powerpoint/2010/main" val="286101443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1000"/>
                                        <p:tgtEl>
                                          <p:spTgt spid="4">
                                            <p:txEl>
                                              <p:pRg st="0" end="0"/>
                                            </p:txEl>
                                          </p:spTgt>
                                        </p:tgtEl>
                                      </p:cBhvr>
                                    </p:animEffect>
                                    <p:anim calcmode="lin" valueType="num">
                                      <p:cBhvr>
                                        <p:cTn id="16"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444497" y="6534884"/>
            <a:ext cx="3542083" cy="323116"/>
          </a:xfrm>
          <a:prstGeom prst="rect">
            <a:avLst/>
          </a:prstGeom>
        </p:spPr>
      </p:pic>
      <p:sp>
        <p:nvSpPr>
          <p:cNvPr id="3" name="Rectangle 2"/>
          <p:cNvSpPr/>
          <p:nvPr/>
        </p:nvSpPr>
        <p:spPr>
          <a:xfrm>
            <a:off x="0" y="0"/>
            <a:ext cx="9144000" cy="6858000"/>
          </a:xfrm>
          <a:prstGeom prst="rect">
            <a:avLst/>
          </a:prstGeom>
          <a:solidFill>
            <a:schemeClr val="accent1">
              <a:alpha val="91000"/>
            </a:schemeClr>
          </a:solidFill>
          <a:ln w="76200">
            <a:solidFill>
              <a:srgbClr val="FF0000"/>
            </a:solidFill>
          </a:ln>
          <a:effectLst>
            <a:glow rad="508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39700" y="127000"/>
            <a:ext cx="8890000" cy="6616700"/>
          </a:xfrm>
          <a:prstGeom prst="rect">
            <a:avLst/>
          </a:prstGeom>
          <a:solidFill>
            <a:schemeClr val="accent1"/>
          </a:solidFill>
          <a:ln w="76200">
            <a:solidFill>
              <a:schemeClr val="tx1"/>
            </a:solidFill>
            <a:prstDash val="sysDash"/>
          </a:ln>
          <a:effectLst>
            <a:glow rad="50800">
              <a:schemeClr val="accent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548" y="190500"/>
            <a:ext cx="8750300" cy="6480028"/>
          </a:xfrm>
          <a:prstGeom prst="rect">
            <a:avLst/>
          </a:prstGeom>
        </p:spPr>
      </p:pic>
      <p:sp>
        <p:nvSpPr>
          <p:cNvPr id="7" name="TextBox 6"/>
          <p:cNvSpPr txBox="1"/>
          <p:nvPr/>
        </p:nvSpPr>
        <p:spPr>
          <a:xfrm>
            <a:off x="292100" y="5816600"/>
            <a:ext cx="8623300" cy="847586"/>
          </a:xfrm>
          <a:prstGeom prst="rect">
            <a:avLst/>
          </a:prstGeom>
          <a:blipFill>
            <a:blip r:embed="rId4"/>
            <a:tile tx="0" ty="0" sx="100000" sy="100000" flip="none" algn="tl"/>
          </a:blipFill>
        </p:spPr>
        <p:txBody>
          <a:bodyPr wrap="square" rtlCol="0">
            <a:prstTxWarp prst="textPlain">
              <a:avLst/>
            </a:prstTxWarp>
            <a:spAutoFit/>
          </a:bodyPr>
          <a:lstStyle/>
          <a:p>
            <a:r>
              <a:rPr lang="en-US" sz="4000" b="1" dirty="0" smtClean="0">
                <a:ln w="28575">
                  <a:solidFill>
                    <a:schemeClr val="bg1"/>
                  </a:solidFill>
                </a:ln>
                <a:solidFill>
                  <a:srgbClr val="FF0000"/>
                </a:solidFill>
                <a:latin typeface="Cooper Black" panose="0208090404030B020404" pitchFamily="18" charset="0"/>
              </a:rPr>
              <a:t>Find out the flag of Bangladesh</a:t>
            </a:r>
            <a:endParaRPr lang="en-US" sz="4000" b="1" dirty="0">
              <a:ln w="28575">
                <a:solidFill>
                  <a:schemeClr val="bg1"/>
                </a:solidFill>
              </a:ln>
              <a:solidFill>
                <a:srgbClr val="FF0000"/>
              </a:solidFill>
              <a:latin typeface="Cooper Black" panose="0208090404030B020404" pitchFamily="18" charset="0"/>
            </a:endParaRPr>
          </a:p>
        </p:txBody>
      </p:sp>
    </p:spTree>
    <p:extLst>
      <p:ext uri="{BB962C8B-B14F-4D97-AF65-F5344CB8AC3E}">
        <p14:creationId xmlns:p14="http://schemas.microsoft.com/office/powerpoint/2010/main" val="334224294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plus(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909446" y="6534884"/>
            <a:ext cx="3542083" cy="323116"/>
          </a:xfrm>
          <a:prstGeom prst="rect">
            <a:avLst/>
          </a:prstGeom>
        </p:spPr>
      </p:pic>
      <p:sp>
        <p:nvSpPr>
          <p:cNvPr id="3" name="Rectangle 2"/>
          <p:cNvSpPr/>
          <p:nvPr/>
        </p:nvSpPr>
        <p:spPr>
          <a:xfrm>
            <a:off x="0" y="0"/>
            <a:ext cx="9144000" cy="6858000"/>
          </a:xfrm>
          <a:prstGeom prst="rect">
            <a:avLst/>
          </a:prstGeom>
          <a:noFill/>
          <a:ln w="76200">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8900" y="88900"/>
            <a:ext cx="8966200" cy="3292058"/>
          </a:xfrm>
          <a:prstGeom prst="rect">
            <a:avLst/>
          </a:prstGeom>
          <a:blipFill>
            <a:blip r:embed="rId3"/>
            <a:tile tx="0" ty="0" sx="100000" sy="100000" flip="none" algn="tl"/>
          </a:blipFill>
        </p:spPr>
        <p:txBody>
          <a:bodyPr wrap="square" rtlCol="0">
            <a:prstTxWarp prst="textPlain">
              <a:avLst/>
            </a:prstTxWarp>
            <a:spAutoFit/>
          </a:bodyPr>
          <a:lstStyle/>
          <a:p>
            <a:r>
              <a:rPr lang="en-US" sz="6600" b="1" dirty="0" smtClean="0">
                <a:ln w="28575">
                  <a:solidFill>
                    <a:schemeClr val="bg1"/>
                  </a:solidFill>
                </a:ln>
                <a:solidFill>
                  <a:srgbClr val="C41A36"/>
                </a:solidFill>
                <a:latin typeface="Cooper Black" panose="0208090404030B020404" pitchFamily="18" charset="0"/>
              </a:rPr>
              <a:t>Our today’s lesson is a Paragraph about  </a:t>
            </a:r>
            <a:endParaRPr lang="en-US" sz="6600" b="1" dirty="0">
              <a:ln w="28575">
                <a:solidFill>
                  <a:schemeClr val="bg1"/>
                </a:solidFill>
              </a:ln>
              <a:solidFill>
                <a:srgbClr val="C41A36"/>
              </a:solidFill>
              <a:latin typeface="Cooper Black" panose="0208090404030B020404" pitchFamily="18" charset="0"/>
            </a:endParaRPr>
          </a:p>
        </p:txBody>
      </p:sp>
      <p:sp>
        <p:nvSpPr>
          <p:cNvPr id="10" name="TextBox 9"/>
          <p:cNvSpPr txBox="1"/>
          <p:nvPr/>
        </p:nvSpPr>
        <p:spPr>
          <a:xfrm>
            <a:off x="76200" y="3746500"/>
            <a:ext cx="9067800" cy="3012996"/>
          </a:xfrm>
          <a:prstGeom prst="rect">
            <a:avLst/>
          </a:prstGeom>
          <a:solidFill>
            <a:srgbClr val="FF0000"/>
          </a:solidFill>
        </p:spPr>
        <p:txBody>
          <a:bodyPr wrap="square" rtlCol="0">
            <a:prstTxWarp prst="textPlain">
              <a:avLst/>
            </a:prstTxWarp>
            <a:spAutoFit/>
          </a:bodyPr>
          <a:lstStyle/>
          <a:p>
            <a:r>
              <a:rPr lang="en-US" sz="6600" b="1" dirty="0" smtClean="0">
                <a:ln w="38100">
                  <a:solidFill>
                    <a:schemeClr val="tx1"/>
                  </a:solidFill>
                </a:ln>
                <a:blipFill>
                  <a:blip r:embed="rId3"/>
                  <a:tile tx="0" ty="0" sx="100000" sy="100000" flip="none" algn="tl"/>
                </a:blipFill>
                <a:latin typeface="Cooper Black" panose="0208090404030B020404" pitchFamily="18" charset="0"/>
              </a:rPr>
              <a:t>Our National Flag</a:t>
            </a:r>
            <a:endParaRPr lang="en-US" sz="6600" b="1" dirty="0">
              <a:ln w="38100">
                <a:solidFill>
                  <a:schemeClr val="tx1"/>
                </a:solidFill>
              </a:ln>
              <a:blipFill>
                <a:blip r:embed="rId3"/>
                <a:tile tx="0" ty="0" sx="100000" sy="100000" flip="none" algn="tl"/>
              </a:blipFill>
              <a:latin typeface="Cooper Black" panose="0208090404030B020404" pitchFamily="18" charset="0"/>
            </a:endParaRPr>
          </a:p>
        </p:txBody>
      </p:sp>
      <p:sp>
        <p:nvSpPr>
          <p:cNvPr id="11" name="TextBox 10"/>
          <p:cNvSpPr txBox="1"/>
          <p:nvPr/>
        </p:nvSpPr>
        <p:spPr>
          <a:xfrm>
            <a:off x="101600" y="3454400"/>
            <a:ext cx="8915400" cy="215444"/>
          </a:xfrm>
          <a:prstGeom prst="rect">
            <a:avLst/>
          </a:prstGeom>
          <a:blipFill>
            <a:blip r:embed="rId4"/>
            <a:tile tx="0" ty="0" sx="100000" sy="100000" flip="none" algn="tl"/>
          </a:blipFill>
          <a:ln w="57150">
            <a:solidFill>
              <a:srgbClr val="FFFF00"/>
            </a:solidFill>
            <a:prstDash val="sysDash"/>
          </a:ln>
        </p:spPr>
        <p:txBody>
          <a:bodyPr wrap="square" rtlCol="0">
            <a:spAutoFit/>
          </a:bodyPr>
          <a:lstStyle/>
          <a:p>
            <a:endParaRPr lang="en-US" sz="800" dirty="0"/>
          </a:p>
        </p:txBody>
      </p:sp>
    </p:spTree>
    <p:extLst>
      <p:ext uri="{BB962C8B-B14F-4D97-AF65-F5344CB8AC3E}">
        <p14:creationId xmlns:p14="http://schemas.microsoft.com/office/powerpoint/2010/main" val="220346600"/>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80">
                                          <p:stCondLst>
                                            <p:cond delay="0"/>
                                          </p:stCondLst>
                                        </p:cTn>
                                        <p:tgtEl>
                                          <p:spTgt spid="9">
                                            <p:txEl>
                                              <p:pRg st="0" end="0"/>
                                            </p:txEl>
                                          </p:spTgt>
                                        </p:tgtEl>
                                      </p:cBhvr>
                                    </p:animEffect>
                                    <p:anim calcmode="lin" valueType="num">
                                      <p:cBhvr>
                                        <p:cTn id="8" dur="1822" tmFilter="0,0; 0.14,0.36; 0.43,0.73; 0.71,0.91; 1.0,1.0">
                                          <p:stCondLst>
                                            <p:cond delay="0"/>
                                          </p:stCondLst>
                                        </p:cTn>
                                        <p:tgtEl>
                                          <p:spTgt spid="9">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xEl>
                                              <p:pRg st="0" end="0"/>
                                            </p:txEl>
                                          </p:spTgt>
                                        </p:tgtEl>
                                      </p:cBhvr>
                                      <p:to x="100000" y="60000"/>
                                    </p:animScale>
                                    <p:animScale>
                                      <p:cBhvr>
                                        <p:cTn id="14" dur="166" decel="50000">
                                          <p:stCondLst>
                                            <p:cond delay="676"/>
                                          </p:stCondLst>
                                        </p:cTn>
                                        <p:tgtEl>
                                          <p:spTgt spid="9">
                                            <p:txEl>
                                              <p:pRg st="0" end="0"/>
                                            </p:txEl>
                                          </p:spTgt>
                                        </p:tgtEl>
                                      </p:cBhvr>
                                      <p:to x="100000" y="100000"/>
                                    </p:animScale>
                                    <p:animScale>
                                      <p:cBhvr>
                                        <p:cTn id="15" dur="26">
                                          <p:stCondLst>
                                            <p:cond delay="1312"/>
                                          </p:stCondLst>
                                        </p:cTn>
                                        <p:tgtEl>
                                          <p:spTgt spid="9">
                                            <p:txEl>
                                              <p:pRg st="0" end="0"/>
                                            </p:txEl>
                                          </p:spTgt>
                                        </p:tgtEl>
                                      </p:cBhvr>
                                      <p:to x="100000" y="80000"/>
                                    </p:animScale>
                                    <p:animScale>
                                      <p:cBhvr>
                                        <p:cTn id="16" dur="166" decel="50000">
                                          <p:stCondLst>
                                            <p:cond delay="1338"/>
                                          </p:stCondLst>
                                        </p:cTn>
                                        <p:tgtEl>
                                          <p:spTgt spid="9">
                                            <p:txEl>
                                              <p:pRg st="0" end="0"/>
                                            </p:txEl>
                                          </p:spTgt>
                                        </p:tgtEl>
                                      </p:cBhvr>
                                      <p:to x="100000" y="100000"/>
                                    </p:animScale>
                                    <p:animScale>
                                      <p:cBhvr>
                                        <p:cTn id="17" dur="26">
                                          <p:stCondLst>
                                            <p:cond delay="1642"/>
                                          </p:stCondLst>
                                        </p:cTn>
                                        <p:tgtEl>
                                          <p:spTgt spid="9">
                                            <p:txEl>
                                              <p:pRg st="0" end="0"/>
                                            </p:txEl>
                                          </p:spTgt>
                                        </p:tgtEl>
                                      </p:cBhvr>
                                      <p:to x="100000" y="90000"/>
                                    </p:animScale>
                                    <p:animScale>
                                      <p:cBhvr>
                                        <p:cTn id="18" dur="166" decel="50000">
                                          <p:stCondLst>
                                            <p:cond delay="1668"/>
                                          </p:stCondLst>
                                        </p:cTn>
                                        <p:tgtEl>
                                          <p:spTgt spid="9">
                                            <p:txEl>
                                              <p:pRg st="0" end="0"/>
                                            </p:txEl>
                                          </p:spTgt>
                                        </p:tgtEl>
                                      </p:cBhvr>
                                      <p:to x="100000" y="100000"/>
                                    </p:animScale>
                                    <p:animScale>
                                      <p:cBhvr>
                                        <p:cTn id="19" dur="26">
                                          <p:stCondLst>
                                            <p:cond delay="1808"/>
                                          </p:stCondLst>
                                        </p:cTn>
                                        <p:tgtEl>
                                          <p:spTgt spid="9">
                                            <p:txEl>
                                              <p:pRg st="0" end="0"/>
                                            </p:txEl>
                                          </p:spTgt>
                                        </p:tgtEl>
                                      </p:cBhvr>
                                      <p:to x="100000" y="95000"/>
                                    </p:animScale>
                                    <p:animScale>
                                      <p:cBhvr>
                                        <p:cTn id="20" dur="166" decel="50000">
                                          <p:stCondLst>
                                            <p:cond delay="1834"/>
                                          </p:stCondLst>
                                        </p:cTn>
                                        <p:tgtEl>
                                          <p:spTgt spid="9">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79401" y="6534884"/>
            <a:ext cx="8445500" cy="323116"/>
          </a:xfrm>
          <a:prstGeom prst="rect">
            <a:avLst/>
          </a:prstGeom>
        </p:spPr>
      </p:pic>
      <p:sp>
        <p:nvSpPr>
          <p:cNvPr id="5" name="Rectangle 4"/>
          <p:cNvSpPr/>
          <p:nvPr/>
        </p:nvSpPr>
        <p:spPr>
          <a:xfrm>
            <a:off x="0" y="0"/>
            <a:ext cx="9144000" cy="6858000"/>
          </a:xfrm>
          <a:prstGeom prst="rect">
            <a:avLst/>
          </a:prstGeom>
          <a:noFill/>
          <a:ln w="76200">
            <a:solidFill>
              <a:srgbClr val="C41A36"/>
            </a:solidFill>
            <a:prstDash val="sysDash"/>
          </a:ln>
          <a:effectLst>
            <a:glow rad="127000">
              <a:schemeClr val="tx1">
                <a:alpha val="98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9700" y="127000"/>
            <a:ext cx="8826500" cy="1270000"/>
          </a:xfrm>
          <a:prstGeom prst="rect">
            <a:avLst/>
          </a:prstGeom>
          <a:blipFill>
            <a:blip r:embed="rId3"/>
            <a:tile tx="0" ty="0" sx="100000" sy="100000" flip="none" algn="tl"/>
          </a:blipFill>
        </p:spPr>
        <p:txBody>
          <a:bodyPr wrap="square" rtlCol="0">
            <a:prstTxWarp prst="textChevron">
              <a:avLst/>
            </a:prstTxWarp>
            <a:spAutoFit/>
          </a:bodyPr>
          <a:lstStyle/>
          <a:p>
            <a:r>
              <a:rPr lang="en-US" sz="6600" b="1" u="sng" dirty="0" smtClean="0">
                <a:ln w="19050">
                  <a:solidFill>
                    <a:srgbClr val="A6A6A6"/>
                  </a:solidFill>
                </a:ln>
                <a:latin typeface="Cooper Black" panose="0208090404030B020404" pitchFamily="18" charset="0"/>
              </a:rPr>
              <a:t>Learning Outcomes</a:t>
            </a:r>
            <a:endParaRPr lang="en-US" sz="6600" b="1" u="sng" dirty="0">
              <a:ln w="19050">
                <a:solidFill>
                  <a:srgbClr val="A6A6A6"/>
                </a:solidFill>
              </a:ln>
              <a:latin typeface="Cooper Black" panose="0208090404030B020404" pitchFamily="18" charset="0"/>
            </a:endParaRPr>
          </a:p>
        </p:txBody>
      </p:sp>
      <p:sp>
        <p:nvSpPr>
          <p:cNvPr id="3" name="TextBox 2"/>
          <p:cNvSpPr txBox="1"/>
          <p:nvPr/>
        </p:nvSpPr>
        <p:spPr>
          <a:xfrm>
            <a:off x="127000" y="1473200"/>
            <a:ext cx="8902700" cy="1323439"/>
          </a:xfrm>
          <a:prstGeom prst="rect">
            <a:avLst/>
          </a:prstGeom>
          <a:blipFill>
            <a:blip r:embed="rId4"/>
            <a:tile tx="0" ty="0" sx="100000" sy="100000" flip="none" algn="tl"/>
          </a:blipFill>
        </p:spPr>
        <p:txBody>
          <a:bodyPr wrap="square" rtlCol="0">
            <a:spAutoFit/>
          </a:bodyPr>
          <a:lstStyle/>
          <a:p>
            <a:pPr algn="ctr"/>
            <a:r>
              <a:rPr lang="en-US" sz="4000" b="1" dirty="0" smtClean="0">
                <a:ln w="12700">
                  <a:solidFill>
                    <a:schemeClr val="tx1"/>
                  </a:solidFill>
                </a:ln>
                <a:solidFill>
                  <a:schemeClr val="bg1"/>
                </a:solidFill>
                <a:latin typeface="Arial Black" panose="020B0A04020102020204" pitchFamily="34" charset="0"/>
              </a:rPr>
              <a:t>After completing the lesson,      Students will be able to know--</a:t>
            </a:r>
            <a:endParaRPr lang="en-US" sz="4000" b="1" dirty="0">
              <a:ln w="12700">
                <a:solidFill>
                  <a:schemeClr val="tx1"/>
                </a:solidFill>
              </a:ln>
              <a:solidFill>
                <a:schemeClr val="bg1"/>
              </a:solidFill>
              <a:latin typeface="Arial Black" panose="020B0A04020102020204" pitchFamily="34" charset="0"/>
            </a:endParaRPr>
          </a:p>
        </p:txBody>
      </p:sp>
      <p:sp>
        <p:nvSpPr>
          <p:cNvPr id="4" name="TextBox 3"/>
          <p:cNvSpPr txBox="1"/>
          <p:nvPr/>
        </p:nvSpPr>
        <p:spPr>
          <a:xfrm>
            <a:off x="165100" y="2870200"/>
            <a:ext cx="8826500" cy="3718481"/>
          </a:xfrm>
          <a:prstGeom prst="rect">
            <a:avLst/>
          </a:prstGeom>
          <a:blipFill>
            <a:blip r:embed="rId5"/>
            <a:tile tx="0" ty="0" sx="100000" sy="100000" flip="none" algn="tl"/>
          </a:blipFill>
        </p:spPr>
        <p:txBody>
          <a:bodyPr wrap="square" rtlCol="0">
            <a:prstTxWarp prst="textPlain">
              <a:avLst/>
            </a:prstTxWarp>
            <a:spAutoFit/>
          </a:bodyPr>
          <a:lstStyle/>
          <a:p>
            <a:pPr marL="342900" indent="-342900">
              <a:buAutoNum type="arabicPeriod"/>
            </a:pPr>
            <a:r>
              <a:rPr lang="en-US" sz="2800" b="1" dirty="0" smtClean="0">
                <a:solidFill>
                  <a:srgbClr val="FFFF00"/>
                </a:solidFill>
                <a:latin typeface="Arial Black" panose="020B0A04020102020204" pitchFamily="34" charset="0"/>
              </a:rPr>
              <a:t>The measurement of our national flag.</a:t>
            </a:r>
          </a:p>
          <a:p>
            <a:pPr marL="342900" indent="-342900">
              <a:buAutoNum type="arabicPeriod"/>
            </a:pPr>
            <a:r>
              <a:rPr lang="en-US" sz="2800" b="1" dirty="0" smtClean="0">
                <a:solidFill>
                  <a:srgbClr val="FFFF00"/>
                </a:solidFill>
                <a:latin typeface="Arial Black" panose="020B0A04020102020204" pitchFamily="34" charset="0"/>
              </a:rPr>
              <a:t>The time to keep the flag half mast.</a:t>
            </a:r>
          </a:p>
          <a:p>
            <a:pPr marL="342900" indent="-342900">
              <a:buAutoNum type="arabicPeriod"/>
            </a:pPr>
            <a:r>
              <a:rPr lang="en-US" sz="2800" b="1" dirty="0" smtClean="0">
                <a:solidFill>
                  <a:srgbClr val="FFFF00"/>
                </a:solidFill>
                <a:latin typeface="Arial Black" panose="020B0A04020102020204" pitchFamily="34" charset="0"/>
              </a:rPr>
              <a:t>What the green  &amp; red color symbolize.</a:t>
            </a:r>
          </a:p>
          <a:p>
            <a:pPr marL="342900" indent="-342900">
              <a:buAutoNum type="arabicPeriod"/>
            </a:pPr>
            <a:r>
              <a:rPr lang="en-US" sz="2800" b="1" dirty="0" smtClean="0">
                <a:solidFill>
                  <a:srgbClr val="FFFF00"/>
                </a:solidFill>
                <a:latin typeface="Arial Black" panose="020B0A04020102020204" pitchFamily="34" charset="0"/>
              </a:rPr>
              <a:t>The significant of our national flag. </a:t>
            </a:r>
          </a:p>
          <a:p>
            <a:pPr marL="342900" indent="-342900">
              <a:buAutoNum type="arabicPeriod"/>
            </a:pPr>
            <a:endParaRPr lang="en-US" dirty="0"/>
          </a:p>
        </p:txBody>
      </p:sp>
    </p:spTree>
    <p:extLst>
      <p:ext uri="{BB962C8B-B14F-4D97-AF65-F5344CB8AC3E}">
        <p14:creationId xmlns:p14="http://schemas.microsoft.com/office/powerpoint/2010/main" val="3272307397"/>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plus(in)">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32"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plus(out)">
                                      <p:cBhvr>
                                        <p:cTn id="17" dur="2000"/>
                                        <p:tgtEl>
                                          <p:spTgt spid="4">
                                            <p:txEl>
                                              <p:pRg st="0" end="0"/>
                                            </p:txEl>
                                          </p:spTgt>
                                        </p:tgtEl>
                                      </p:cBhvr>
                                    </p:animEffect>
                                  </p:childTnLst>
                                </p:cTn>
                              </p:par>
                              <p:par>
                                <p:cTn id="18" presetID="13" presetClass="entr" presetSubtype="32" fill="hold" nodeType="with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plus(out)">
                                      <p:cBhvr>
                                        <p:cTn id="20" dur="2000"/>
                                        <p:tgtEl>
                                          <p:spTgt spid="4">
                                            <p:txEl>
                                              <p:pRg st="1" end="1"/>
                                            </p:txEl>
                                          </p:spTgt>
                                        </p:tgtEl>
                                      </p:cBhvr>
                                    </p:animEffect>
                                  </p:childTnLst>
                                </p:cTn>
                              </p:par>
                              <p:par>
                                <p:cTn id="21" presetID="13" presetClass="entr" presetSubtype="32"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plus(out)">
                                      <p:cBhvr>
                                        <p:cTn id="23" dur="2000"/>
                                        <p:tgtEl>
                                          <p:spTgt spid="4">
                                            <p:txEl>
                                              <p:pRg st="2" end="2"/>
                                            </p:txEl>
                                          </p:spTgt>
                                        </p:tgtEl>
                                      </p:cBhvr>
                                    </p:animEffect>
                                  </p:childTnLst>
                                </p:cTn>
                              </p:par>
                              <p:par>
                                <p:cTn id="24" presetID="13" presetClass="entr" presetSubtype="32" fill="hold" nodeType="with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Effect transition="in" filter="plus(out)">
                                      <p:cBhvr>
                                        <p:cTn id="26"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899" y="6534884"/>
            <a:ext cx="9055101" cy="323116"/>
          </a:xfrm>
          <a:prstGeom prst="rect">
            <a:avLst/>
          </a:prstGeom>
        </p:spPr>
      </p:pic>
      <p:sp>
        <p:nvSpPr>
          <p:cNvPr id="3" name="Rectangle 2"/>
          <p:cNvSpPr/>
          <p:nvPr/>
        </p:nvSpPr>
        <p:spPr>
          <a:xfrm>
            <a:off x="0" y="0"/>
            <a:ext cx="9144000" cy="6858000"/>
          </a:xfrm>
          <a:prstGeom prst="rect">
            <a:avLst/>
          </a:prstGeom>
          <a:noFill/>
          <a:ln w="76200">
            <a:solidFill>
              <a:srgbClr val="FFFF00"/>
            </a:solidFill>
            <a:prstDash val="sysDash"/>
          </a:ln>
          <a:effectLst>
            <a:glow rad="101600">
              <a:schemeClr val="tx1">
                <a:lumMod val="95000"/>
                <a:lumOff val="5000"/>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4300" y="114300"/>
            <a:ext cx="8928100" cy="1938992"/>
          </a:xfrm>
          <a:prstGeom prst="rect">
            <a:avLst/>
          </a:prstGeom>
          <a:solidFill>
            <a:srgbClr val="92D050"/>
          </a:solidFill>
        </p:spPr>
        <p:txBody>
          <a:bodyPr wrap="square" rtlCol="0">
            <a:spAutoFit/>
          </a:bodyPr>
          <a:lstStyle/>
          <a:p>
            <a:r>
              <a:rPr lang="en-US" sz="4000" dirty="0" smtClean="0">
                <a:solidFill>
                  <a:srgbClr val="FF0000"/>
                </a:solidFill>
                <a:latin typeface="Arial Black" panose="020B0A04020102020204" pitchFamily="34" charset="0"/>
              </a:rPr>
              <a:t>National flag is the symbol of independence and sovereignty of a free country.</a:t>
            </a:r>
            <a:endParaRPr lang="en-US" sz="4000" dirty="0">
              <a:solidFill>
                <a:srgbClr val="FF0000"/>
              </a:solidFill>
              <a:latin typeface="Arial Black" panose="020B0A0402010202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700" y="2032000"/>
            <a:ext cx="4686300" cy="4533900"/>
          </a:xfrm>
          <a:prstGeom prst="rect">
            <a:avLst/>
          </a:prstGeom>
          <a:ln w="38100">
            <a:solidFill>
              <a:srgbClr val="FF0000"/>
            </a:solidFill>
          </a:ln>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9645" t="1508" r="8858" b="4298"/>
          <a:stretch/>
        </p:blipFill>
        <p:spPr>
          <a:xfrm>
            <a:off x="136477" y="2019869"/>
            <a:ext cx="4135271" cy="4531057"/>
          </a:xfrm>
          <a:prstGeom prst="rect">
            <a:avLst/>
          </a:prstGeom>
          <a:ln w="28575">
            <a:solidFill>
              <a:srgbClr val="FF0000"/>
            </a:solidFill>
          </a:ln>
        </p:spPr>
      </p:pic>
    </p:spTree>
    <p:extLst>
      <p:ext uri="{BB962C8B-B14F-4D97-AF65-F5344CB8AC3E}">
        <p14:creationId xmlns:p14="http://schemas.microsoft.com/office/powerpoint/2010/main" val="3835330196"/>
      </p:ext>
    </p:extLst>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900" decel="100000" fill="hold"/>
                                        <p:tgtEl>
                                          <p:spTgt spid="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4300" y="6534884"/>
            <a:ext cx="9131300" cy="323116"/>
          </a:xfrm>
          <a:prstGeom prst="rect">
            <a:avLst/>
          </a:prstGeom>
        </p:spPr>
      </p:pic>
      <p:sp>
        <p:nvSpPr>
          <p:cNvPr id="3" name="Rectangle 2"/>
          <p:cNvSpPr/>
          <p:nvPr/>
        </p:nvSpPr>
        <p:spPr>
          <a:xfrm>
            <a:off x="0" y="0"/>
            <a:ext cx="9144000" cy="6858000"/>
          </a:xfrm>
          <a:prstGeom prst="rect">
            <a:avLst/>
          </a:prstGeom>
          <a:noFill/>
          <a:ln w="76200">
            <a:prstDash val="sysDot"/>
          </a:ln>
          <a:effectLst>
            <a:glow rad="127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88900" y="88900"/>
            <a:ext cx="8953500" cy="2585323"/>
          </a:xfrm>
          <a:prstGeom prst="rect">
            <a:avLst/>
          </a:prstGeom>
          <a:blipFill>
            <a:blip r:embed="rId3">
              <a:extLst>
                <a:ext uri="{BEBA8EAE-BF5A-486C-A8C5-ECC9F3942E4B}">
                  <a14:imgProps xmlns:a14="http://schemas.microsoft.com/office/drawing/2010/main">
                    <a14:imgLayer r:embed="rId4">
                      <a14:imgEffect>
                        <a14:artisticChalkSketch/>
                      </a14:imgEffect>
                    </a14:imgLayer>
                  </a14:imgProps>
                </a:ext>
              </a:extLst>
            </a:blip>
            <a:tile tx="0" ty="0" sx="100000" sy="100000" flip="none" algn="tl"/>
          </a:blipFill>
        </p:spPr>
        <p:txBody>
          <a:bodyPr wrap="square" rtlCol="0">
            <a:prstTxWarp prst="textPlain">
              <a:avLst/>
            </a:prstTxWarp>
            <a:spAutoFit/>
          </a:bodyPr>
          <a:lstStyle/>
          <a:p>
            <a:r>
              <a:rPr lang="en-US" sz="5400" b="1" dirty="0" smtClean="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 Every free nation of     the world has its own national flag.</a:t>
            </a:r>
            <a:endParaRPr lang="en-US" sz="5400" b="1"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endParaRPr>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2435" t="333" r="2579"/>
          <a:stretch/>
        </p:blipFill>
        <p:spPr>
          <a:xfrm>
            <a:off x="114300" y="2692399"/>
            <a:ext cx="8940800" cy="4032125"/>
          </a:xfrm>
          <a:prstGeom prst="rect">
            <a:avLst/>
          </a:prstGeom>
        </p:spPr>
      </p:pic>
    </p:spTree>
    <p:extLst>
      <p:ext uri="{BB962C8B-B14F-4D97-AF65-F5344CB8AC3E}">
        <p14:creationId xmlns:p14="http://schemas.microsoft.com/office/powerpoint/2010/main" val="3419242929"/>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Effect transition="in" filter="wipe(down)">
                                      <p:cBhvr>
                                        <p:cTn id="25" dur="580">
                                          <p:stCondLst>
                                            <p:cond delay="0"/>
                                          </p:stCondLst>
                                        </p:cTn>
                                        <p:tgtEl>
                                          <p:spTgt spid="4">
                                            <p:txEl>
                                              <p:pRg st="0" end="0"/>
                                            </p:txEl>
                                          </p:spTgt>
                                        </p:tgtEl>
                                      </p:cBhvr>
                                    </p:animEffect>
                                    <p:anim calcmode="lin" valueType="num">
                                      <p:cBhvr>
                                        <p:cTn id="26"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xEl>
                                              <p:pRg st="0" end="0"/>
                                            </p:txEl>
                                          </p:spTgt>
                                        </p:tgtEl>
                                      </p:cBhvr>
                                      <p:to x="100000" y="60000"/>
                                    </p:animScale>
                                    <p:animScale>
                                      <p:cBhvr>
                                        <p:cTn id="32" dur="166" decel="50000">
                                          <p:stCondLst>
                                            <p:cond delay="676"/>
                                          </p:stCondLst>
                                        </p:cTn>
                                        <p:tgtEl>
                                          <p:spTgt spid="4">
                                            <p:txEl>
                                              <p:pRg st="0" end="0"/>
                                            </p:txEl>
                                          </p:spTgt>
                                        </p:tgtEl>
                                      </p:cBhvr>
                                      <p:to x="100000" y="100000"/>
                                    </p:animScale>
                                    <p:animScale>
                                      <p:cBhvr>
                                        <p:cTn id="33" dur="26">
                                          <p:stCondLst>
                                            <p:cond delay="1312"/>
                                          </p:stCondLst>
                                        </p:cTn>
                                        <p:tgtEl>
                                          <p:spTgt spid="4">
                                            <p:txEl>
                                              <p:pRg st="0" end="0"/>
                                            </p:txEl>
                                          </p:spTgt>
                                        </p:tgtEl>
                                      </p:cBhvr>
                                      <p:to x="100000" y="80000"/>
                                    </p:animScale>
                                    <p:animScale>
                                      <p:cBhvr>
                                        <p:cTn id="34" dur="166" decel="50000">
                                          <p:stCondLst>
                                            <p:cond delay="1338"/>
                                          </p:stCondLst>
                                        </p:cTn>
                                        <p:tgtEl>
                                          <p:spTgt spid="4">
                                            <p:txEl>
                                              <p:pRg st="0" end="0"/>
                                            </p:txEl>
                                          </p:spTgt>
                                        </p:tgtEl>
                                      </p:cBhvr>
                                      <p:to x="100000" y="100000"/>
                                    </p:animScale>
                                    <p:animScale>
                                      <p:cBhvr>
                                        <p:cTn id="35" dur="26">
                                          <p:stCondLst>
                                            <p:cond delay="1642"/>
                                          </p:stCondLst>
                                        </p:cTn>
                                        <p:tgtEl>
                                          <p:spTgt spid="4">
                                            <p:txEl>
                                              <p:pRg st="0" end="0"/>
                                            </p:txEl>
                                          </p:spTgt>
                                        </p:tgtEl>
                                      </p:cBhvr>
                                      <p:to x="100000" y="90000"/>
                                    </p:animScale>
                                    <p:animScale>
                                      <p:cBhvr>
                                        <p:cTn id="36" dur="166" decel="50000">
                                          <p:stCondLst>
                                            <p:cond delay="1668"/>
                                          </p:stCondLst>
                                        </p:cTn>
                                        <p:tgtEl>
                                          <p:spTgt spid="4">
                                            <p:txEl>
                                              <p:pRg st="0" end="0"/>
                                            </p:txEl>
                                          </p:spTgt>
                                        </p:tgtEl>
                                      </p:cBhvr>
                                      <p:to x="100000" y="100000"/>
                                    </p:animScale>
                                    <p:animScale>
                                      <p:cBhvr>
                                        <p:cTn id="37" dur="26">
                                          <p:stCondLst>
                                            <p:cond delay="1808"/>
                                          </p:stCondLst>
                                        </p:cTn>
                                        <p:tgtEl>
                                          <p:spTgt spid="4">
                                            <p:txEl>
                                              <p:pRg st="0" end="0"/>
                                            </p:txEl>
                                          </p:spTgt>
                                        </p:tgtEl>
                                      </p:cBhvr>
                                      <p:to x="100000" y="95000"/>
                                    </p:animScale>
                                    <p:animScale>
                                      <p:cBhvr>
                                        <p:cTn id="38" dur="166" decel="50000">
                                          <p:stCondLst>
                                            <p:cond delay="1834"/>
                                          </p:stCondLst>
                                        </p:cTn>
                                        <p:tgtEl>
                                          <p:spTgt spid="4">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693</TotalTime>
  <Words>468</Words>
  <Application>Microsoft Office PowerPoint</Application>
  <PresentationFormat>On-screen Show (4:3)</PresentationFormat>
  <Paragraphs>49</Paragraphs>
  <Slides>23</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 Black</vt:lpstr>
      <vt:lpstr>Arial Rounded MT Bold</vt:lpstr>
      <vt:lpstr>Broadway</vt:lpstr>
      <vt:lpstr>Calibri</vt:lpstr>
      <vt:lpstr>Calibri Light</vt:lpstr>
      <vt:lpstr>Cooper Black</vt:lpstr>
      <vt:lpstr>Franklin Gothic Demi Cond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Charan High School</dc:creator>
  <cp:lastModifiedBy>Charan High School</cp:lastModifiedBy>
  <cp:revision>188</cp:revision>
  <dcterms:created xsi:type="dcterms:W3CDTF">2019-12-18T14:29:46Z</dcterms:created>
  <dcterms:modified xsi:type="dcterms:W3CDTF">2019-12-27T13:10:47Z</dcterms:modified>
</cp:coreProperties>
</file>