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4" r:id="rId12"/>
    <p:sldId id="275" r:id="rId13"/>
    <p:sldId id="265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0700" y="386209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NikoshBAN" pitchFamily="2" charset="0"/>
                <a:cs typeface="NikoshBAN" pitchFamily="2" charset="0"/>
              </a:rPr>
              <a:t>কাজ-১(</a:t>
            </a:r>
            <a:r>
              <a:rPr lang="en-US" sz="2400" b="1" u="sng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b="1" u="sng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2400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আবৃত্তিঃ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শিক্ষার্থী-১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শিক্ষার্থী-২ 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শিক্ষার্থী-৩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bn-IN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6697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NikoshBAN"/>
              </a:rPr>
              <a:t>শিখনফল-১ </a:t>
            </a:r>
            <a:endParaRPr lang="en-US" sz="1400" dirty="0"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0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NikoshBAN"/>
              </a:rPr>
              <a:t>শিখনফল-২ </a:t>
            </a:r>
            <a:endParaRPr lang="en-US" sz="1400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743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NikoshBAN"/>
              </a:rPr>
              <a:t>‘</a:t>
            </a:r>
            <a:r>
              <a:rPr lang="en-US" sz="2800" b="1" dirty="0" err="1" smtClean="0">
                <a:solidFill>
                  <a:schemeClr val="tx2"/>
                </a:solidFill>
                <a:latin typeface="NikoshBAN"/>
              </a:rPr>
              <a:t>জুতা</a:t>
            </a:r>
            <a:r>
              <a:rPr lang="en-US" sz="2800" b="1" dirty="0" smtClean="0">
                <a:solidFill>
                  <a:schemeClr val="tx2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/>
              </a:rPr>
              <a:t>আবিষ্কার</a:t>
            </a:r>
            <a:r>
              <a:rPr lang="en-US" sz="2800" b="1" dirty="0" smtClean="0">
                <a:solidFill>
                  <a:schemeClr val="tx2"/>
                </a:solidFill>
                <a:latin typeface="NikoshBAN"/>
              </a:rPr>
              <a:t>’ </a:t>
            </a:r>
            <a:r>
              <a:rPr lang="en-US" sz="2800" b="1" dirty="0" err="1" smtClean="0">
                <a:solidFill>
                  <a:schemeClr val="tx2"/>
                </a:solidFill>
                <a:latin typeface="NikoshBAN"/>
              </a:rPr>
              <a:t>কবিতার</a:t>
            </a:r>
            <a:r>
              <a:rPr lang="en-US" sz="2800" b="1" dirty="0" smtClean="0">
                <a:solidFill>
                  <a:schemeClr val="tx2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/>
              </a:rPr>
              <a:t>মূলভাব</a:t>
            </a:r>
            <a:r>
              <a:rPr lang="en-US" sz="2800" b="1" dirty="0" smtClean="0">
                <a:solidFill>
                  <a:schemeClr val="tx2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/>
              </a:rPr>
              <a:t>বুলেট</a:t>
            </a:r>
            <a:r>
              <a:rPr lang="en-US" sz="2800" b="1" dirty="0" smtClean="0">
                <a:solidFill>
                  <a:schemeClr val="tx2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/>
              </a:rPr>
              <a:t>পয়েন্টে</a:t>
            </a:r>
            <a:r>
              <a:rPr lang="en-US" sz="2800" b="1" dirty="0" smtClean="0">
                <a:solidFill>
                  <a:schemeClr val="tx2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/>
              </a:rPr>
              <a:t>লেখ</a:t>
            </a:r>
            <a:r>
              <a:rPr lang="en-US" sz="2800" b="1" dirty="0" smtClean="0">
                <a:solidFill>
                  <a:schemeClr val="tx2"/>
                </a:solidFill>
                <a:latin typeface="NikoshBAN"/>
              </a:rPr>
              <a:t>। </a:t>
            </a:r>
            <a:endParaRPr lang="en-US" sz="2800" b="1" dirty="0">
              <a:solidFill>
                <a:schemeClr val="tx2"/>
              </a:solidFill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5334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NikoshBAN"/>
              </a:rPr>
              <a:t>কাজ-২(</a:t>
            </a:r>
            <a:r>
              <a:rPr lang="en-US" sz="2400" b="1" dirty="0" err="1" smtClean="0">
                <a:latin typeface="NikoshBAN"/>
              </a:rPr>
              <a:t>জোড়ায়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কাজ</a:t>
            </a:r>
            <a:r>
              <a:rPr lang="en-US" sz="2400" b="1" dirty="0" smtClean="0">
                <a:latin typeface="NikoshBAN"/>
              </a:rPr>
              <a:t>)</a:t>
            </a:r>
            <a:endParaRPr lang="en-US" sz="24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25832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7060"/>
            <a:ext cx="518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NikoshBAN"/>
              </a:rPr>
              <a:t>শিখনফল-৩ </a:t>
            </a:r>
            <a:endParaRPr lang="en-US" sz="1400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6900" y="45720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NikoshBAN"/>
              </a:rPr>
              <a:t>কাজ-৩(</a:t>
            </a:r>
            <a:r>
              <a:rPr lang="en-US" sz="2000" b="1" dirty="0" err="1" smtClean="0">
                <a:latin typeface="NikoshBAN"/>
              </a:rPr>
              <a:t>দলগত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কাজ</a:t>
            </a:r>
            <a:r>
              <a:rPr lang="en-US" sz="2000" b="1" dirty="0" smtClean="0">
                <a:latin typeface="NikoshBAN"/>
              </a:rPr>
              <a:t>)</a:t>
            </a:r>
            <a:endParaRPr lang="en-US" sz="2000" b="1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981200"/>
            <a:ext cx="6705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NikoshBAN"/>
              </a:rPr>
              <a:t>ভূমিকাভিনয়ঃ</a:t>
            </a:r>
            <a:r>
              <a:rPr lang="en-US" sz="2800" dirty="0" smtClean="0">
                <a:solidFill>
                  <a:srgbClr val="0070C0"/>
                </a:solidFill>
                <a:latin typeface="NikoshBAN"/>
              </a:rPr>
              <a:t> </a:t>
            </a:r>
          </a:p>
          <a:p>
            <a:pPr algn="ctr"/>
            <a:endParaRPr lang="en-US" sz="2800" dirty="0" smtClean="0">
              <a:latin typeface="NikoshBAN"/>
            </a:endParaRPr>
          </a:p>
          <a:p>
            <a:pPr algn="ctr"/>
            <a:r>
              <a:rPr lang="en-US" dirty="0" smtClean="0">
                <a:latin typeface="NikoshBAN"/>
              </a:rPr>
              <a:t>(</a:t>
            </a:r>
            <a:r>
              <a:rPr lang="en-US" dirty="0" err="1" smtClean="0">
                <a:latin typeface="NikoshBAN"/>
              </a:rPr>
              <a:t>পূর্বনির্ধারিত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শিক্ষার্থীরা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অংশগ্রহণ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করবে</a:t>
            </a:r>
            <a:r>
              <a:rPr lang="en-US" dirty="0" smtClean="0">
                <a:latin typeface="NikoshBAN"/>
              </a:rPr>
              <a:t>।)  </a:t>
            </a:r>
            <a:endParaRPr lang="en-US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159560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4251" y="-44797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u="sng" dirty="0" smtClean="0">
                <a:latin typeface="NikoshBAN" pitchFamily="2" charset="0"/>
                <a:cs typeface="NikoshBAN" pitchFamily="2" charset="0"/>
              </a:rPr>
              <a:t>শব্দার্থ ও টীকা </a:t>
            </a:r>
            <a:endParaRPr lang="en-US" sz="2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245" y="1283830"/>
            <a:ext cx="129540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পিপে </a:t>
            </a:r>
            <a:endParaRPr lang="en-US" b="1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147" y="2610921"/>
            <a:ext cx="1255104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ভিস্তি 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45" y="3854976"/>
            <a:ext cx="121920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কিস্তি </a:t>
            </a:r>
            <a:endParaRPr lang="en-US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4343" y="4724399"/>
            <a:ext cx="1254457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মহী 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5994" y="5830290"/>
            <a:ext cx="1178257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ফরাস </a:t>
            </a:r>
            <a:endParaRPr lang="en-US" sz="20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00700" y="1283830"/>
            <a:ext cx="33147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2"/>
                </a:solidFill>
                <a:latin typeface="NikoshBAN"/>
              </a:rPr>
              <a:t>ঢাক</a:t>
            </a:r>
            <a:r>
              <a:rPr lang="en-US" b="1" dirty="0" smtClean="0">
                <a:solidFill>
                  <a:schemeClr val="tx2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NikoshBAN"/>
              </a:rPr>
              <a:t>বা</a:t>
            </a:r>
            <a:r>
              <a:rPr lang="en-US" b="1" dirty="0" smtClean="0">
                <a:solidFill>
                  <a:schemeClr val="tx2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NikoshBAN"/>
              </a:rPr>
              <a:t>ঢোলের</a:t>
            </a:r>
            <a:r>
              <a:rPr lang="en-US" b="1" dirty="0" smtClean="0">
                <a:solidFill>
                  <a:schemeClr val="tx2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NikoshBAN"/>
              </a:rPr>
              <a:t>আকৃতিবিশিষ্ট</a:t>
            </a:r>
            <a:r>
              <a:rPr lang="en-US" b="1" dirty="0" smtClean="0">
                <a:solidFill>
                  <a:schemeClr val="tx2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NikoshBAN"/>
              </a:rPr>
              <a:t>কাঠের</a:t>
            </a:r>
            <a:r>
              <a:rPr lang="en-US" b="1" dirty="0" smtClean="0">
                <a:solidFill>
                  <a:schemeClr val="tx2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NikoshBAN"/>
              </a:rPr>
              <a:t>তৈরি</a:t>
            </a:r>
            <a:r>
              <a:rPr lang="en-US" b="1" dirty="0" smtClean="0">
                <a:solidFill>
                  <a:schemeClr val="tx2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NikoshBAN"/>
              </a:rPr>
              <a:t>পাত্র</a:t>
            </a:r>
            <a:r>
              <a:rPr lang="en-US" b="1" dirty="0" smtClean="0">
                <a:solidFill>
                  <a:schemeClr val="tx2"/>
                </a:solidFill>
                <a:latin typeface="NikoshBAN"/>
              </a:rPr>
              <a:t>  </a:t>
            </a:r>
            <a:endParaRPr lang="en-US" b="1" dirty="0">
              <a:solidFill>
                <a:schemeClr val="tx2"/>
              </a:solidFill>
              <a:latin typeface="NikoshB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96150" y="2610921"/>
            <a:ext cx="3319249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NikoshBAN"/>
              </a:rPr>
              <a:t>পানি</a:t>
            </a:r>
            <a:r>
              <a:rPr lang="en-US" b="1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/>
              </a:rPr>
              <a:t>বহনের</a:t>
            </a:r>
            <a:r>
              <a:rPr lang="en-US" b="1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/>
              </a:rPr>
              <a:t>জন্য</a:t>
            </a:r>
            <a:r>
              <a:rPr lang="en-US" b="1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/>
              </a:rPr>
              <a:t>চামড়ার</a:t>
            </a:r>
            <a:r>
              <a:rPr lang="en-US" b="1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/>
              </a:rPr>
              <a:t>তৈরি</a:t>
            </a:r>
            <a:r>
              <a:rPr lang="en-US" b="1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/>
              </a:rPr>
              <a:t>থলে</a:t>
            </a:r>
            <a:r>
              <a:rPr lang="en-US" b="1" dirty="0" smtClean="0">
                <a:solidFill>
                  <a:srgbClr val="FF0000"/>
                </a:solidFill>
                <a:latin typeface="NikoshBAN"/>
              </a:rPr>
              <a:t> </a:t>
            </a:r>
            <a:endParaRPr lang="en-US" b="1" dirty="0"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96151" y="3849513"/>
            <a:ext cx="3319248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NikoshBAN"/>
              </a:rPr>
              <a:t>জলযান</a:t>
            </a:r>
            <a:r>
              <a:rPr lang="en-US" b="1" dirty="0" smtClean="0">
                <a:solidFill>
                  <a:srgbClr val="0070C0"/>
                </a:solidFill>
                <a:latin typeface="NikoshBAN"/>
              </a:rPr>
              <a:t> </a:t>
            </a:r>
            <a:endParaRPr lang="en-US" b="1" dirty="0">
              <a:solidFill>
                <a:srgbClr val="0070C0"/>
              </a:solidFill>
              <a:latin typeface="NikoshB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99563" y="4857391"/>
            <a:ext cx="3315836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NikoshBAN"/>
              </a:rPr>
              <a:t>পৃথিবী</a:t>
            </a:r>
            <a:r>
              <a:rPr lang="en-US" sz="2000" b="1" dirty="0" smtClean="0">
                <a:solidFill>
                  <a:srgbClr val="FF0000"/>
                </a:solidFill>
                <a:latin typeface="NikoshBAN"/>
              </a:rPr>
              <a:t> </a:t>
            </a:r>
            <a:endParaRPr lang="en-US" sz="2000" b="1" dirty="0"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96151" y="5830290"/>
            <a:ext cx="3319248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2"/>
                </a:solidFill>
                <a:latin typeface="NikoshBAN"/>
              </a:rPr>
              <a:t>মাদুর</a:t>
            </a:r>
            <a:r>
              <a:rPr lang="en-US" sz="2000" b="1" dirty="0" smtClean="0">
                <a:solidFill>
                  <a:schemeClr val="tx2"/>
                </a:solidFill>
                <a:latin typeface="NikoshBAN"/>
              </a:rPr>
              <a:t> </a:t>
            </a:r>
            <a:endParaRPr lang="en-US" sz="2000" b="1" dirty="0">
              <a:solidFill>
                <a:schemeClr val="tx2"/>
              </a:solidFill>
              <a:latin typeface="NikoshBAN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736155"/>
            <a:ext cx="1371600" cy="78536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276600" y="5562599"/>
            <a:ext cx="1371600" cy="86882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67731"/>
            <a:ext cx="1981200" cy="104887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589084"/>
            <a:ext cx="905947" cy="90594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533250"/>
            <a:ext cx="1371600" cy="9161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47800" y="21988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620035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জুতা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সংকলন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lvl="1"/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ররীন্দ্রনাথ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ঠাকুরের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 </a:t>
            </a:r>
          </a:p>
          <a:p>
            <a:pPr lvl="1"/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৩.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রাজার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lvl="1"/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মন্ত্রীর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lvl="1"/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চুন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lvl="1"/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ঠাকুরের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পিতামহের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lvl="1"/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৭.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পিপে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নস্য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ফুরায়ে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lvl="1"/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ঝাঁটা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কিনল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lvl="1"/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ভিস্তির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lvl="1"/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১০. 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মহী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4861866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" y="4951222"/>
            <a:ext cx="8610600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bn-IN" sz="2000" b="1" dirty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কল্পনা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				৬.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প্রিন্স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দ্বারকানাথ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bn-IN" sz="2000" b="1" dirty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মহর্ষি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দেবেন্দ্রনাথ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		৭.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উনিশ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bn-IN" sz="20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হবু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				৮.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সাড়ে-সতের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bn-IN" sz="2000" b="1" dirty="0">
                <a:latin typeface="NikoshBAN" pitchFamily="2" charset="0"/>
                <a:cs typeface="NikoshBAN" pitchFamily="2" charset="0"/>
              </a:rPr>
              <a:t> ৪.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গোবুরায়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			৯.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একুশ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লাখ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৫.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পণ্ডিতের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			১০.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7620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u="sng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2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438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2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2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2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১০টি </a:t>
            </a:r>
            <a:r>
              <a:rPr lang="en-US" sz="24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লি</a:t>
            </a:r>
            <a:r>
              <a:rPr lang="bn-IN" sz="2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bn-IN" sz="2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4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815" r="-682"/>
          <a:stretch/>
        </p:blipFill>
        <p:spPr>
          <a:xfrm>
            <a:off x="2274" y="1"/>
            <a:ext cx="9141725" cy="68887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2359" y="304800"/>
            <a:ext cx="5486400" cy="186204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latin typeface="NikoshBAN"/>
              </a:rPr>
              <a:t>ধন্যবাদ</a:t>
            </a:r>
            <a:r>
              <a:rPr lang="en-US" sz="9600" b="1" dirty="0" smtClean="0">
                <a:latin typeface="NikoshBAN"/>
              </a:rPr>
              <a:t> </a:t>
            </a:r>
            <a:endParaRPr lang="en-US" sz="9600" b="1" dirty="0"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42"/>
            <a:ext cx="9144000" cy="6844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2541194"/>
            <a:ext cx="6248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 smtClean="0">
                <a:solidFill>
                  <a:schemeClr val="bg1"/>
                </a:solidFill>
                <a:latin typeface="NikoshBAN"/>
              </a:rPr>
              <a:t>শুভেচ্ছা</a:t>
            </a:r>
            <a:r>
              <a:rPr lang="en-US" sz="11500" b="1" dirty="0" smtClean="0">
                <a:solidFill>
                  <a:schemeClr val="bg1"/>
                </a:solidFill>
                <a:latin typeface="NikoshBAN"/>
              </a:rPr>
              <a:t> </a:t>
            </a:r>
            <a:endParaRPr lang="en-US" sz="11500" b="1" dirty="0">
              <a:solidFill>
                <a:schemeClr val="bg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0338176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90807_180617.jpg"/>
          <p:cNvPicPr>
            <a:picLocks noChangeAspect="1"/>
          </p:cNvPicPr>
          <p:nvPr/>
        </p:nvPicPr>
        <p:blipFill>
          <a:blip r:embed="rId2" cstate="print"/>
          <a:srcRect l="18656" r="20711" b="2000"/>
          <a:stretch>
            <a:fillRect/>
          </a:stretch>
        </p:blipFill>
        <p:spPr>
          <a:xfrm>
            <a:off x="2895600" y="152400"/>
            <a:ext cx="2971800" cy="373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5900" y="434340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মিহির রঞ্জন বড়ুয়া </a:t>
            </a:r>
          </a:p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বান্দরবান সরকারি বালিকা উচ্চ বিদ্যালয় </a:t>
            </a:r>
          </a:p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মোবাইল নম্বরঃ ০১৮৭৫১১৯৭৬৫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ass-9-10-ssc-all-pdf-textbooks-of-bangladesh-free-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162" y="533400"/>
            <a:ext cx="2597876" cy="32242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4114800"/>
            <a:ext cx="5715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শ্রেণিঃ নবম/দশম </a:t>
            </a:r>
          </a:p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অধ্যায়ঃ কবিতা </a:t>
            </a:r>
          </a:p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সময়ঃ ৫০ মিনিট</a:t>
            </a:r>
          </a:p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২৭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১২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/ ১৯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3048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 smtClean="0">
                <a:latin typeface="NikoshBAN" pitchFamily="2" charset="0"/>
                <a:cs typeface="NikoshBAN" pitchFamily="2" charset="0"/>
              </a:rPr>
              <a:t>ক্লিপটি</a:t>
            </a:r>
            <a:r>
              <a:rPr lang="en-US" sz="2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4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u="sng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651463"/>
              </p:ext>
            </p:extLst>
          </p:nvPr>
        </p:nvGraphicFramePr>
        <p:xfrm>
          <a:off x="4267200" y="25146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67200" y="25146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28800" y="39624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2"/>
                </a:solidFill>
                <a:latin typeface="NikoshBAN"/>
              </a:rPr>
              <a:t>কী</a:t>
            </a:r>
            <a:r>
              <a:rPr lang="en-US" sz="2800" b="1" dirty="0" smtClean="0">
                <a:solidFill>
                  <a:schemeClr val="tx2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/>
              </a:rPr>
              <a:t>দেখলাম</a:t>
            </a:r>
            <a:r>
              <a:rPr lang="en-US" sz="2800" b="1" dirty="0" smtClean="0">
                <a:solidFill>
                  <a:schemeClr val="tx2"/>
                </a:solidFill>
                <a:latin typeface="NikoshBAN"/>
              </a:rPr>
              <a:t>? </a:t>
            </a:r>
            <a:endParaRPr lang="en-US" sz="2800" b="1" dirty="0">
              <a:solidFill>
                <a:schemeClr val="tx2"/>
              </a:solidFill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874678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জুতা-আবিষ্কার </a:t>
            </a:r>
            <a:endParaRPr lang="en-US" sz="3200" b="1" u="sng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1445805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রবীন্দ্রনাথ ঠাকুর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4572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u="sng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2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2860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কবিতাটি প্রমিত ভাষায় আবৃত্তি করতে পারবে।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২। কবিতা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টির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মূলভাব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তে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৩। কবিতাটি অভিনয়ের মাধ্যমে ফুটিয়ে তুলতে পারবে।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0" y="990600"/>
            <a:ext cx="2746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2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 smtClean="0"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2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rabind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0"/>
            <a:ext cx="1968896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099" y="1437480"/>
            <a:ext cx="92202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NikoshBAN"/>
              </a:rPr>
              <a:t>জন্মঃ</a:t>
            </a:r>
            <a:r>
              <a:rPr lang="en-US" sz="2000" b="1" dirty="0" smtClean="0">
                <a:solidFill>
                  <a:srgbClr val="FF0000"/>
                </a:solidFill>
                <a:latin typeface="NikoshBAN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NikoshBAN"/>
              </a:rPr>
              <a:t>২৫  </a:t>
            </a:r>
            <a:r>
              <a:rPr lang="en-US" sz="2000" b="1" dirty="0" err="1" smtClean="0">
                <a:latin typeface="NikoshBAN"/>
              </a:rPr>
              <a:t>বৈশাখ</a:t>
            </a:r>
            <a:r>
              <a:rPr lang="en-US" sz="2000" b="1" dirty="0" smtClean="0">
                <a:latin typeface="NikoshBAN"/>
              </a:rPr>
              <a:t> ১২৬৮ </a:t>
            </a:r>
            <a:r>
              <a:rPr lang="en-US" sz="2000" b="1" dirty="0" err="1" smtClean="0">
                <a:latin typeface="NikoshBAN"/>
              </a:rPr>
              <a:t>সনে</a:t>
            </a:r>
            <a:endParaRPr lang="en-US" sz="2000" b="1" dirty="0" smtClean="0">
              <a:latin typeface="NikoshBAN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NikoshBAN"/>
              </a:rPr>
              <a:t>৭ </a:t>
            </a:r>
            <a:r>
              <a:rPr lang="en-US" sz="2000" b="1" dirty="0" err="1" smtClean="0">
                <a:latin typeface="NikoshBAN"/>
              </a:rPr>
              <a:t>মে</a:t>
            </a:r>
            <a:r>
              <a:rPr lang="en-US" sz="2000" b="1" dirty="0" smtClean="0">
                <a:latin typeface="NikoshBAN"/>
              </a:rPr>
              <a:t> ১৮৬১ </a:t>
            </a:r>
            <a:r>
              <a:rPr lang="en-US" sz="2000" b="1" dirty="0" err="1" smtClean="0">
                <a:latin typeface="NikoshBAN"/>
              </a:rPr>
              <a:t>খ্রি</a:t>
            </a:r>
            <a:r>
              <a:rPr lang="en-US" sz="2000" b="1" dirty="0" smtClean="0">
                <a:latin typeface="NikoshBAN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err="1" smtClean="0">
                <a:latin typeface="NikoshBAN"/>
              </a:rPr>
              <a:t>জোড়াসাঁকোর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ঠাকুর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পরিবারে</a:t>
            </a:r>
            <a:r>
              <a:rPr lang="en-US" sz="2000" b="1" dirty="0" smtClean="0">
                <a:latin typeface="NikoshBAN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err="1" smtClean="0">
                <a:latin typeface="NikoshBAN"/>
              </a:rPr>
              <a:t>পিতাঃ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মহর্ষি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দেবেন্দ্রনাথ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ঠাকুর</a:t>
            </a:r>
            <a:r>
              <a:rPr lang="en-US" sz="2000" b="1" dirty="0" smtClean="0">
                <a:latin typeface="NikoshBAN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err="1" smtClean="0">
                <a:latin typeface="NikoshBAN"/>
              </a:rPr>
              <a:t>পিতামহঃ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প্রিন্স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দ্বারকানাথ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ঠাকুর</a:t>
            </a:r>
            <a:r>
              <a:rPr lang="en-US" sz="2000" b="1" dirty="0" smtClean="0">
                <a:latin typeface="NikoshBAN"/>
              </a:rPr>
              <a:t> </a:t>
            </a:r>
          </a:p>
          <a:p>
            <a:r>
              <a:rPr lang="en-US" sz="2000" b="1" dirty="0" err="1" smtClean="0">
                <a:solidFill>
                  <a:srgbClr val="FF0000"/>
                </a:solidFill>
                <a:latin typeface="NikoshBAN"/>
              </a:rPr>
              <a:t>শিক্ষাঃ</a:t>
            </a:r>
            <a:endParaRPr lang="en-US" sz="2000" b="1" dirty="0" smtClean="0">
              <a:solidFill>
                <a:srgbClr val="FF0000"/>
              </a:solidFill>
              <a:latin typeface="NikoshBAN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err="1" smtClean="0">
                <a:latin typeface="NikoshBAN"/>
              </a:rPr>
              <a:t>ওরিয়েন্টাল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সেমিনারি,নর্মাল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স্কুল,একাডেমি</a:t>
            </a:r>
            <a:endParaRPr lang="en-US" sz="2000" b="1" dirty="0" smtClean="0">
              <a:latin typeface="NikoshBAN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err="1" smtClean="0">
                <a:latin typeface="NikoshBAN"/>
              </a:rPr>
              <a:t>সতের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বছর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বয়সে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ব্যারিস্টারি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পড়ার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জন্য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ইংল্যান্ড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গমন</a:t>
            </a:r>
            <a:r>
              <a:rPr lang="en-US" sz="2000" b="1" dirty="0" smtClean="0">
                <a:latin typeface="NikoshBAN"/>
              </a:rPr>
              <a:t> 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err="1" smtClean="0">
                <a:latin typeface="NikoshBAN"/>
              </a:rPr>
              <a:t>দেড়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বছর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পর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ফেরা</a:t>
            </a:r>
            <a:r>
              <a:rPr lang="en-US" sz="2000" b="1" dirty="0" smtClean="0">
                <a:latin typeface="NikoshBAN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err="1" smtClean="0">
                <a:latin typeface="NikoshBAN"/>
              </a:rPr>
              <a:t>পনের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বছর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বয়সে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প্রকাশিত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কাব্যগ্রন্থঃ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/>
              </a:rPr>
              <a:t>বনফুল</a:t>
            </a:r>
            <a:endParaRPr lang="en-US" sz="2000" b="1" dirty="0" smtClean="0">
              <a:solidFill>
                <a:srgbClr val="FF0000"/>
              </a:solidFill>
              <a:latin typeface="NikoshBAN"/>
            </a:endParaRPr>
          </a:p>
          <a:p>
            <a:r>
              <a:rPr lang="en-US" sz="2000" b="1" dirty="0" err="1" smtClean="0">
                <a:solidFill>
                  <a:srgbClr val="FF0000"/>
                </a:solidFill>
                <a:latin typeface="NikoshBAN"/>
              </a:rPr>
              <a:t>নোবেল</a:t>
            </a:r>
            <a:r>
              <a:rPr lang="en-US" sz="2000" b="1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/>
              </a:rPr>
              <a:t>পুরষ্কারঃ</a:t>
            </a:r>
            <a:r>
              <a:rPr lang="en-US" sz="2000" b="1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000" b="1" dirty="0" smtClean="0">
                <a:latin typeface="NikoshBAN"/>
              </a:rPr>
              <a:t>১৯১৩ </a:t>
            </a:r>
            <a:r>
              <a:rPr lang="en-US" sz="2000" b="1" dirty="0" err="1" smtClean="0">
                <a:latin typeface="NikoshBAN"/>
              </a:rPr>
              <a:t>সালে,এশীয়দের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মধ্যে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প্রথম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সাহিত্যে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নোবেল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পুরষ্কার</a:t>
            </a:r>
            <a:r>
              <a:rPr lang="en-US" sz="2000" b="1" dirty="0" smtClean="0">
                <a:latin typeface="NikoshBAN"/>
              </a:rPr>
              <a:t> </a:t>
            </a:r>
          </a:p>
          <a:p>
            <a:r>
              <a:rPr lang="en-US" sz="2000" b="1" dirty="0" err="1" smtClean="0">
                <a:solidFill>
                  <a:srgbClr val="FF0000"/>
                </a:solidFill>
                <a:latin typeface="NikoshBAN"/>
              </a:rPr>
              <a:t>গ্রন্থঃ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মানসী,সোনারতরী,চিত্রা,কল্পনা,ক্ষণিকা,বলাকা,পুনশ্চ,চোখের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বালি</a:t>
            </a:r>
            <a:r>
              <a:rPr lang="en-US" sz="2000" b="1" dirty="0" smtClean="0">
                <a:latin typeface="NikoshBAN"/>
              </a:rPr>
              <a:t>,</a:t>
            </a:r>
          </a:p>
          <a:p>
            <a:r>
              <a:rPr lang="en-US" sz="2000" b="1" dirty="0" err="1" smtClean="0">
                <a:latin typeface="NikoshBAN"/>
              </a:rPr>
              <a:t>গোরা,ঘরে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বাইরে,যোগাযোগ,শেষের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কবিতা,বিসর্জন,ডাকঘর,রক্তকরবী</a:t>
            </a:r>
            <a:r>
              <a:rPr lang="en-US" sz="2000" b="1" dirty="0" smtClean="0">
                <a:latin typeface="NikoshBAN"/>
              </a:rPr>
              <a:t>,</a:t>
            </a:r>
          </a:p>
          <a:p>
            <a:r>
              <a:rPr lang="en-US" sz="2000" b="1" dirty="0" err="1" smtClean="0">
                <a:latin typeface="NikoshBAN"/>
              </a:rPr>
              <a:t>গল্পগুচ্ছ,বিচিত্র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প্রবন্ধ</a:t>
            </a:r>
            <a:r>
              <a:rPr lang="en-US" sz="2000" b="1" dirty="0" smtClean="0">
                <a:latin typeface="NikoshBAN"/>
              </a:rPr>
              <a:t> </a:t>
            </a:r>
          </a:p>
          <a:p>
            <a:r>
              <a:rPr lang="en-US" sz="2000" b="1" dirty="0" err="1" smtClean="0">
                <a:solidFill>
                  <a:srgbClr val="FF0000"/>
                </a:solidFill>
                <a:latin typeface="NikoshBAN"/>
              </a:rPr>
              <a:t>মৃত্যুঃ</a:t>
            </a:r>
            <a:r>
              <a:rPr lang="en-US" sz="2000" b="1" dirty="0" smtClean="0">
                <a:latin typeface="NikoshBAN"/>
              </a:rPr>
              <a:t> ২২ </a:t>
            </a:r>
            <a:r>
              <a:rPr lang="en-US" sz="2000" b="1" dirty="0" err="1" smtClean="0">
                <a:latin typeface="NikoshBAN"/>
              </a:rPr>
              <a:t>শ্রাবণ</a:t>
            </a:r>
            <a:r>
              <a:rPr lang="en-US" sz="2000" b="1" dirty="0" smtClean="0">
                <a:latin typeface="NikoshBAN"/>
              </a:rPr>
              <a:t> ১৩৪৮ সনে,৭ </a:t>
            </a:r>
            <a:r>
              <a:rPr lang="en-US" sz="2000" b="1" dirty="0" err="1" smtClean="0">
                <a:latin typeface="NikoshBAN"/>
              </a:rPr>
              <a:t>আগস্ট</a:t>
            </a:r>
            <a:r>
              <a:rPr lang="en-US" sz="2000" b="1" dirty="0" smtClean="0">
                <a:latin typeface="NikoshBAN"/>
              </a:rPr>
              <a:t> ১৯৪১ </a:t>
            </a:r>
            <a:r>
              <a:rPr lang="en-US" sz="2000" b="1" dirty="0" err="1" smtClean="0">
                <a:latin typeface="NikoshBAN"/>
              </a:rPr>
              <a:t>খ্রি</a:t>
            </a:r>
            <a:r>
              <a:rPr lang="en-US" sz="2000" b="1" dirty="0" smtClean="0">
                <a:latin typeface="NikoshBAN"/>
              </a:rPr>
              <a:t>.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>
                <a:latin typeface="NikoshBAN" pitchFamily="2" charset="0"/>
                <a:cs typeface="NikoshBAN" pitchFamily="2" charset="0"/>
              </a:rPr>
              <a:t>শিখনফল-১ </a:t>
            </a:r>
            <a:endParaRPr lang="en-US" sz="1400" b="1" u="sng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511585"/>
              </p:ext>
            </p:extLst>
          </p:nvPr>
        </p:nvGraphicFramePr>
        <p:xfrm>
          <a:off x="4076700" y="24384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6700" y="24384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12192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‘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জুতা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আবিষ্কার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’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কবিতাটির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পাঠ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শুনি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-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319</Words>
  <Application>Microsoft Office PowerPoint</Application>
  <PresentationFormat>On-screen Show (4:3)</PresentationFormat>
  <Paragraphs>83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NikoshBAN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mihir ranjan barua</cp:lastModifiedBy>
  <cp:revision>30</cp:revision>
  <dcterms:created xsi:type="dcterms:W3CDTF">2006-08-16T00:00:00Z</dcterms:created>
  <dcterms:modified xsi:type="dcterms:W3CDTF">2019-12-27T10:41:25Z</dcterms:modified>
</cp:coreProperties>
</file>