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0"/>
  </p:notesMasterIdLst>
  <p:sldIdLst>
    <p:sldId id="328" r:id="rId2"/>
    <p:sldId id="325" r:id="rId3"/>
    <p:sldId id="286" r:id="rId4"/>
    <p:sldId id="309" r:id="rId5"/>
    <p:sldId id="311" r:id="rId6"/>
    <p:sldId id="331" r:id="rId7"/>
    <p:sldId id="332" r:id="rId8"/>
    <p:sldId id="333" r:id="rId9"/>
    <p:sldId id="313" r:id="rId10"/>
    <p:sldId id="329" r:id="rId11"/>
    <p:sldId id="326" r:id="rId12"/>
    <p:sldId id="315" r:id="rId13"/>
    <p:sldId id="317" r:id="rId14"/>
    <p:sldId id="319" r:id="rId15"/>
    <p:sldId id="327" r:id="rId16"/>
    <p:sldId id="324" r:id="rId17"/>
    <p:sldId id="335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9" autoAdjust="0"/>
    <p:restoredTop sz="82288" autoAdjust="0"/>
  </p:normalViewPr>
  <p:slideViewPr>
    <p:cSldViewPr>
      <p:cViewPr varScale="1">
        <p:scale>
          <a:sx n="53" d="100"/>
          <a:sy n="53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E4C2-0322-4C81-9F5D-DE40475DB7B8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3F7E-1630-4B02-B55E-13347DF9E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30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01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073D90-7698-45DF-A61D-484F0D99F9F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838200"/>
            <a:ext cx="73152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9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7427871"/>
              </p:ext>
            </p:extLst>
          </p:nvPr>
        </p:nvGraphicFramePr>
        <p:xfrm>
          <a:off x="1905000" y="228601"/>
          <a:ext cx="5953149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3">
                  <a:extLst>
                    <a:ext uri="{9D8B030D-6E8A-4147-A177-3AD203B41FA5}">
                      <a16:colId xmlns:a16="http://schemas.microsoft.com/office/drawing/2014/main" xmlns="" val="1383837783"/>
                    </a:ext>
                  </a:extLst>
                </a:gridCol>
                <a:gridCol w="1984383">
                  <a:extLst>
                    <a:ext uri="{9D8B030D-6E8A-4147-A177-3AD203B41FA5}">
                      <a16:colId xmlns:a16="http://schemas.microsoft.com/office/drawing/2014/main" xmlns="" val="1692937394"/>
                    </a:ext>
                  </a:extLst>
                </a:gridCol>
                <a:gridCol w="1984383">
                  <a:extLst>
                    <a:ext uri="{9D8B030D-6E8A-4147-A177-3AD203B41FA5}">
                      <a16:colId xmlns:a16="http://schemas.microsoft.com/office/drawing/2014/main" xmlns="" val="1982099632"/>
                    </a:ext>
                  </a:extLst>
                </a:gridCol>
              </a:tblGrid>
              <a:tr h="10352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bn-IN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55682"/>
                  </a:ext>
                </a:extLst>
              </a:tr>
              <a:tr h="557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১০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629610"/>
                  </a:ext>
                </a:extLst>
              </a:tr>
              <a:tr h="557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১০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      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4972225"/>
                  </a:ext>
                </a:extLst>
              </a:tr>
              <a:tr h="557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      ১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999329"/>
                  </a:ext>
                </a:extLst>
              </a:tr>
              <a:tr h="557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1573834"/>
                  </a:ext>
                </a:extLst>
              </a:tr>
              <a:tr h="10352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165480"/>
                  </a:ext>
                </a:extLst>
              </a:tr>
              <a:tr h="557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443683"/>
                  </a:ext>
                </a:extLst>
              </a:tr>
              <a:tr h="557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575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21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50" y="4685224"/>
            <a:ext cx="981221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97" y="1827710"/>
            <a:ext cx="981221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7865" y="1844653"/>
            <a:ext cx="981221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2105" y="2777908"/>
            <a:ext cx="981221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1536" y="3780206"/>
            <a:ext cx="981221" cy="6776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597" y="2760554"/>
            <a:ext cx="981221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815" y="3693398"/>
            <a:ext cx="981221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endParaRPr lang="en-US" sz="2800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42950" y="23407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57250" y="24550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455069"/>
            <a:ext cx="2971800" cy="1924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1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1" y="44846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৭০০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6007" y="2136526"/>
            <a:ext cx="54352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1524000" y="3538238"/>
            <a:ext cx="1524000" cy="1955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1295400" y="4352211"/>
            <a:ext cx="7010400" cy="2896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57600" y="3937357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9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6" grpId="0" animBg="1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তোমরা নিজে নিজে চেষ্টা করঃ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528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৫৭৩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13420" y="1452800"/>
            <a:ext cx="146654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৩২১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9190" y="1452800"/>
            <a:ext cx="8194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 -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6155959" y="1469039"/>
            <a:ext cx="8194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 =</a:t>
            </a:r>
            <a:endParaRPr lang="en-US" sz="4400" dirty="0"/>
          </a:p>
        </p:txBody>
      </p:sp>
      <p:sp>
        <p:nvSpPr>
          <p:cNvPr id="27" name="Rectangle 26"/>
          <p:cNvSpPr/>
          <p:nvPr/>
        </p:nvSpPr>
        <p:spPr>
          <a:xfrm>
            <a:off x="7137814" y="1469039"/>
            <a:ext cx="165891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২৫২</a:t>
            </a:r>
            <a:endParaRPr lang="en-US" sz="4400" dirty="0"/>
          </a:p>
        </p:txBody>
      </p:sp>
      <p:sp>
        <p:nvSpPr>
          <p:cNvPr id="30" name="Rectangle 29"/>
          <p:cNvSpPr/>
          <p:nvPr/>
        </p:nvSpPr>
        <p:spPr>
          <a:xfrm>
            <a:off x="3360920" y="2928506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৫৯৭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60920" y="3834744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৩৯৭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3899" y="3855980"/>
            <a:ext cx="87380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27701" y="4800600"/>
            <a:ext cx="237032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685269" y="4897088"/>
            <a:ext cx="325630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4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5" grpId="0" animBg="1"/>
      <p:bldP spid="25" grpId="0" animBg="1"/>
      <p:bldP spid="27" grpId="0" animBg="1"/>
      <p:bldP spid="30" grpId="0" animBg="1"/>
      <p:bldP spid="38" grpId="0" animBg="1"/>
      <p:bldP spid="39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100" y="457200"/>
            <a:ext cx="7613073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দলীয়</a:t>
            </a:r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250390"/>
              </p:ext>
            </p:extLst>
          </p:nvPr>
        </p:nvGraphicFramePr>
        <p:xfrm>
          <a:off x="941675" y="1676400"/>
          <a:ext cx="8001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xmlns="" val="3926959717"/>
                    </a:ext>
                  </a:extLst>
                </a:gridCol>
                <a:gridCol w="2042746">
                  <a:extLst>
                    <a:ext uri="{9D8B030D-6E8A-4147-A177-3AD203B41FA5}">
                      <a16:colId xmlns:a16="http://schemas.microsoft.com/office/drawing/2014/main" xmlns="" val="374695961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1468230254"/>
                    </a:ext>
                  </a:extLst>
                </a:gridCol>
              </a:tblGrid>
              <a:tr h="659476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688597"/>
                  </a:ext>
                </a:extLst>
              </a:tr>
              <a:tr h="1202575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৭৬৬৫-১৪৭৩=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৪১০০-২১০০=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8238696"/>
                  </a:ext>
                </a:extLst>
              </a:tr>
              <a:tr h="1202575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  <a:p>
                      <a:pPr algn="ctr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৫০০০-৪০০০=</a:t>
                      </a:r>
                    </a:p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৫৭৩-৩২১=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721189"/>
                  </a:ext>
                </a:extLst>
              </a:tr>
              <a:tr h="1202575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ফোডিল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৬৭৮-৩৪৭=</a:t>
                      </a:r>
                    </a:p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৭০০-৫০০=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27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26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852" y="1676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৭</a:t>
            </a:r>
            <a:r>
              <a:rPr lang="bn-IN" sz="6000" dirty="0"/>
              <a:t> </a:t>
            </a:r>
            <a:r>
              <a:rPr lang="en-US" sz="6000" dirty="0"/>
              <a:t>৫</a:t>
            </a:r>
            <a:r>
              <a:rPr lang="bn-IN" sz="6000" dirty="0"/>
              <a:t> </a:t>
            </a:r>
            <a:r>
              <a:rPr lang="en-US" sz="6000" dirty="0"/>
              <a:t>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1852" y="3377159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২</a:t>
            </a:r>
            <a:r>
              <a:rPr lang="bn-IN" sz="6000" dirty="0"/>
              <a:t> </a:t>
            </a:r>
            <a:r>
              <a:rPr lang="en-US" sz="6000" dirty="0"/>
              <a:t>৩</a:t>
            </a:r>
            <a:r>
              <a:rPr lang="bn-IN" sz="6000" dirty="0"/>
              <a:t> </a:t>
            </a:r>
            <a:r>
              <a:rPr lang="en-US" sz="6000" dirty="0"/>
              <a:t>৭</a:t>
            </a:r>
          </a:p>
        </p:txBody>
      </p:sp>
      <p:sp>
        <p:nvSpPr>
          <p:cNvPr id="4" name="Minus 3"/>
          <p:cNvSpPr/>
          <p:nvPr/>
        </p:nvSpPr>
        <p:spPr>
          <a:xfrm flipV="1">
            <a:off x="1600200" y="3581400"/>
            <a:ext cx="990600" cy="533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48890" y="2648421"/>
            <a:ext cx="252960" cy="68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66212" y="2648421"/>
            <a:ext cx="304800" cy="626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144813" y="2715718"/>
            <a:ext cx="343521" cy="559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371600" y="4648200"/>
            <a:ext cx="52578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0661" y="496243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৫ ২ ১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0939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0" y="152400"/>
            <a:ext cx="57150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067" y="1864896"/>
            <a:ext cx="7643866" cy="1635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করতে দিয়ে ধারাবাহিকভাবে মূল্যায়ণ করব।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972" y="3810001"/>
            <a:ext cx="7542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৫০০০-৪০০০=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৪১০০-২১০০=                         ২৩৬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-১৫০                                                                       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2264" y="5715016"/>
            <a:ext cx="1295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1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371600"/>
            <a:ext cx="8072494" cy="2154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3545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599"/>
            <a:ext cx="9179983" cy="4781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407790"/>
            <a:ext cx="6324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6600" b="1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166"/>
            <a:ext cx="91440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928670"/>
            <a:ext cx="678661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058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132343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643182"/>
            <a:ext cx="8501090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GB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ছিদ্দিকুর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শিক্ষক </a:t>
            </a:r>
          </a:p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785794"/>
            <a:ext cx="75438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2143116"/>
            <a:ext cx="784860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  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GB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>
              <a:buNone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বিয়োগ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>
              <a:buNone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GB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০০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ফেব্রুয়ারি ২০</a:t>
            </a:r>
            <a:r>
              <a:rPr lang="en-GB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3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2545" y="304800"/>
            <a:ext cx="63389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শিখনফল  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2428868"/>
            <a:ext cx="8153400" cy="19389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10.1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শিষ্ট  সংখ্যা থেকে অনু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তিন বা চার অংক বিশিষ্ট  ছোট সংখ্যা বিয়োগ করতে পারবে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43050"/>
            <a:ext cx="8169109" cy="387798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১৫০-১০০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২৩৫-১৪৫= </a:t>
            </a:r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97976"/>
            <a:ext cx="80772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 </a:t>
            </a:r>
            <a:r>
              <a:rPr lang="bn-IN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_to_10_Bangla_Counting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6050" y="2786058"/>
            <a:ext cx="3048000" cy="228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071701"/>
          </a:xfrm>
        </p:spPr>
        <p:txBody>
          <a:bodyPr>
            <a:normAutofit fontScale="90000"/>
          </a:bodyPr>
          <a:lstStyle/>
          <a:p>
            <a:pPr algn="ctr"/>
            <a:r>
              <a:rPr lang="bn-IN" sz="9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9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IN" sz="9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1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41" y="609600"/>
            <a:ext cx="89297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491" y="1271078"/>
            <a:ext cx="2742353" cy="12457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490" y="2638174"/>
            <a:ext cx="2742353" cy="12457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2" y="1219705"/>
            <a:ext cx="2742353" cy="12457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2586801"/>
            <a:ext cx="2742353" cy="12457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99053"/>
            <a:ext cx="2742353" cy="12457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380" y="1237194"/>
            <a:ext cx="2742353" cy="124573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379" y="2604290"/>
            <a:ext cx="2742353" cy="12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3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2486</TotalTime>
  <Words>204</Words>
  <Application>Microsoft Office PowerPoint</Application>
  <PresentationFormat>On-screen Show (4:3)</PresentationFormat>
  <Paragraphs>96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এসো ভিডিওটি দেখি 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</dc:creator>
  <cp:lastModifiedBy>sr</cp:lastModifiedBy>
  <cp:revision>313</cp:revision>
  <dcterms:created xsi:type="dcterms:W3CDTF">2016-01-05T04:35:56Z</dcterms:created>
  <dcterms:modified xsi:type="dcterms:W3CDTF">2019-12-27T10:42:36Z</dcterms:modified>
</cp:coreProperties>
</file>