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274" r:id="rId2"/>
    <p:sldId id="258" r:id="rId3"/>
    <p:sldId id="257" r:id="rId4"/>
    <p:sldId id="262" r:id="rId5"/>
    <p:sldId id="263" r:id="rId6"/>
    <p:sldId id="256" r:id="rId7"/>
    <p:sldId id="264" r:id="rId8"/>
    <p:sldId id="260" r:id="rId9"/>
    <p:sldId id="265" r:id="rId10"/>
    <p:sldId id="267" r:id="rId11"/>
    <p:sldId id="266" r:id="rId12"/>
    <p:sldId id="268" r:id="rId13"/>
    <p:sldId id="285" r:id="rId14"/>
    <p:sldId id="286" r:id="rId15"/>
    <p:sldId id="261" r:id="rId16"/>
    <p:sldId id="284" r:id="rId17"/>
    <p:sldId id="259" r:id="rId18"/>
    <p:sldId id="279" r:id="rId19"/>
    <p:sldId id="272" r:id="rId20"/>
    <p:sldId id="271" r:id="rId21"/>
  </p:sldIdLst>
  <p:sldSz cx="13258800" cy="7772400"/>
  <p:notesSz cx="9144000" cy="6858000"/>
  <p:defaultTextStyle>
    <a:defPPr>
      <a:defRPr lang="en-US"/>
    </a:defPPr>
    <a:lvl1pPr marL="0" algn="l" defTabSz="1001451" rtl="0" eaLnBrk="1" latinLnBrk="0" hangingPunct="1">
      <a:defRPr sz="1971" kern="1200">
        <a:solidFill>
          <a:schemeClr val="tx1"/>
        </a:solidFill>
        <a:latin typeface="+mn-lt"/>
        <a:ea typeface="+mn-ea"/>
        <a:cs typeface="+mn-cs"/>
      </a:defRPr>
    </a:lvl1pPr>
    <a:lvl2pPr marL="500725" algn="l" defTabSz="1001451" rtl="0" eaLnBrk="1" latinLnBrk="0" hangingPunct="1">
      <a:defRPr sz="1971" kern="1200">
        <a:solidFill>
          <a:schemeClr val="tx1"/>
        </a:solidFill>
        <a:latin typeface="+mn-lt"/>
        <a:ea typeface="+mn-ea"/>
        <a:cs typeface="+mn-cs"/>
      </a:defRPr>
    </a:lvl2pPr>
    <a:lvl3pPr marL="1001451" algn="l" defTabSz="1001451" rtl="0" eaLnBrk="1" latinLnBrk="0" hangingPunct="1">
      <a:defRPr sz="1971" kern="1200">
        <a:solidFill>
          <a:schemeClr val="tx1"/>
        </a:solidFill>
        <a:latin typeface="+mn-lt"/>
        <a:ea typeface="+mn-ea"/>
        <a:cs typeface="+mn-cs"/>
      </a:defRPr>
    </a:lvl3pPr>
    <a:lvl4pPr marL="1502176" algn="l" defTabSz="1001451" rtl="0" eaLnBrk="1" latinLnBrk="0" hangingPunct="1">
      <a:defRPr sz="1971" kern="1200">
        <a:solidFill>
          <a:schemeClr val="tx1"/>
        </a:solidFill>
        <a:latin typeface="+mn-lt"/>
        <a:ea typeface="+mn-ea"/>
        <a:cs typeface="+mn-cs"/>
      </a:defRPr>
    </a:lvl4pPr>
    <a:lvl5pPr marL="2002902" algn="l" defTabSz="1001451" rtl="0" eaLnBrk="1" latinLnBrk="0" hangingPunct="1">
      <a:defRPr sz="1971" kern="1200">
        <a:solidFill>
          <a:schemeClr val="tx1"/>
        </a:solidFill>
        <a:latin typeface="+mn-lt"/>
        <a:ea typeface="+mn-ea"/>
        <a:cs typeface="+mn-cs"/>
      </a:defRPr>
    </a:lvl5pPr>
    <a:lvl6pPr marL="2503627" algn="l" defTabSz="1001451" rtl="0" eaLnBrk="1" latinLnBrk="0" hangingPunct="1">
      <a:defRPr sz="1971" kern="1200">
        <a:solidFill>
          <a:schemeClr val="tx1"/>
        </a:solidFill>
        <a:latin typeface="+mn-lt"/>
        <a:ea typeface="+mn-ea"/>
        <a:cs typeface="+mn-cs"/>
      </a:defRPr>
    </a:lvl6pPr>
    <a:lvl7pPr marL="3004353" algn="l" defTabSz="1001451" rtl="0" eaLnBrk="1" latinLnBrk="0" hangingPunct="1">
      <a:defRPr sz="1971" kern="1200">
        <a:solidFill>
          <a:schemeClr val="tx1"/>
        </a:solidFill>
        <a:latin typeface="+mn-lt"/>
        <a:ea typeface="+mn-ea"/>
        <a:cs typeface="+mn-cs"/>
      </a:defRPr>
    </a:lvl7pPr>
    <a:lvl8pPr marL="3505078" algn="l" defTabSz="1001451" rtl="0" eaLnBrk="1" latinLnBrk="0" hangingPunct="1">
      <a:defRPr sz="1971" kern="1200">
        <a:solidFill>
          <a:schemeClr val="tx1"/>
        </a:solidFill>
        <a:latin typeface="+mn-lt"/>
        <a:ea typeface="+mn-ea"/>
        <a:cs typeface="+mn-cs"/>
      </a:defRPr>
    </a:lvl8pPr>
    <a:lvl9pPr marL="4005804" algn="l" defTabSz="1001451" rtl="0" eaLnBrk="1" latinLnBrk="0" hangingPunct="1">
      <a:defRPr sz="197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86" autoAdjust="0"/>
    <p:restoredTop sz="94660"/>
  </p:normalViewPr>
  <p:slideViewPr>
    <p:cSldViewPr>
      <p:cViewPr varScale="1">
        <p:scale>
          <a:sx n="59" d="100"/>
          <a:sy n="59" d="100"/>
        </p:scale>
        <p:origin x="42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D3E3ED-31B6-4C24-94CB-CA89F5B4A239}" type="datetimeFigureOut">
              <a:rPr lang="en-US" smtClean="0"/>
              <a:t>28-Dec-19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97150" y="857250"/>
            <a:ext cx="39497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37859B-EC85-4589-A60E-AEF2698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1261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01451" rtl="0" eaLnBrk="1" latinLnBrk="0" hangingPunct="1">
      <a:defRPr sz="1314" kern="1200">
        <a:solidFill>
          <a:schemeClr val="tx1"/>
        </a:solidFill>
        <a:latin typeface="+mn-lt"/>
        <a:ea typeface="+mn-ea"/>
        <a:cs typeface="+mn-cs"/>
      </a:defRPr>
    </a:lvl1pPr>
    <a:lvl2pPr marL="500725" algn="l" defTabSz="1001451" rtl="0" eaLnBrk="1" latinLnBrk="0" hangingPunct="1">
      <a:defRPr sz="1314" kern="1200">
        <a:solidFill>
          <a:schemeClr val="tx1"/>
        </a:solidFill>
        <a:latin typeface="+mn-lt"/>
        <a:ea typeface="+mn-ea"/>
        <a:cs typeface="+mn-cs"/>
      </a:defRPr>
    </a:lvl2pPr>
    <a:lvl3pPr marL="1001451" algn="l" defTabSz="1001451" rtl="0" eaLnBrk="1" latinLnBrk="0" hangingPunct="1">
      <a:defRPr sz="1314" kern="1200">
        <a:solidFill>
          <a:schemeClr val="tx1"/>
        </a:solidFill>
        <a:latin typeface="+mn-lt"/>
        <a:ea typeface="+mn-ea"/>
        <a:cs typeface="+mn-cs"/>
      </a:defRPr>
    </a:lvl3pPr>
    <a:lvl4pPr marL="1502176" algn="l" defTabSz="1001451" rtl="0" eaLnBrk="1" latinLnBrk="0" hangingPunct="1">
      <a:defRPr sz="1314" kern="1200">
        <a:solidFill>
          <a:schemeClr val="tx1"/>
        </a:solidFill>
        <a:latin typeface="+mn-lt"/>
        <a:ea typeface="+mn-ea"/>
        <a:cs typeface="+mn-cs"/>
      </a:defRPr>
    </a:lvl4pPr>
    <a:lvl5pPr marL="2002902" algn="l" defTabSz="1001451" rtl="0" eaLnBrk="1" latinLnBrk="0" hangingPunct="1">
      <a:defRPr sz="1314" kern="1200">
        <a:solidFill>
          <a:schemeClr val="tx1"/>
        </a:solidFill>
        <a:latin typeface="+mn-lt"/>
        <a:ea typeface="+mn-ea"/>
        <a:cs typeface="+mn-cs"/>
      </a:defRPr>
    </a:lvl5pPr>
    <a:lvl6pPr marL="2503627" algn="l" defTabSz="1001451" rtl="0" eaLnBrk="1" latinLnBrk="0" hangingPunct="1">
      <a:defRPr sz="1314" kern="1200">
        <a:solidFill>
          <a:schemeClr val="tx1"/>
        </a:solidFill>
        <a:latin typeface="+mn-lt"/>
        <a:ea typeface="+mn-ea"/>
        <a:cs typeface="+mn-cs"/>
      </a:defRPr>
    </a:lvl6pPr>
    <a:lvl7pPr marL="3004353" algn="l" defTabSz="1001451" rtl="0" eaLnBrk="1" latinLnBrk="0" hangingPunct="1">
      <a:defRPr sz="1314" kern="1200">
        <a:solidFill>
          <a:schemeClr val="tx1"/>
        </a:solidFill>
        <a:latin typeface="+mn-lt"/>
        <a:ea typeface="+mn-ea"/>
        <a:cs typeface="+mn-cs"/>
      </a:defRPr>
    </a:lvl7pPr>
    <a:lvl8pPr marL="3505078" algn="l" defTabSz="1001451" rtl="0" eaLnBrk="1" latinLnBrk="0" hangingPunct="1">
      <a:defRPr sz="1314" kern="1200">
        <a:solidFill>
          <a:schemeClr val="tx1"/>
        </a:solidFill>
        <a:latin typeface="+mn-lt"/>
        <a:ea typeface="+mn-ea"/>
        <a:cs typeface="+mn-cs"/>
      </a:defRPr>
    </a:lvl8pPr>
    <a:lvl9pPr marL="4005804" algn="l" defTabSz="1001451" rtl="0" eaLnBrk="1" latinLnBrk="0" hangingPunct="1">
      <a:defRPr sz="131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37859B-EC85-4589-A60E-AEF26982234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1158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78075" y="514350"/>
            <a:ext cx="438785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35f391192_04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016918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37859B-EC85-4589-A60E-AEF26982234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4624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1272011"/>
            <a:ext cx="9944100" cy="2705947"/>
          </a:xfrm>
        </p:spPr>
        <p:txBody>
          <a:bodyPr anchor="b"/>
          <a:lstStyle>
            <a:lvl1pPr algn="ctr">
              <a:defRPr sz="652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50" y="4082310"/>
            <a:ext cx="9944100" cy="1876530"/>
          </a:xfrm>
        </p:spPr>
        <p:txBody>
          <a:bodyPr/>
          <a:lstStyle>
            <a:lvl1pPr marL="0" indent="0" algn="ctr">
              <a:buNone/>
              <a:defRPr sz="2610"/>
            </a:lvl1pPr>
            <a:lvl2pPr marL="497205" indent="0" algn="ctr">
              <a:buNone/>
              <a:defRPr sz="2175"/>
            </a:lvl2pPr>
            <a:lvl3pPr marL="994410" indent="0" algn="ctr">
              <a:buNone/>
              <a:defRPr sz="1958"/>
            </a:lvl3pPr>
            <a:lvl4pPr marL="1491615" indent="0" algn="ctr">
              <a:buNone/>
              <a:defRPr sz="1740"/>
            </a:lvl4pPr>
            <a:lvl5pPr marL="1988820" indent="0" algn="ctr">
              <a:buNone/>
              <a:defRPr sz="1740"/>
            </a:lvl5pPr>
            <a:lvl6pPr marL="2486025" indent="0" algn="ctr">
              <a:buNone/>
              <a:defRPr sz="1740"/>
            </a:lvl6pPr>
            <a:lvl7pPr marL="2983230" indent="0" algn="ctr">
              <a:buNone/>
              <a:defRPr sz="1740"/>
            </a:lvl7pPr>
            <a:lvl8pPr marL="3480435" indent="0" algn="ctr">
              <a:buNone/>
              <a:defRPr sz="1740"/>
            </a:lvl8pPr>
            <a:lvl9pPr marL="3977640" indent="0" algn="ctr">
              <a:buNone/>
              <a:defRPr sz="174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27BA9-F8EE-4A9A-8737-EF2A45797F2B}" type="datetime1">
              <a:rPr lang="en-US" smtClean="0"/>
              <a:t>28-Dec-19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সৃজনী উচ্চ বিদ্যালয়, সদর, জয়পুরহাট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C2751-CAAA-46AF-ACAC-D83F2BD8B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83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9ACCC-78E6-4B1A-9001-EA0A804FB1ED}" type="datetime1">
              <a:rPr lang="en-US" smtClean="0"/>
              <a:t>28-Dec-19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সৃজনী উচ্চ বিদ্যালয়, সদর, জয়পুরহাট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C2751-CAAA-46AF-ACAC-D83F2BD8B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173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88329" y="413808"/>
            <a:ext cx="2858929" cy="65867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1543" y="413808"/>
            <a:ext cx="8411051" cy="65867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23A2E-A954-4B33-9781-28DCEEED968E}" type="datetime1">
              <a:rPr lang="en-US" smtClean="0"/>
              <a:t>28-Dec-19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সৃজনী উচ্চ বিদ্যালয়, সদর, জয়পুরহাট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C2751-CAAA-46AF-ACAC-D83F2BD8B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650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reeform: Shape 37">
            <a:extLst>
              <a:ext uri="{FF2B5EF4-FFF2-40B4-BE49-F238E27FC236}">
                <a16:creationId xmlns:a16="http://schemas.microsoft.com/office/drawing/2014/main" xmlns="" id="{01399AE7-7580-4588-9A58-718AB6B280AE}"/>
              </a:ext>
            </a:extLst>
          </p:cNvPr>
          <p:cNvSpPr/>
          <p:nvPr userDrawn="1"/>
        </p:nvSpPr>
        <p:spPr>
          <a:xfrm>
            <a:off x="3720691" y="1681428"/>
            <a:ext cx="2788476" cy="2622792"/>
          </a:xfrm>
          <a:custGeom>
            <a:avLst/>
            <a:gdLst>
              <a:gd name="connsiteX0" fmla="*/ 744141 w 2340768"/>
              <a:gd name="connsiteY0" fmla="*/ 0 h 2112645"/>
              <a:gd name="connsiteX1" fmla="*/ 1598533 w 2340768"/>
              <a:gd name="connsiteY1" fmla="*/ 0 h 2112645"/>
              <a:gd name="connsiteX2" fmla="*/ 1870948 w 2340768"/>
              <a:gd name="connsiteY2" fmla="*/ 158115 h 2112645"/>
              <a:gd name="connsiteX3" fmla="*/ 2298621 w 2340768"/>
              <a:gd name="connsiteY3" fmla="*/ 898208 h 2112645"/>
              <a:gd name="connsiteX4" fmla="*/ 2298621 w 2340768"/>
              <a:gd name="connsiteY4" fmla="*/ 1214438 h 2112645"/>
              <a:gd name="connsiteX5" fmla="*/ 1870948 w 2340768"/>
              <a:gd name="connsiteY5" fmla="*/ 1954530 h 2112645"/>
              <a:gd name="connsiteX6" fmla="*/ 1597581 w 2340768"/>
              <a:gd name="connsiteY6" fmla="*/ 2112645 h 2112645"/>
              <a:gd name="connsiteX7" fmla="*/ 743188 w 2340768"/>
              <a:gd name="connsiteY7" fmla="*/ 2112645 h 2112645"/>
              <a:gd name="connsiteX8" fmla="*/ 469821 w 2340768"/>
              <a:gd name="connsiteY8" fmla="*/ 1954530 h 2112645"/>
              <a:gd name="connsiteX9" fmla="*/ 42148 w 2340768"/>
              <a:gd name="connsiteY9" fmla="*/ 1214438 h 2112645"/>
              <a:gd name="connsiteX10" fmla="*/ 42148 w 2340768"/>
              <a:gd name="connsiteY10" fmla="*/ 898208 h 2112645"/>
              <a:gd name="connsiteX11" fmla="*/ 469821 w 2340768"/>
              <a:gd name="connsiteY11" fmla="*/ 158115 h 2112645"/>
              <a:gd name="connsiteX12" fmla="*/ 744141 w 2340768"/>
              <a:gd name="connsiteY12" fmla="*/ 0 h 2112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40768" h="2112645">
                <a:moveTo>
                  <a:pt x="744141" y="0"/>
                </a:moveTo>
                <a:lnTo>
                  <a:pt x="1598533" y="0"/>
                </a:lnTo>
                <a:cubicBezTo>
                  <a:pt x="1711881" y="0"/>
                  <a:pt x="1815703" y="60008"/>
                  <a:pt x="1870948" y="158115"/>
                </a:cubicBezTo>
                <a:lnTo>
                  <a:pt x="2298621" y="898208"/>
                </a:lnTo>
                <a:cubicBezTo>
                  <a:pt x="2354818" y="996315"/>
                  <a:pt x="2354818" y="1116330"/>
                  <a:pt x="2298621" y="1214438"/>
                </a:cubicBezTo>
                <a:lnTo>
                  <a:pt x="1870948" y="1954530"/>
                </a:lnTo>
                <a:cubicBezTo>
                  <a:pt x="1814751" y="2052638"/>
                  <a:pt x="1710928" y="2112645"/>
                  <a:pt x="1597581" y="2112645"/>
                </a:cubicBezTo>
                <a:lnTo>
                  <a:pt x="743188" y="2112645"/>
                </a:lnTo>
                <a:cubicBezTo>
                  <a:pt x="630793" y="2112645"/>
                  <a:pt x="526018" y="2052638"/>
                  <a:pt x="469821" y="1954530"/>
                </a:cubicBezTo>
                <a:lnTo>
                  <a:pt x="42148" y="1214438"/>
                </a:lnTo>
                <a:cubicBezTo>
                  <a:pt x="-14049" y="1116330"/>
                  <a:pt x="-14049" y="996315"/>
                  <a:pt x="42148" y="898208"/>
                </a:cubicBezTo>
                <a:lnTo>
                  <a:pt x="469821" y="158115"/>
                </a:lnTo>
                <a:cubicBezTo>
                  <a:pt x="526018" y="60008"/>
                  <a:pt x="630793" y="0"/>
                  <a:pt x="74414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43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xmlns="" id="{7BB1D285-297C-40A8-BBFC-EB5A74F5BA1A}"/>
              </a:ext>
            </a:extLst>
          </p:cNvPr>
          <p:cNvSpPr/>
          <p:nvPr userDrawn="1"/>
        </p:nvSpPr>
        <p:spPr>
          <a:xfrm>
            <a:off x="6791443" y="1681428"/>
            <a:ext cx="2788476" cy="2622792"/>
          </a:xfrm>
          <a:custGeom>
            <a:avLst/>
            <a:gdLst>
              <a:gd name="connsiteX0" fmla="*/ 744141 w 2340768"/>
              <a:gd name="connsiteY0" fmla="*/ 0 h 2112645"/>
              <a:gd name="connsiteX1" fmla="*/ 1598533 w 2340768"/>
              <a:gd name="connsiteY1" fmla="*/ 0 h 2112645"/>
              <a:gd name="connsiteX2" fmla="*/ 1870948 w 2340768"/>
              <a:gd name="connsiteY2" fmla="*/ 158115 h 2112645"/>
              <a:gd name="connsiteX3" fmla="*/ 2298621 w 2340768"/>
              <a:gd name="connsiteY3" fmla="*/ 898208 h 2112645"/>
              <a:gd name="connsiteX4" fmla="*/ 2298621 w 2340768"/>
              <a:gd name="connsiteY4" fmla="*/ 1214438 h 2112645"/>
              <a:gd name="connsiteX5" fmla="*/ 1870948 w 2340768"/>
              <a:gd name="connsiteY5" fmla="*/ 1954530 h 2112645"/>
              <a:gd name="connsiteX6" fmla="*/ 1597581 w 2340768"/>
              <a:gd name="connsiteY6" fmla="*/ 2112645 h 2112645"/>
              <a:gd name="connsiteX7" fmla="*/ 743188 w 2340768"/>
              <a:gd name="connsiteY7" fmla="*/ 2112645 h 2112645"/>
              <a:gd name="connsiteX8" fmla="*/ 469821 w 2340768"/>
              <a:gd name="connsiteY8" fmla="*/ 1954530 h 2112645"/>
              <a:gd name="connsiteX9" fmla="*/ 42148 w 2340768"/>
              <a:gd name="connsiteY9" fmla="*/ 1214438 h 2112645"/>
              <a:gd name="connsiteX10" fmla="*/ 42148 w 2340768"/>
              <a:gd name="connsiteY10" fmla="*/ 898208 h 2112645"/>
              <a:gd name="connsiteX11" fmla="*/ 469821 w 2340768"/>
              <a:gd name="connsiteY11" fmla="*/ 158115 h 2112645"/>
              <a:gd name="connsiteX12" fmla="*/ 744141 w 2340768"/>
              <a:gd name="connsiteY12" fmla="*/ 0 h 2112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40768" h="2112645">
                <a:moveTo>
                  <a:pt x="744141" y="0"/>
                </a:moveTo>
                <a:lnTo>
                  <a:pt x="1598533" y="0"/>
                </a:lnTo>
                <a:cubicBezTo>
                  <a:pt x="1711881" y="0"/>
                  <a:pt x="1815703" y="60008"/>
                  <a:pt x="1870948" y="158115"/>
                </a:cubicBezTo>
                <a:lnTo>
                  <a:pt x="2298621" y="898208"/>
                </a:lnTo>
                <a:cubicBezTo>
                  <a:pt x="2354818" y="996315"/>
                  <a:pt x="2354818" y="1116330"/>
                  <a:pt x="2298621" y="1214438"/>
                </a:cubicBezTo>
                <a:lnTo>
                  <a:pt x="1870948" y="1954530"/>
                </a:lnTo>
                <a:cubicBezTo>
                  <a:pt x="1814751" y="2052638"/>
                  <a:pt x="1710928" y="2112645"/>
                  <a:pt x="1597581" y="2112645"/>
                </a:cubicBezTo>
                <a:lnTo>
                  <a:pt x="743188" y="2112645"/>
                </a:lnTo>
                <a:cubicBezTo>
                  <a:pt x="630793" y="2112645"/>
                  <a:pt x="526018" y="2052638"/>
                  <a:pt x="469821" y="1954530"/>
                </a:cubicBezTo>
                <a:lnTo>
                  <a:pt x="42148" y="1214438"/>
                </a:lnTo>
                <a:cubicBezTo>
                  <a:pt x="-14049" y="1116330"/>
                  <a:pt x="-14049" y="996315"/>
                  <a:pt x="42148" y="898208"/>
                </a:cubicBezTo>
                <a:lnTo>
                  <a:pt x="469821" y="158115"/>
                </a:lnTo>
                <a:cubicBezTo>
                  <a:pt x="526018" y="60008"/>
                  <a:pt x="630793" y="0"/>
                  <a:pt x="74414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43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xmlns="" id="{8553E31C-BA12-49BE-A5AF-1A7FC60C7778}"/>
              </a:ext>
            </a:extLst>
          </p:cNvPr>
          <p:cNvSpPr/>
          <p:nvPr userDrawn="1"/>
        </p:nvSpPr>
        <p:spPr>
          <a:xfrm>
            <a:off x="9862195" y="1681428"/>
            <a:ext cx="2788476" cy="2622792"/>
          </a:xfrm>
          <a:custGeom>
            <a:avLst/>
            <a:gdLst>
              <a:gd name="connsiteX0" fmla="*/ 744141 w 2340768"/>
              <a:gd name="connsiteY0" fmla="*/ 0 h 2112645"/>
              <a:gd name="connsiteX1" fmla="*/ 1598533 w 2340768"/>
              <a:gd name="connsiteY1" fmla="*/ 0 h 2112645"/>
              <a:gd name="connsiteX2" fmla="*/ 1870948 w 2340768"/>
              <a:gd name="connsiteY2" fmla="*/ 158115 h 2112645"/>
              <a:gd name="connsiteX3" fmla="*/ 2298621 w 2340768"/>
              <a:gd name="connsiteY3" fmla="*/ 898208 h 2112645"/>
              <a:gd name="connsiteX4" fmla="*/ 2298621 w 2340768"/>
              <a:gd name="connsiteY4" fmla="*/ 1214438 h 2112645"/>
              <a:gd name="connsiteX5" fmla="*/ 1870948 w 2340768"/>
              <a:gd name="connsiteY5" fmla="*/ 1954530 h 2112645"/>
              <a:gd name="connsiteX6" fmla="*/ 1597581 w 2340768"/>
              <a:gd name="connsiteY6" fmla="*/ 2112645 h 2112645"/>
              <a:gd name="connsiteX7" fmla="*/ 743188 w 2340768"/>
              <a:gd name="connsiteY7" fmla="*/ 2112645 h 2112645"/>
              <a:gd name="connsiteX8" fmla="*/ 469821 w 2340768"/>
              <a:gd name="connsiteY8" fmla="*/ 1954530 h 2112645"/>
              <a:gd name="connsiteX9" fmla="*/ 42148 w 2340768"/>
              <a:gd name="connsiteY9" fmla="*/ 1214438 h 2112645"/>
              <a:gd name="connsiteX10" fmla="*/ 42148 w 2340768"/>
              <a:gd name="connsiteY10" fmla="*/ 898208 h 2112645"/>
              <a:gd name="connsiteX11" fmla="*/ 469821 w 2340768"/>
              <a:gd name="connsiteY11" fmla="*/ 158115 h 2112645"/>
              <a:gd name="connsiteX12" fmla="*/ 744141 w 2340768"/>
              <a:gd name="connsiteY12" fmla="*/ 0 h 2112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40768" h="2112645">
                <a:moveTo>
                  <a:pt x="744141" y="0"/>
                </a:moveTo>
                <a:lnTo>
                  <a:pt x="1598533" y="0"/>
                </a:lnTo>
                <a:cubicBezTo>
                  <a:pt x="1711881" y="0"/>
                  <a:pt x="1815703" y="60008"/>
                  <a:pt x="1870948" y="158115"/>
                </a:cubicBezTo>
                <a:lnTo>
                  <a:pt x="2298621" y="898208"/>
                </a:lnTo>
                <a:cubicBezTo>
                  <a:pt x="2354818" y="996315"/>
                  <a:pt x="2354818" y="1116330"/>
                  <a:pt x="2298621" y="1214438"/>
                </a:cubicBezTo>
                <a:lnTo>
                  <a:pt x="1870948" y="1954530"/>
                </a:lnTo>
                <a:cubicBezTo>
                  <a:pt x="1814751" y="2052638"/>
                  <a:pt x="1710928" y="2112645"/>
                  <a:pt x="1597581" y="2112645"/>
                </a:cubicBezTo>
                <a:lnTo>
                  <a:pt x="743188" y="2112645"/>
                </a:lnTo>
                <a:cubicBezTo>
                  <a:pt x="630793" y="2112645"/>
                  <a:pt x="526018" y="2052638"/>
                  <a:pt x="469821" y="1954530"/>
                </a:cubicBezTo>
                <a:lnTo>
                  <a:pt x="42148" y="1214438"/>
                </a:lnTo>
                <a:cubicBezTo>
                  <a:pt x="-14049" y="1116330"/>
                  <a:pt x="-14049" y="996315"/>
                  <a:pt x="42148" y="898208"/>
                </a:cubicBezTo>
                <a:lnTo>
                  <a:pt x="469821" y="158115"/>
                </a:lnTo>
                <a:cubicBezTo>
                  <a:pt x="526018" y="60008"/>
                  <a:pt x="630793" y="0"/>
                  <a:pt x="7441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43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xmlns="" id="{4EF596D5-CEC7-43FD-9951-E2A4B72BEBA2}"/>
              </a:ext>
            </a:extLst>
          </p:cNvPr>
          <p:cNvSpPr/>
          <p:nvPr userDrawn="1"/>
        </p:nvSpPr>
        <p:spPr>
          <a:xfrm>
            <a:off x="649939" y="1681428"/>
            <a:ext cx="2788476" cy="2622792"/>
          </a:xfrm>
          <a:custGeom>
            <a:avLst/>
            <a:gdLst>
              <a:gd name="connsiteX0" fmla="*/ 744141 w 2340768"/>
              <a:gd name="connsiteY0" fmla="*/ 0 h 2112645"/>
              <a:gd name="connsiteX1" fmla="*/ 1598533 w 2340768"/>
              <a:gd name="connsiteY1" fmla="*/ 0 h 2112645"/>
              <a:gd name="connsiteX2" fmla="*/ 1870948 w 2340768"/>
              <a:gd name="connsiteY2" fmla="*/ 158115 h 2112645"/>
              <a:gd name="connsiteX3" fmla="*/ 2298621 w 2340768"/>
              <a:gd name="connsiteY3" fmla="*/ 898208 h 2112645"/>
              <a:gd name="connsiteX4" fmla="*/ 2298621 w 2340768"/>
              <a:gd name="connsiteY4" fmla="*/ 1214438 h 2112645"/>
              <a:gd name="connsiteX5" fmla="*/ 1870948 w 2340768"/>
              <a:gd name="connsiteY5" fmla="*/ 1954530 h 2112645"/>
              <a:gd name="connsiteX6" fmla="*/ 1597581 w 2340768"/>
              <a:gd name="connsiteY6" fmla="*/ 2112645 h 2112645"/>
              <a:gd name="connsiteX7" fmla="*/ 743188 w 2340768"/>
              <a:gd name="connsiteY7" fmla="*/ 2112645 h 2112645"/>
              <a:gd name="connsiteX8" fmla="*/ 469821 w 2340768"/>
              <a:gd name="connsiteY8" fmla="*/ 1954530 h 2112645"/>
              <a:gd name="connsiteX9" fmla="*/ 42148 w 2340768"/>
              <a:gd name="connsiteY9" fmla="*/ 1214438 h 2112645"/>
              <a:gd name="connsiteX10" fmla="*/ 42148 w 2340768"/>
              <a:gd name="connsiteY10" fmla="*/ 898208 h 2112645"/>
              <a:gd name="connsiteX11" fmla="*/ 469821 w 2340768"/>
              <a:gd name="connsiteY11" fmla="*/ 158115 h 2112645"/>
              <a:gd name="connsiteX12" fmla="*/ 744141 w 2340768"/>
              <a:gd name="connsiteY12" fmla="*/ 0 h 2112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40768" h="2112645">
                <a:moveTo>
                  <a:pt x="744141" y="0"/>
                </a:moveTo>
                <a:lnTo>
                  <a:pt x="1598533" y="0"/>
                </a:lnTo>
                <a:cubicBezTo>
                  <a:pt x="1711881" y="0"/>
                  <a:pt x="1815703" y="60008"/>
                  <a:pt x="1870948" y="158115"/>
                </a:cubicBezTo>
                <a:lnTo>
                  <a:pt x="2298621" y="898208"/>
                </a:lnTo>
                <a:cubicBezTo>
                  <a:pt x="2354818" y="996315"/>
                  <a:pt x="2354818" y="1116330"/>
                  <a:pt x="2298621" y="1214438"/>
                </a:cubicBezTo>
                <a:lnTo>
                  <a:pt x="1870948" y="1954530"/>
                </a:lnTo>
                <a:cubicBezTo>
                  <a:pt x="1814751" y="2052638"/>
                  <a:pt x="1710928" y="2112645"/>
                  <a:pt x="1597581" y="2112645"/>
                </a:cubicBezTo>
                <a:lnTo>
                  <a:pt x="743188" y="2112645"/>
                </a:lnTo>
                <a:cubicBezTo>
                  <a:pt x="630793" y="2112645"/>
                  <a:pt x="526018" y="2052638"/>
                  <a:pt x="469821" y="1954530"/>
                </a:cubicBezTo>
                <a:lnTo>
                  <a:pt x="42148" y="1214438"/>
                </a:lnTo>
                <a:cubicBezTo>
                  <a:pt x="-14049" y="1116330"/>
                  <a:pt x="-14049" y="996315"/>
                  <a:pt x="42148" y="898208"/>
                </a:cubicBezTo>
                <a:lnTo>
                  <a:pt x="469821" y="158115"/>
                </a:lnTo>
                <a:cubicBezTo>
                  <a:pt x="526018" y="60008"/>
                  <a:pt x="630793" y="0"/>
                  <a:pt x="744141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43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xmlns="" id="{93EE8531-7145-486E-BA3D-B8072229310C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771385" y="1795660"/>
            <a:ext cx="2545585" cy="2394331"/>
          </a:xfrm>
          <a:custGeom>
            <a:avLst/>
            <a:gdLst>
              <a:gd name="connsiteX0" fmla="*/ 744141 w 2340768"/>
              <a:gd name="connsiteY0" fmla="*/ 0 h 2112645"/>
              <a:gd name="connsiteX1" fmla="*/ 1598533 w 2340768"/>
              <a:gd name="connsiteY1" fmla="*/ 0 h 2112645"/>
              <a:gd name="connsiteX2" fmla="*/ 1870948 w 2340768"/>
              <a:gd name="connsiteY2" fmla="*/ 158115 h 2112645"/>
              <a:gd name="connsiteX3" fmla="*/ 2298621 w 2340768"/>
              <a:gd name="connsiteY3" fmla="*/ 898208 h 2112645"/>
              <a:gd name="connsiteX4" fmla="*/ 2298621 w 2340768"/>
              <a:gd name="connsiteY4" fmla="*/ 1214438 h 2112645"/>
              <a:gd name="connsiteX5" fmla="*/ 1870948 w 2340768"/>
              <a:gd name="connsiteY5" fmla="*/ 1954530 h 2112645"/>
              <a:gd name="connsiteX6" fmla="*/ 1597581 w 2340768"/>
              <a:gd name="connsiteY6" fmla="*/ 2112645 h 2112645"/>
              <a:gd name="connsiteX7" fmla="*/ 743188 w 2340768"/>
              <a:gd name="connsiteY7" fmla="*/ 2112645 h 2112645"/>
              <a:gd name="connsiteX8" fmla="*/ 469821 w 2340768"/>
              <a:gd name="connsiteY8" fmla="*/ 1954530 h 2112645"/>
              <a:gd name="connsiteX9" fmla="*/ 42148 w 2340768"/>
              <a:gd name="connsiteY9" fmla="*/ 1214438 h 2112645"/>
              <a:gd name="connsiteX10" fmla="*/ 42148 w 2340768"/>
              <a:gd name="connsiteY10" fmla="*/ 898208 h 2112645"/>
              <a:gd name="connsiteX11" fmla="*/ 469821 w 2340768"/>
              <a:gd name="connsiteY11" fmla="*/ 158115 h 2112645"/>
              <a:gd name="connsiteX12" fmla="*/ 744141 w 2340768"/>
              <a:gd name="connsiteY12" fmla="*/ 0 h 2112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40768" h="2112645">
                <a:moveTo>
                  <a:pt x="744141" y="0"/>
                </a:moveTo>
                <a:lnTo>
                  <a:pt x="1598533" y="0"/>
                </a:lnTo>
                <a:cubicBezTo>
                  <a:pt x="1711881" y="0"/>
                  <a:pt x="1815703" y="60008"/>
                  <a:pt x="1870948" y="158115"/>
                </a:cubicBezTo>
                <a:lnTo>
                  <a:pt x="2298621" y="898208"/>
                </a:lnTo>
                <a:cubicBezTo>
                  <a:pt x="2354818" y="996315"/>
                  <a:pt x="2354818" y="1116330"/>
                  <a:pt x="2298621" y="1214438"/>
                </a:cubicBezTo>
                <a:lnTo>
                  <a:pt x="1870948" y="1954530"/>
                </a:lnTo>
                <a:cubicBezTo>
                  <a:pt x="1814751" y="2052638"/>
                  <a:pt x="1710928" y="2112645"/>
                  <a:pt x="1597581" y="2112645"/>
                </a:cubicBezTo>
                <a:lnTo>
                  <a:pt x="743188" y="2112645"/>
                </a:lnTo>
                <a:cubicBezTo>
                  <a:pt x="630793" y="2112645"/>
                  <a:pt x="526018" y="2052638"/>
                  <a:pt x="469821" y="1954530"/>
                </a:cubicBezTo>
                <a:lnTo>
                  <a:pt x="42148" y="1214438"/>
                </a:lnTo>
                <a:cubicBezTo>
                  <a:pt x="-14049" y="1116330"/>
                  <a:pt x="-14049" y="996315"/>
                  <a:pt x="42148" y="898208"/>
                </a:cubicBezTo>
                <a:lnTo>
                  <a:pt x="469821" y="158115"/>
                </a:lnTo>
                <a:cubicBezTo>
                  <a:pt x="526018" y="60008"/>
                  <a:pt x="630793" y="0"/>
                  <a:pt x="74414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305" baseline="0">
                <a:latin typeface="Arial" pitchFamily="34" charset="0"/>
                <a:cs typeface="Arial" pitchFamily="34" charset="0"/>
              </a:defRPr>
            </a:lvl1pPr>
            <a:lvl2pPr marL="497205" indent="0">
              <a:buNone/>
              <a:defRPr sz="3045"/>
            </a:lvl2pPr>
            <a:lvl3pPr marL="994410" indent="0">
              <a:buNone/>
              <a:defRPr sz="2610"/>
            </a:lvl3pPr>
            <a:lvl4pPr marL="1491615" indent="0">
              <a:buNone/>
              <a:defRPr sz="2175"/>
            </a:lvl4pPr>
            <a:lvl5pPr marL="1988820" indent="0">
              <a:buNone/>
              <a:defRPr sz="2175"/>
            </a:lvl5pPr>
            <a:lvl6pPr marL="2486025" indent="0">
              <a:buNone/>
              <a:defRPr sz="2175"/>
            </a:lvl6pPr>
            <a:lvl7pPr marL="2983230" indent="0">
              <a:buNone/>
              <a:defRPr sz="2175"/>
            </a:lvl7pPr>
            <a:lvl8pPr marL="3480435" indent="0">
              <a:buNone/>
              <a:defRPr sz="2175"/>
            </a:lvl8pPr>
            <a:lvl9pPr marL="3977640" indent="0">
              <a:buNone/>
              <a:defRPr sz="2175"/>
            </a:lvl9pPr>
          </a:lstStyle>
          <a:p>
            <a:r>
              <a:rPr lang="en-US" altLang="ko-KR" dirty="0"/>
              <a:t>Your Picture Here and</a:t>
            </a:r>
            <a:r>
              <a:rPr lang="ko-KR" altLang="en-US" dirty="0"/>
              <a:t> </a:t>
            </a:r>
            <a:r>
              <a:rPr lang="en-US" altLang="ko-KR" dirty="0"/>
              <a:t>Send to Back</a:t>
            </a:r>
            <a:endParaRPr lang="ko-KR" altLang="en-US" dirty="0"/>
          </a:p>
        </p:txBody>
      </p:sp>
      <p:sp>
        <p:nvSpPr>
          <p:cNvPr id="27" name="Text Placeholder 9">
            <a:extLst>
              <a:ext uri="{FF2B5EF4-FFF2-40B4-BE49-F238E27FC236}">
                <a16:creationId xmlns:a16="http://schemas.microsoft.com/office/drawing/2014/main" xmlns="" id="{F25455DF-3371-4F9D-8C83-89E48289FA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1838" y="384778"/>
            <a:ext cx="12585852" cy="82081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873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xmlns="" id="{43B5B5EE-27E4-431A-96B6-4FC9F1861A7D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3842137" y="1795660"/>
            <a:ext cx="2545585" cy="2394331"/>
          </a:xfrm>
          <a:custGeom>
            <a:avLst/>
            <a:gdLst>
              <a:gd name="connsiteX0" fmla="*/ 744141 w 2340768"/>
              <a:gd name="connsiteY0" fmla="*/ 0 h 2112645"/>
              <a:gd name="connsiteX1" fmla="*/ 1598533 w 2340768"/>
              <a:gd name="connsiteY1" fmla="*/ 0 h 2112645"/>
              <a:gd name="connsiteX2" fmla="*/ 1870948 w 2340768"/>
              <a:gd name="connsiteY2" fmla="*/ 158115 h 2112645"/>
              <a:gd name="connsiteX3" fmla="*/ 2298621 w 2340768"/>
              <a:gd name="connsiteY3" fmla="*/ 898208 h 2112645"/>
              <a:gd name="connsiteX4" fmla="*/ 2298621 w 2340768"/>
              <a:gd name="connsiteY4" fmla="*/ 1214438 h 2112645"/>
              <a:gd name="connsiteX5" fmla="*/ 1870948 w 2340768"/>
              <a:gd name="connsiteY5" fmla="*/ 1954530 h 2112645"/>
              <a:gd name="connsiteX6" fmla="*/ 1597581 w 2340768"/>
              <a:gd name="connsiteY6" fmla="*/ 2112645 h 2112645"/>
              <a:gd name="connsiteX7" fmla="*/ 743188 w 2340768"/>
              <a:gd name="connsiteY7" fmla="*/ 2112645 h 2112645"/>
              <a:gd name="connsiteX8" fmla="*/ 469821 w 2340768"/>
              <a:gd name="connsiteY8" fmla="*/ 1954530 h 2112645"/>
              <a:gd name="connsiteX9" fmla="*/ 42148 w 2340768"/>
              <a:gd name="connsiteY9" fmla="*/ 1214438 h 2112645"/>
              <a:gd name="connsiteX10" fmla="*/ 42148 w 2340768"/>
              <a:gd name="connsiteY10" fmla="*/ 898208 h 2112645"/>
              <a:gd name="connsiteX11" fmla="*/ 469821 w 2340768"/>
              <a:gd name="connsiteY11" fmla="*/ 158115 h 2112645"/>
              <a:gd name="connsiteX12" fmla="*/ 744141 w 2340768"/>
              <a:gd name="connsiteY12" fmla="*/ 0 h 2112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40768" h="2112645">
                <a:moveTo>
                  <a:pt x="744141" y="0"/>
                </a:moveTo>
                <a:lnTo>
                  <a:pt x="1598533" y="0"/>
                </a:lnTo>
                <a:cubicBezTo>
                  <a:pt x="1711881" y="0"/>
                  <a:pt x="1815703" y="60008"/>
                  <a:pt x="1870948" y="158115"/>
                </a:cubicBezTo>
                <a:lnTo>
                  <a:pt x="2298621" y="898208"/>
                </a:lnTo>
                <a:cubicBezTo>
                  <a:pt x="2354818" y="996315"/>
                  <a:pt x="2354818" y="1116330"/>
                  <a:pt x="2298621" y="1214438"/>
                </a:cubicBezTo>
                <a:lnTo>
                  <a:pt x="1870948" y="1954530"/>
                </a:lnTo>
                <a:cubicBezTo>
                  <a:pt x="1814751" y="2052638"/>
                  <a:pt x="1710928" y="2112645"/>
                  <a:pt x="1597581" y="2112645"/>
                </a:cubicBezTo>
                <a:lnTo>
                  <a:pt x="743188" y="2112645"/>
                </a:lnTo>
                <a:cubicBezTo>
                  <a:pt x="630793" y="2112645"/>
                  <a:pt x="526018" y="2052638"/>
                  <a:pt x="469821" y="1954530"/>
                </a:cubicBezTo>
                <a:lnTo>
                  <a:pt x="42148" y="1214438"/>
                </a:lnTo>
                <a:cubicBezTo>
                  <a:pt x="-14049" y="1116330"/>
                  <a:pt x="-14049" y="996315"/>
                  <a:pt x="42148" y="898208"/>
                </a:cubicBezTo>
                <a:lnTo>
                  <a:pt x="469821" y="158115"/>
                </a:lnTo>
                <a:cubicBezTo>
                  <a:pt x="526018" y="60008"/>
                  <a:pt x="630793" y="0"/>
                  <a:pt x="74414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305" baseline="0">
                <a:latin typeface="Arial" pitchFamily="34" charset="0"/>
                <a:cs typeface="Arial" pitchFamily="34" charset="0"/>
              </a:defRPr>
            </a:lvl1pPr>
            <a:lvl2pPr marL="497205" indent="0">
              <a:buNone/>
              <a:defRPr sz="3045"/>
            </a:lvl2pPr>
            <a:lvl3pPr marL="994410" indent="0">
              <a:buNone/>
              <a:defRPr sz="2610"/>
            </a:lvl3pPr>
            <a:lvl4pPr marL="1491615" indent="0">
              <a:buNone/>
              <a:defRPr sz="2175"/>
            </a:lvl4pPr>
            <a:lvl5pPr marL="1988820" indent="0">
              <a:buNone/>
              <a:defRPr sz="2175"/>
            </a:lvl5pPr>
            <a:lvl6pPr marL="2486025" indent="0">
              <a:buNone/>
              <a:defRPr sz="2175"/>
            </a:lvl6pPr>
            <a:lvl7pPr marL="2983230" indent="0">
              <a:buNone/>
              <a:defRPr sz="2175"/>
            </a:lvl7pPr>
            <a:lvl8pPr marL="3480435" indent="0">
              <a:buNone/>
              <a:defRPr sz="2175"/>
            </a:lvl8pPr>
            <a:lvl9pPr marL="3977640" indent="0">
              <a:buNone/>
              <a:defRPr sz="2175"/>
            </a:lvl9pPr>
          </a:lstStyle>
          <a:p>
            <a:r>
              <a:rPr lang="en-US" altLang="ko-KR" dirty="0"/>
              <a:t>Your Picture Here and</a:t>
            </a:r>
            <a:r>
              <a:rPr lang="ko-KR" altLang="en-US" dirty="0"/>
              <a:t> </a:t>
            </a:r>
            <a:r>
              <a:rPr lang="en-US" altLang="ko-KR" dirty="0"/>
              <a:t>Send to Back</a:t>
            </a:r>
            <a:endParaRPr lang="ko-KR" altLang="en-US" dirty="0"/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xmlns="" id="{FDEDDEF1-98A5-42A9-8088-724EDFC85BF8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6912889" y="1795660"/>
            <a:ext cx="2545585" cy="2394331"/>
          </a:xfrm>
          <a:custGeom>
            <a:avLst/>
            <a:gdLst>
              <a:gd name="connsiteX0" fmla="*/ 744141 w 2340768"/>
              <a:gd name="connsiteY0" fmla="*/ 0 h 2112645"/>
              <a:gd name="connsiteX1" fmla="*/ 1598533 w 2340768"/>
              <a:gd name="connsiteY1" fmla="*/ 0 h 2112645"/>
              <a:gd name="connsiteX2" fmla="*/ 1870948 w 2340768"/>
              <a:gd name="connsiteY2" fmla="*/ 158115 h 2112645"/>
              <a:gd name="connsiteX3" fmla="*/ 2298621 w 2340768"/>
              <a:gd name="connsiteY3" fmla="*/ 898208 h 2112645"/>
              <a:gd name="connsiteX4" fmla="*/ 2298621 w 2340768"/>
              <a:gd name="connsiteY4" fmla="*/ 1214438 h 2112645"/>
              <a:gd name="connsiteX5" fmla="*/ 1870948 w 2340768"/>
              <a:gd name="connsiteY5" fmla="*/ 1954530 h 2112645"/>
              <a:gd name="connsiteX6" fmla="*/ 1597581 w 2340768"/>
              <a:gd name="connsiteY6" fmla="*/ 2112645 h 2112645"/>
              <a:gd name="connsiteX7" fmla="*/ 743188 w 2340768"/>
              <a:gd name="connsiteY7" fmla="*/ 2112645 h 2112645"/>
              <a:gd name="connsiteX8" fmla="*/ 469821 w 2340768"/>
              <a:gd name="connsiteY8" fmla="*/ 1954530 h 2112645"/>
              <a:gd name="connsiteX9" fmla="*/ 42148 w 2340768"/>
              <a:gd name="connsiteY9" fmla="*/ 1214438 h 2112645"/>
              <a:gd name="connsiteX10" fmla="*/ 42148 w 2340768"/>
              <a:gd name="connsiteY10" fmla="*/ 898208 h 2112645"/>
              <a:gd name="connsiteX11" fmla="*/ 469821 w 2340768"/>
              <a:gd name="connsiteY11" fmla="*/ 158115 h 2112645"/>
              <a:gd name="connsiteX12" fmla="*/ 744141 w 2340768"/>
              <a:gd name="connsiteY12" fmla="*/ 0 h 2112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40768" h="2112645">
                <a:moveTo>
                  <a:pt x="744141" y="0"/>
                </a:moveTo>
                <a:lnTo>
                  <a:pt x="1598533" y="0"/>
                </a:lnTo>
                <a:cubicBezTo>
                  <a:pt x="1711881" y="0"/>
                  <a:pt x="1815703" y="60008"/>
                  <a:pt x="1870948" y="158115"/>
                </a:cubicBezTo>
                <a:lnTo>
                  <a:pt x="2298621" y="898208"/>
                </a:lnTo>
                <a:cubicBezTo>
                  <a:pt x="2354818" y="996315"/>
                  <a:pt x="2354818" y="1116330"/>
                  <a:pt x="2298621" y="1214438"/>
                </a:cubicBezTo>
                <a:lnTo>
                  <a:pt x="1870948" y="1954530"/>
                </a:lnTo>
                <a:cubicBezTo>
                  <a:pt x="1814751" y="2052638"/>
                  <a:pt x="1710928" y="2112645"/>
                  <a:pt x="1597581" y="2112645"/>
                </a:cubicBezTo>
                <a:lnTo>
                  <a:pt x="743188" y="2112645"/>
                </a:lnTo>
                <a:cubicBezTo>
                  <a:pt x="630793" y="2112645"/>
                  <a:pt x="526018" y="2052638"/>
                  <a:pt x="469821" y="1954530"/>
                </a:cubicBezTo>
                <a:lnTo>
                  <a:pt x="42148" y="1214438"/>
                </a:lnTo>
                <a:cubicBezTo>
                  <a:pt x="-14049" y="1116330"/>
                  <a:pt x="-14049" y="996315"/>
                  <a:pt x="42148" y="898208"/>
                </a:cubicBezTo>
                <a:lnTo>
                  <a:pt x="469821" y="158115"/>
                </a:lnTo>
                <a:cubicBezTo>
                  <a:pt x="526018" y="60008"/>
                  <a:pt x="630793" y="0"/>
                  <a:pt x="74414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305" baseline="0">
                <a:latin typeface="Arial" pitchFamily="34" charset="0"/>
                <a:cs typeface="Arial" pitchFamily="34" charset="0"/>
              </a:defRPr>
            </a:lvl1pPr>
            <a:lvl2pPr marL="497205" indent="0">
              <a:buNone/>
              <a:defRPr sz="3045"/>
            </a:lvl2pPr>
            <a:lvl3pPr marL="994410" indent="0">
              <a:buNone/>
              <a:defRPr sz="2610"/>
            </a:lvl3pPr>
            <a:lvl4pPr marL="1491615" indent="0">
              <a:buNone/>
              <a:defRPr sz="2175"/>
            </a:lvl4pPr>
            <a:lvl5pPr marL="1988820" indent="0">
              <a:buNone/>
              <a:defRPr sz="2175"/>
            </a:lvl5pPr>
            <a:lvl6pPr marL="2486025" indent="0">
              <a:buNone/>
              <a:defRPr sz="2175"/>
            </a:lvl6pPr>
            <a:lvl7pPr marL="2983230" indent="0">
              <a:buNone/>
              <a:defRPr sz="2175"/>
            </a:lvl7pPr>
            <a:lvl8pPr marL="3480435" indent="0">
              <a:buNone/>
              <a:defRPr sz="2175"/>
            </a:lvl8pPr>
            <a:lvl9pPr marL="3977640" indent="0">
              <a:buNone/>
              <a:defRPr sz="2175"/>
            </a:lvl9pPr>
          </a:lstStyle>
          <a:p>
            <a:r>
              <a:rPr lang="en-US" altLang="ko-KR" dirty="0"/>
              <a:t>Your Picture Here and</a:t>
            </a:r>
            <a:r>
              <a:rPr lang="ko-KR" altLang="en-US" dirty="0"/>
              <a:t> </a:t>
            </a:r>
            <a:r>
              <a:rPr lang="en-US" altLang="ko-KR" dirty="0"/>
              <a:t>Send to Back</a:t>
            </a:r>
            <a:endParaRPr lang="ko-KR" altLang="en-US" dirty="0"/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xmlns="" id="{A573598F-7BB1-4E68-AF60-3D907666AA5D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9983641" y="1795660"/>
            <a:ext cx="2545585" cy="2394331"/>
          </a:xfrm>
          <a:custGeom>
            <a:avLst/>
            <a:gdLst>
              <a:gd name="connsiteX0" fmla="*/ 744141 w 2340768"/>
              <a:gd name="connsiteY0" fmla="*/ 0 h 2112645"/>
              <a:gd name="connsiteX1" fmla="*/ 1598533 w 2340768"/>
              <a:gd name="connsiteY1" fmla="*/ 0 h 2112645"/>
              <a:gd name="connsiteX2" fmla="*/ 1870948 w 2340768"/>
              <a:gd name="connsiteY2" fmla="*/ 158115 h 2112645"/>
              <a:gd name="connsiteX3" fmla="*/ 2298621 w 2340768"/>
              <a:gd name="connsiteY3" fmla="*/ 898208 h 2112645"/>
              <a:gd name="connsiteX4" fmla="*/ 2298621 w 2340768"/>
              <a:gd name="connsiteY4" fmla="*/ 1214438 h 2112645"/>
              <a:gd name="connsiteX5" fmla="*/ 1870948 w 2340768"/>
              <a:gd name="connsiteY5" fmla="*/ 1954530 h 2112645"/>
              <a:gd name="connsiteX6" fmla="*/ 1597581 w 2340768"/>
              <a:gd name="connsiteY6" fmla="*/ 2112645 h 2112645"/>
              <a:gd name="connsiteX7" fmla="*/ 743188 w 2340768"/>
              <a:gd name="connsiteY7" fmla="*/ 2112645 h 2112645"/>
              <a:gd name="connsiteX8" fmla="*/ 469821 w 2340768"/>
              <a:gd name="connsiteY8" fmla="*/ 1954530 h 2112645"/>
              <a:gd name="connsiteX9" fmla="*/ 42148 w 2340768"/>
              <a:gd name="connsiteY9" fmla="*/ 1214438 h 2112645"/>
              <a:gd name="connsiteX10" fmla="*/ 42148 w 2340768"/>
              <a:gd name="connsiteY10" fmla="*/ 898208 h 2112645"/>
              <a:gd name="connsiteX11" fmla="*/ 469821 w 2340768"/>
              <a:gd name="connsiteY11" fmla="*/ 158115 h 2112645"/>
              <a:gd name="connsiteX12" fmla="*/ 744141 w 2340768"/>
              <a:gd name="connsiteY12" fmla="*/ 0 h 2112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40768" h="2112645">
                <a:moveTo>
                  <a:pt x="744141" y="0"/>
                </a:moveTo>
                <a:lnTo>
                  <a:pt x="1598533" y="0"/>
                </a:lnTo>
                <a:cubicBezTo>
                  <a:pt x="1711881" y="0"/>
                  <a:pt x="1815703" y="60008"/>
                  <a:pt x="1870948" y="158115"/>
                </a:cubicBezTo>
                <a:lnTo>
                  <a:pt x="2298621" y="898208"/>
                </a:lnTo>
                <a:cubicBezTo>
                  <a:pt x="2354818" y="996315"/>
                  <a:pt x="2354818" y="1116330"/>
                  <a:pt x="2298621" y="1214438"/>
                </a:cubicBezTo>
                <a:lnTo>
                  <a:pt x="1870948" y="1954530"/>
                </a:lnTo>
                <a:cubicBezTo>
                  <a:pt x="1814751" y="2052638"/>
                  <a:pt x="1710928" y="2112645"/>
                  <a:pt x="1597581" y="2112645"/>
                </a:cubicBezTo>
                <a:lnTo>
                  <a:pt x="743188" y="2112645"/>
                </a:lnTo>
                <a:cubicBezTo>
                  <a:pt x="630793" y="2112645"/>
                  <a:pt x="526018" y="2052638"/>
                  <a:pt x="469821" y="1954530"/>
                </a:cubicBezTo>
                <a:lnTo>
                  <a:pt x="42148" y="1214438"/>
                </a:lnTo>
                <a:cubicBezTo>
                  <a:pt x="-14049" y="1116330"/>
                  <a:pt x="-14049" y="996315"/>
                  <a:pt x="42148" y="898208"/>
                </a:cubicBezTo>
                <a:lnTo>
                  <a:pt x="469821" y="158115"/>
                </a:lnTo>
                <a:cubicBezTo>
                  <a:pt x="526018" y="60008"/>
                  <a:pt x="630793" y="0"/>
                  <a:pt x="74414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305" baseline="0">
                <a:latin typeface="Arial" pitchFamily="34" charset="0"/>
                <a:cs typeface="Arial" pitchFamily="34" charset="0"/>
              </a:defRPr>
            </a:lvl1pPr>
            <a:lvl2pPr marL="497205" indent="0">
              <a:buNone/>
              <a:defRPr sz="3045"/>
            </a:lvl2pPr>
            <a:lvl3pPr marL="994410" indent="0">
              <a:buNone/>
              <a:defRPr sz="2610"/>
            </a:lvl3pPr>
            <a:lvl4pPr marL="1491615" indent="0">
              <a:buNone/>
              <a:defRPr sz="2175"/>
            </a:lvl4pPr>
            <a:lvl5pPr marL="1988820" indent="0">
              <a:buNone/>
              <a:defRPr sz="2175"/>
            </a:lvl5pPr>
            <a:lvl6pPr marL="2486025" indent="0">
              <a:buNone/>
              <a:defRPr sz="2175"/>
            </a:lvl6pPr>
            <a:lvl7pPr marL="2983230" indent="0">
              <a:buNone/>
              <a:defRPr sz="2175"/>
            </a:lvl7pPr>
            <a:lvl8pPr marL="3480435" indent="0">
              <a:buNone/>
              <a:defRPr sz="2175"/>
            </a:lvl8pPr>
            <a:lvl9pPr marL="3977640" indent="0">
              <a:buNone/>
              <a:defRPr sz="2175"/>
            </a:lvl9pPr>
          </a:lstStyle>
          <a:p>
            <a:r>
              <a:rPr lang="en-US" altLang="ko-KR" dirty="0"/>
              <a:t>Your Picture Here and</a:t>
            </a:r>
            <a:r>
              <a:rPr lang="ko-KR" altLang="en-US" dirty="0"/>
              <a:t> </a:t>
            </a:r>
            <a:r>
              <a:rPr lang="en-US" altLang="ko-KR" dirty="0"/>
              <a:t>Send to Back</a:t>
            </a:r>
            <a:endParaRPr lang="ko-KR" altLang="en-US" dirty="0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xmlns="" id="{CE191B04-08EE-4152-B9E5-26850CA8FC16}"/>
              </a:ext>
            </a:extLst>
          </p:cNvPr>
          <p:cNvSpPr/>
          <p:nvPr userDrawn="1"/>
        </p:nvSpPr>
        <p:spPr>
          <a:xfrm>
            <a:off x="0" y="6967209"/>
            <a:ext cx="13258800" cy="818747"/>
          </a:xfrm>
          <a:custGeom>
            <a:avLst/>
            <a:gdLst>
              <a:gd name="connsiteX0" fmla="*/ 9381227 w 12192000"/>
              <a:gd name="connsiteY0" fmla="*/ 0 h 722424"/>
              <a:gd name="connsiteX1" fmla="*/ 9628588 w 12192000"/>
              <a:gd name="connsiteY1" fmla="*/ 97110 h 722424"/>
              <a:gd name="connsiteX2" fmla="*/ 9664383 w 12192000"/>
              <a:gd name="connsiteY2" fmla="*/ 138229 h 722424"/>
              <a:gd name="connsiteX3" fmla="*/ 9747177 w 12192000"/>
              <a:gd name="connsiteY3" fmla="*/ 128344 h 722424"/>
              <a:gd name="connsiteX4" fmla="*/ 9967039 w 12192000"/>
              <a:gd name="connsiteY4" fmla="*/ 191996 h 722424"/>
              <a:gd name="connsiteX5" fmla="*/ 10010266 w 12192000"/>
              <a:gd name="connsiteY5" fmla="*/ 225799 h 722424"/>
              <a:gd name="connsiteX6" fmla="*/ 10023948 w 12192000"/>
              <a:gd name="connsiteY6" fmla="*/ 210081 h 722424"/>
              <a:gd name="connsiteX7" fmla="*/ 10302008 w 12192000"/>
              <a:gd name="connsiteY7" fmla="*/ 100919 h 722424"/>
              <a:gd name="connsiteX8" fmla="*/ 10664342 w 12192000"/>
              <a:gd name="connsiteY8" fmla="*/ 328549 h 722424"/>
              <a:gd name="connsiteX9" fmla="*/ 10665904 w 12192000"/>
              <a:gd name="connsiteY9" fmla="*/ 335885 h 722424"/>
              <a:gd name="connsiteX10" fmla="*/ 10694098 w 12192000"/>
              <a:gd name="connsiteY10" fmla="*/ 321381 h 722424"/>
              <a:gd name="connsiteX11" fmla="*/ 10847163 w 12192000"/>
              <a:gd name="connsiteY11" fmla="*/ 292092 h 722424"/>
              <a:gd name="connsiteX12" fmla="*/ 11067025 w 12192000"/>
              <a:gd name="connsiteY12" fmla="*/ 355744 h 722424"/>
              <a:gd name="connsiteX13" fmla="*/ 11092379 w 12192000"/>
              <a:gd name="connsiteY13" fmla="*/ 375571 h 722424"/>
              <a:gd name="connsiteX14" fmla="*/ 11145253 w 12192000"/>
              <a:gd name="connsiteY14" fmla="*/ 334223 h 722424"/>
              <a:gd name="connsiteX15" fmla="*/ 11365115 w 12192000"/>
              <a:gd name="connsiteY15" fmla="*/ 270571 h 722424"/>
              <a:gd name="connsiteX16" fmla="*/ 11727448 w 12192000"/>
              <a:gd name="connsiteY16" fmla="*/ 498202 h 722424"/>
              <a:gd name="connsiteX17" fmla="*/ 11731256 w 12192000"/>
              <a:gd name="connsiteY17" fmla="*/ 516075 h 722424"/>
              <a:gd name="connsiteX18" fmla="*/ 11787810 w 12192000"/>
              <a:gd name="connsiteY18" fmla="*/ 510671 h 722424"/>
              <a:gd name="connsiteX19" fmla="*/ 11790458 w 12192000"/>
              <a:gd name="connsiteY19" fmla="*/ 498238 h 722424"/>
              <a:gd name="connsiteX20" fmla="*/ 12000600 w 12192000"/>
              <a:gd name="connsiteY20" fmla="*/ 366220 h 722424"/>
              <a:gd name="connsiteX21" fmla="*/ 12161866 w 12192000"/>
              <a:gd name="connsiteY21" fmla="*/ 429531 h 722424"/>
              <a:gd name="connsiteX22" fmla="*/ 12192000 w 12192000"/>
              <a:gd name="connsiteY22" fmla="*/ 471892 h 722424"/>
              <a:gd name="connsiteX23" fmla="*/ 12192000 w 12192000"/>
              <a:gd name="connsiteY23" fmla="*/ 692861 h 722424"/>
              <a:gd name="connsiteX24" fmla="*/ 12170970 w 12192000"/>
              <a:gd name="connsiteY24" fmla="*/ 722424 h 722424"/>
              <a:gd name="connsiteX25" fmla="*/ 7083124 w 12192000"/>
              <a:gd name="connsiteY25" fmla="*/ 722424 h 722424"/>
              <a:gd name="connsiteX26" fmla="*/ 7064687 w 12192000"/>
              <a:gd name="connsiteY26" fmla="*/ 635873 h 722424"/>
              <a:gd name="connsiteX27" fmla="*/ 7070633 w 12192000"/>
              <a:gd name="connsiteY27" fmla="*/ 607957 h 722424"/>
              <a:gd name="connsiteX28" fmla="*/ 7048484 w 12192000"/>
              <a:gd name="connsiteY28" fmla="*/ 646633 h 722424"/>
              <a:gd name="connsiteX29" fmla="*/ 6986810 w 12192000"/>
              <a:gd name="connsiteY29" fmla="*/ 714133 h 722424"/>
              <a:gd name="connsiteX30" fmla="*/ 6974500 w 12192000"/>
              <a:gd name="connsiteY30" fmla="*/ 722424 h 722424"/>
              <a:gd name="connsiteX31" fmla="*/ 6473658 w 12192000"/>
              <a:gd name="connsiteY31" fmla="*/ 722424 h 722424"/>
              <a:gd name="connsiteX32" fmla="*/ 6452315 w 12192000"/>
              <a:gd name="connsiteY32" fmla="*/ 704044 h 722424"/>
              <a:gd name="connsiteX33" fmla="*/ 6456230 w 12192000"/>
              <a:gd name="connsiteY33" fmla="*/ 722424 h 722424"/>
              <a:gd name="connsiteX34" fmla="*/ 12828 w 12192000"/>
              <a:gd name="connsiteY34" fmla="*/ 722424 h 722424"/>
              <a:gd name="connsiteX35" fmla="*/ 0 w 12192000"/>
              <a:gd name="connsiteY35" fmla="*/ 665416 h 722424"/>
              <a:gd name="connsiteX36" fmla="*/ 415407 w 12192000"/>
              <a:gd name="connsiteY36" fmla="*/ 292713 h 722424"/>
              <a:gd name="connsiteX37" fmla="*/ 647665 w 12192000"/>
              <a:gd name="connsiteY37" fmla="*/ 356365 h 722424"/>
              <a:gd name="connsiteX38" fmla="*/ 695234 w 12192000"/>
              <a:gd name="connsiteY38" fmla="*/ 391579 h 722424"/>
              <a:gd name="connsiteX39" fmla="*/ 748462 w 12192000"/>
              <a:gd name="connsiteY39" fmla="*/ 376754 h 722424"/>
              <a:gd name="connsiteX40" fmla="*/ 832181 w 12192000"/>
              <a:gd name="connsiteY40" fmla="*/ 369182 h 722424"/>
              <a:gd name="connsiteX41" fmla="*/ 993876 w 12192000"/>
              <a:gd name="connsiteY41" fmla="*/ 398471 h 722424"/>
              <a:gd name="connsiteX42" fmla="*/ 1026724 w 12192000"/>
              <a:gd name="connsiteY42" fmla="*/ 414467 h 722424"/>
              <a:gd name="connsiteX43" fmla="*/ 1041388 w 12192000"/>
              <a:gd name="connsiteY43" fmla="*/ 390229 h 722424"/>
              <a:gd name="connsiteX44" fmla="*/ 1385850 w 12192000"/>
              <a:gd name="connsiteY44" fmla="*/ 225907 h 722424"/>
              <a:gd name="connsiteX45" fmla="*/ 1618108 w 12192000"/>
              <a:gd name="connsiteY45" fmla="*/ 289559 h 722424"/>
              <a:gd name="connsiteX46" fmla="*/ 1650849 w 12192000"/>
              <a:gd name="connsiteY46" fmla="*/ 313796 h 722424"/>
              <a:gd name="connsiteX47" fmla="*/ 1658951 w 12192000"/>
              <a:gd name="connsiteY47" fmla="*/ 304985 h 722424"/>
              <a:gd name="connsiteX48" fmla="*/ 1952689 w 12192000"/>
              <a:gd name="connsiteY48" fmla="*/ 195823 h 722424"/>
              <a:gd name="connsiteX49" fmla="*/ 2246426 w 12192000"/>
              <a:gd name="connsiteY49" fmla="*/ 304985 h 722424"/>
              <a:gd name="connsiteX50" fmla="*/ 2256145 w 12192000"/>
              <a:gd name="connsiteY50" fmla="*/ 315554 h 722424"/>
              <a:gd name="connsiteX51" fmla="*/ 2261919 w 12192000"/>
              <a:gd name="connsiteY51" fmla="*/ 306011 h 722424"/>
              <a:gd name="connsiteX52" fmla="*/ 2606381 w 12192000"/>
              <a:gd name="connsiteY52" fmla="*/ 141690 h 722424"/>
              <a:gd name="connsiteX53" fmla="*/ 2838640 w 12192000"/>
              <a:gd name="connsiteY53" fmla="*/ 205342 h 722424"/>
              <a:gd name="connsiteX54" fmla="*/ 2855722 w 12192000"/>
              <a:gd name="connsiteY54" fmla="*/ 217987 h 722424"/>
              <a:gd name="connsiteX55" fmla="*/ 2893007 w 12192000"/>
              <a:gd name="connsiteY55" fmla="*/ 199830 h 722424"/>
              <a:gd name="connsiteX56" fmla="*/ 3054703 w 12192000"/>
              <a:gd name="connsiteY56" fmla="*/ 170541 h 722424"/>
              <a:gd name="connsiteX57" fmla="*/ 3348440 w 12192000"/>
              <a:gd name="connsiteY57" fmla="*/ 279703 h 722424"/>
              <a:gd name="connsiteX58" fmla="*/ 3385274 w 12192000"/>
              <a:gd name="connsiteY58" fmla="*/ 319757 h 722424"/>
              <a:gd name="connsiteX59" fmla="*/ 3422856 w 12192000"/>
              <a:gd name="connsiteY59" fmla="*/ 288067 h 722424"/>
              <a:gd name="connsiteX60" fmla="*/ 3655114 w 12192000"/>
              <a:gd name="connsiteY60" fmla="*/ 215562 h 722424"/>
              <a:gd name="connsiteX61" fmla="*/ 3738834 w 12192000"/>
              <a:gd name="connsiteY61" fmla="*/ 224187 h 722424"/>
              <a:gd name="connsiteX62" fmla="*/ 3752633 w 12192000"/>
              <a:gd name="connsiteY62" fmla="*/ 228564 h 722424"/>
              <a:gd name="connsiteX63" fmla="*/ 3761041 w 12192000"/>
              <a:gd name="connsiteY63" fmla="*/ 219422 h 722424"/>
              <a:gd name="connsiteX64" fmla="*/ 4054775 w 12192000"/>
              <a:gd name="connsiteY64" fmla="*/ 110260 h 722424"/>
              <a:gd name="connsiteX65" fmla="*/ 4287034 w 12192000"/>
              <a:gd name="connsiteY65" fmla="*/ 173912 h 722424"/>
              <a:gd name="connsiteX66" fmla="*/ 4341837 w 12192000"/>
              <a:gd name="connsiteY66" fmla="*/ 214480 h 722424"/>
              <a:gd name="connsiteX67" fmla="*/ 4370347 w 12192000"/>
              <a:gd name="connsiteY67" fmla="*/ 193376 h 722424"/>
              <a:gd name="connsiteX68" fmla="*/ 4602604 w 12192000"/>
              <a:gd name="connsiteY68" fmla="*/ 129724 h 722424"/>
              <a:gd name="connsiteX69" fmla="*/ 4947064 w 12192000"/>
              <a:gd name="connsiteY69" fmla="*/ 294045 h 722424"/>
              <a:gd name="connsiteX70" fmla="*/ 4965679 w 12192000"/>
              <a:gd name="connsiteY70" fmla="*/ 324816 h 722424"/>
              <a:gd name="connsiteX71" fmla="*/ 4988215 w 12192000"/>
              <a:gd name="connsiteY71" fmla="*/ 318540 h 722424"/>
              <a:gd name="connsiteX72" fmla="*/ 5064043 w 12192000"/>
              <a:gd name="connsiteY72" fmla="*/ 311682 h 722424"/>
              <a:gd name="connsiteX73" fmla="*/ 5089870 w 12192000"/>
              <a:gd name="connsiteY73" fmla="*/ 283596 h 722424"/>
              <a:gd name="connsiteX74" fmla="*/ 5383609 w 12192000"/>
              <a:gd name="connsiteY74" fmla="*/ 174434 h 722424"/>
              <a:gd name="connsiteX75" fmla="*/ 5615868 w 12192000"/>
              <a:gd name="connsiteY75" fmla="*/ 238086 h 722424"/>
              <a:gd name="connsiteX76" fmla="*/ 5638857 w 12192000"/>
              <a:gd name="connsiteY76" fmla="*/ 255105 h 722424"/>
              <a:gd name="connsiteX77" fmla="*/ 5639670 w 12192000"/>
              <a:gd name="connsiteY77" fmla="*/ 251290 h 722424"/>
              <a:gd name="connsiteX78" fmla="*/ 6002002 w 12192000"/>
              <a:gd name="connsiteY78" fmla="*/ 23660 h 722424"/>
              <a:gd name="connsiteX79" fmla="*/ 6364336 w 12192000"/>
              <a:gd name="connsiteY79" fmla="*/ 251290 h 722424"/>
              <a:gd name="connsiteX80" fmla="*/ 6369684 w 12192000"/>
              <a:gd name="connsiteY80" fmla="*/ 276397 h 722424"/>
              <a:gd name="connsiteX81" fmla="*/ 6396330 w 12192000"/>
              <a:gd name="connsiteY81" fmla="*/ 229869 h 722424"/>
              <a:gd name="connsiteX82" fmla="*/ 6722407 w 12192000"/>
              <a:gd name="connsiteY82" fmla="*/ 65548 h 722424"/>
              <a:gd name="connsiteX83" fmla="*/ 7000467 w 12192000"/>
              <a:gd name="connsiteY83" fmla="*/ 174710 h 722424"/>
              <a:gd name="connsiteX84" fmla="*/ 7029242 w 12192000"/>
              <a:gd name="connsiteY84" fmla="*/ 207765 h 722424"/>
              <a:gd name="connsiteX85" fmla="*/ 7052070 w 12192000"/>
              <a:gd name="connsiteY85" fmla="*/ 167904 h 722424"/>
              <a:gd name="connsiteX86" fmla="*/ 7378148 w 12192000"/>
              <a:gd name="connsiteY86" fmla="*/ 3583 h 722424"/>
              <a:gd name="connsiteX87" fmla="*/ 7598010 w 12192000"/>
              <a:gd name="connsiteY87" fmla="*/ 67235 h 722424"/>
              <a:gd name="connsiteX88" fmla="*/ 7638413 w 12192000"/>
              <a:gd name="connsiteY88" fmla="*/ 98830 h 722424"/>
              <a:gd name="connsiteX89" fmla="*/ 7691091 w 12192000"/>
              <a:gd name="connsiteY89" fmla="*/ 93797 h 722424"/>
              <a:gd name="connsiteX90" fmla="*/ 7994531 w 12192000"/>
              <a:gd name="connsiteY90" fmla="*/ 229426 h 722424"/>
              <a:gd name="connsiteX91" fmla="*/ 8041237 w 12192000"/>
              <a:gd name="connsiteY91" fmla="*/ 302389 h 722424"/>
              <a:gd name="connsiteX92" fmla="*/ 8050122 w 12192000"/>
              <a:gd name="connsiteY92" fmla="*/ 292182 h 722424"/>
              <a:gd name="connsiteX93" fmla="*/ 8328182 w 12192000"/>
              <a:gd name="connsiteY93" fmla="*/ 183020 h 722424"/>
              <a:gd name="connsiteX94" fmla="*/ 8548044 w 12192000"/>
              <a:gd name="connsiteY94" fmla="*/ 246672 h 722424"/>
              <a:gd name="connsiteX95" fmla="*/ 8598621 w 12192000"/>
              <a:gd name="connsiteY95" fmla="*/ 286223 h 722424"/>
              <a:gd name="connsiteX96" fmla="*/ 8598647 w 12192000"/>
              <a:gd name="connsiteY96" fmla="*/ 286193 h 722424"/>
              <a:gd name="connsiteX97" fmla="*/ 8876707 w 12192000"/>
              <a:gd name="connsiteY97" fmla="*/ 177031 h 722424"/>
              <a:gd name="connsiteX98" fmla="*/ 9047191 w 12192000"/>
              <a:gd name="connsiteY98" fmla="*/ 213783 h 722424"/>
              <a:gd name="connsiteX99" fmla="*/ 9055526 w 12192000"/>
              <a:gd name="connsiteY99" fmla="*/ 218324 h 722424"/>
              <a:gd name="connsiteX100" fmla="*/ 9058897 w 12192000"/>
              <a:gd name="connsiteY100" fmla="*/ 202498 h 722424"/>
              <a:gd name="connsiteX101" fmla="*/ 9381227 w 12192000"/>
              <a:gd name="connsiteY101" fmla="*/ 0 h 722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12192000" h="722424">
                <a:moveTo>
                  <a:pt x="9381227" y="0"/>
                </a:moveTo>
                <a:cubicBezTo>
                  <a:pt x="9477828" y="0"/>
                  <a:pt x="9565283" y="37110"/>
                  <a:pt x="9628588" y="97110"/>
                </a:cubicBezTo>
                <a:lnTo>
                  <a:pt x="9664383" y="138229"/>
                </a:lnTo>
                <a:lnTo>
                  <a:pt x="9747177" y="128344"/>
                </a:lnTo>
                <a:cubicBezTo>
                  <a:pt x="9828619" y="128344"/>
                  <a:pt x="9904278" y="151809"/>
                  <a:pt x="9967039" y="191996"/>
                </a:cubicBezTo>
                <a:lnTo>
                  <a:pt x="10010266" y="225799"/>
                </a:lnTo>
                <a:lnTo>
                  <a:pt x="10023948" y="210081"/>
                </a:lnTo>
                <a:cubicBezTo>
                  <a:pt x="10095110" y="142635"/>
                  <a:pt x="10193419" y="100919"/>
                  <a:pt x="10302008" y="100919"/>
                </a:cubicBezTo>
                <a:cubicBezTo>
                  <a:pt x="10464892" y="100919"/>
                  <a:pt x="10604645" y="194780"/>
                  <a:pt x="10664342" y="328549"/>
                </a:cubicBezTo>
                <a:lnTo>
                  <a:pt x="10665904" y="335885"/>
                </a:lnTo>
                <a:lnTo>
                  <a:pt x="10694098" y="321381"/>
                </a:lnTo>
                <a:cubicBezTo>
                  <a:pt x="10741144" y="302521"/>
                  <a:pt x="10792869" y="292092"/>
                  <a:pt x="10847163" y="292092"/>
                </a:cubicBezTo>
                <a:cubicBezTo>
                  <a:pt x="10928605" y="292092"/>
                  <a:pt x="11004264" y="315557"/>
                  <a:pt x="11067025" y="355744"/>
                </a:cubicBezTo>
                <a:lnTo>
                  <a:pt x="11092379" y="375571"/>
                </a:lnTo>
                <a:lnTo>
                  <a:pt x="11145253" y="334223"/>
                </a:lnTo>
                <a:cubicBezTo>
                  <a:pt x="11208014" y="294036"/>
                  <a:pt x="11283673" y="270571"/>
                  <a:pt x="11365115" y="270571"/>
                </a:cubicBezTo>
                <a:cubicBezTo>
                  <a:pt x="11527998" y="270571"/>
                  <a:pt x="11667752" y="364432"/>
                  <a:pt x="11727448" y="498202"/>
                </a:cubicBezTo>
                <a:lnTo>
                  <a:pt x="11731256" y="516075"/>
                </a:lnTo>
                <a:lnTo>
                  <a:pt x="11787810" y="510671"/>
                </a:lnTo>
                <a:lnTo>
                  <a:pt x="11790458" y="498238"/>
                </a:lnTo>
                <a:cubicBezTo>
                  <a:pt x="11825080" y="420657"/>
                  <a:pt x="11906133" y="366220"/>
                  <a:pt x="12000600" y="366220"/>
                </a:cubicBezTo>
                <a:cubicBezTo>
                  <a:pt x="12063578" y="366220"/>
                  <a:pt x="12120594" y="390414"/>
                  <a:pt x="12161866" y="429531"/>
                </a:cubicBezTo>
                <a:lnTo>
                  <a:pt x="12192000" y="471892"/>
                </a:lnTo>
                <a:lnTo>
                  <a:pt x="12192000" y="692861"/>
                </a:lnTo>
                <a:lnTo>
                  <a:pt x="12170970" y="722424"/>
                </a:lnTo>
                <a:lnTo>
                  <a:pt x="7083124" y="722424"/>
                </a:lnTo>
                <a:lnTo>
                  <a:pt x="7064687" y="635873"/>
                </a:lnTo>
                <a:lnTo>
                  <a:pt x="7070633" y="607957"/>
                </a:lnTo>
                <a:lnTo>
                  <a:pt x="7048484" y="646633"/>
                </a:lnTo>
                <a:cubicBezTo>
                  <a:pt x="7030818" y="671418"/>
                  <a:pt x="7010088" y="694081"/>
                  <a:pt x="6986810" y="714133"/>
                </a:cubicBezTo>
                <a:lnTo>
                  <a:pt x="6974500" y="722424"/>
                </a:lnTo>
                <a:lnTo>
                  <a:pt x="6473658" y="722424"/>
                </a:lnTo>
                <a:lnTo>
                  <a:pt x="6452315" y="704044"/>
                </a:lnTo>
                <a:lnTo>
                  <a:pt x="6456230" y="722424"/>
                </a:lnTo>
                <a:lnTo>
                  <a:pt x="12828" y="722424"/>
                </a:lnTo>
                <a:lnTo>
                  <a:pt x="0" y="665416"/>
                </a:lnTo>
                <a:cubicBezTo>
                  <a:pt x="0" y="459578"/>
                  <a:pt x="185984" y="292713"/>
                  <a:pt x="415407" y="292713"/>
                </a:cubicBezTo>
                <a:cubicBezTo>
                  <a:pt x="501441" y="292713"/>
                  <a:pt x="581366" y="316178"/>
                  <a:pt x="647665" y="356365"/>
                </a:cubicBezTo>
                <a:lnTo>
                  <a:pt x="695234" y="391579"/>
                </a:lnTo>
                <a:lnTo>
                  <a:pt x="748462" y="376754"/>
                </a:lnTo>
                <a:cubicBezTo>
                  <a:pt x="775504" y="371790"/>
                  <a:pt x="803503" y="369182"/>
                  <a:pt x="832181" y="369182"/>
                </a:cubicBezTo>
                <a:cubicBezTo>
                  <a:pt x="889537" y="369182"/>
                  <a:pt x="944178" y="379611"/>
                  <a:pt x="993876" y="398471"/>
                </a:cubicBezTo>
                <a:lnTo>
                  <a:pt x="1026724" y="414467"/>
                </a:lnTo>
                <a:lnTo>
                  <a:pt x="1041388" y="390229"/>
                </a:lnTo>
                <a:cubicBezTo>
                  <a:pt x="1116039" y="291088"/>
                  <a:pt x="1242460" y="225907"/>
                  <a:pt x="1385850" y="225907"/>
                </a:cubicBezTo>
                <a:cubicBezTo>
                  <a:pt x="1471883" y="225907"/>
                  <a:pt x="1551808" y="249372"/>
                  <a:pt x="1618108" y="289559"/>
                </a:cubicBezTo>
                <a:lnTo>
                  <a:pt x="1650849" y="313796"/>
                </a:lnTo>
                <a:lnTo>
                  <a:pt x="1658951" y="304985"/>
                </a:lnTo>
                <a:cubicBezTo>
                  <a:pt x="1734125" y="237539"/>
                  <a:pt x="1837977" y="195823"/>
                  <a:pt x="1952689" y="195823"/>
                </a:cubicBezTo>
                <a:cubicBezTo>
                  <a:pt x="2067400" y="195823"/>
                  <a:pt x="2171252" y="237539"/>
                  <a:pt x="2246426" y="304985"/>
                </a:cubicBezTo>
                <a:lnTo>
                  <a:pt x="2256145" y="315554"/>
                </a:lnTo>
                <a:lnTo>
                  <a:pt x="2261919" y="306011"/>
                </a:lnTo>
                <a:cubicBezTo>
                  <a:pt x="2336571" y="206871"/>
                  <a:pt x="2462992" y="141690"/>
                  <a:pt x="2606381" y="141690"/>
                </a:cubicBezTo>
                <a:cubicBezTo>
                  <a:pt x="2692416" y="141690"/>
                  <a:pt x="2772341" y="165155"/>
                  <a:pt x="2838640" y="205342"/>
                </a:cubicBezTo>
                <a:lnTo>
                  <a:pt x="2855722" y="217987"/>
                </a:lnTo>
                <a:lnTo>
                  <a:pt x="2893007" y="199830"/>
                </a:lnTo>
                <a:cubicBezTo>
                  <a:pt x="2942707" y="180970"/>
                  <a:pt x="2997347" y="170541"/>
                  <a:pt x="3054703" y="170541"/>
                </a:cubicBezTo>
                <a:cubicBezTo>
                  <a:pt x="3169414" y="170541"/>
                  <a:pt x="3273266" y="212257"/>
                  <a:pt x="3348440" y="279703"/>
                </a:cubicBezTo>
                <a:lnTo>
                  <a:pt x="3385274" y="319757"/>
                </a:lnTo>
                <a:lnTo>
                  <a:pt x="3422856" y="288067"/>
                </a:lnTo>
                <a:cubicBezTo>
                  <a:pt x="3489156" y="242291"/>
                  <a:pt x="3569081" y="215562"/>
                  <a:pt x="3655114" y="215562"/>
                </a:cubicBezTo>
                <a:cubicBezTo>
                  <a:pt x="3683792" y="215562"/>
                  <a:pt x="3711792" y="218532"/>
                  <a:pt x="3738834" y="224187"/>
                </a:cubicBezTo>
                <a:lnTo>
                  <a:pt x="3752633" y="228564"/>
                </a:lnTo>
                <a:lnTo>
                  <a:pt x="3761041" y="219422"/>
                </a:lnTo>
                <a:cubicBezTo>
                  <a:pt x="3836213" y="151976"/>
                  <a:pt x="3940064" y="110260"/>
                  <a:pt x="4054775" y="110260"/>
                </a:cubicBezTo>
                <a:cubicBezTo>
                  <a:pt x="4140810" y="110260"/>
                  <a:pt x="4220734" y="133725"/>
                  <a:pt x="4287034" y="173912"/>
                </a:cubicBezTo>
                <a:lnTo>
                  <a:pt x="4341837" y="214480"/>
                </a:lnTo>
                <a:lnTo>
                  <a:pt x="4370347" y="193376"/>
                </a:lnTo>
                <a:cubicBezTo>
                  <a:pt x="4436643" y="153189"/>
                  <a:pt x="4516570" y="129724"/>
                  <a:pt x="4602604" y="129724"/>
                </a:cubicBezTo>
                <a:cubicBezTo>
                  <a:pt x="4745992" y="129724"/>
                  <a:pt x="4872413" y="194905"/>
                  <a:pt x="4947064" y="294045"/>
                </a:cubicBezTo>
                <a:lnTo>
                  <a:pt x="4965679" y="324816"/>
                </a:lnTo>
                <a:lnTo>
                  <a:pt x="4988215" y="318540"/>
                </a:lnTo>
                <a:lnTo>
                  <a:pt x="5064043" y="311682"/>
                </a:lnTo>
                <a:lnTo>
                  <a:pt x="5089870" y="283596"/>
                </a:lnTo>
                <a:cubicBezTo>
                  <a:pt x="5165045" y="216150"/>
                  <a:pt x="5268897" y="174434"/>
                  <a:pt x="5383609" y="174434"/>
                </a:cubicBezTo>
                <a:cubicBezTo>
                  <a:pt x="5469643" y="174434"/>
                  <a:pt x="5549567" y="197899"/>
                  <a:pt x="5615868" y="238086"/>
                </a:cubicBezTo>
                <a:lnTo>
                  <a:pt x="5638857" y="255105"/>
                </a:lnTo>
                <a:lnTo>
                  <a:pt x="5639670" y="251290"/>
                </a:lnTo>
                <a:cubicBezTo>
                  <a:pt x="5699366" y="117521"/>
                  <a:pt x="5839120" y="23660"/>
                  <a:pt x="6002002" y="23660"/>
                </a:cubicBezTo>
                <a:cubicBezTo>
                  <a:pt x="6164885" y="23660"/>
                  <a:pt x="6304640" y="117521"/>
                  <a:pt x="6364336" y="251290"/>
                </a:cubicBezTo>
                <a:lnTo>
                  <a:pt x="6369684" y="276397"/>
                </a:lnTo>
                <a:lnTo>
                  <a:pt x="6396330" y="229869"/>
                </a:lnTo>
                <a:cubicBezTo>
                  <a:pt x="6466997" y="130729"/>
                  <a:pt x="6586671" y="65548"/>
                  <a:pt x="6722407" y="65548"/>
                </a:cubicBezTo>
                <a:cubicBezTo>
                  <a:pt x="6830996" y="65548"/>
                  <a:pt x="6929305" y="107264"/>
                  <a:pt x="7000467" y="174710"/>
                </a:cubicBezTo>
                <a:lnTo>
                  <a:pt x="7029242" y="207765"/>
                </a:lnTo>
                <a:lnTo>
                  <a:pt x="7052070" y="167904"/>
                </a:lnTo>
                <a:cubicBezTo>
                  <a:pt x="7122738" y="68764"/>
                  <a:pt x="7242412" y="3583"/>
                  <a:pt x="7378148" y="3583"/>
                </a:cubicBezTo>
                <a:cubicBezTo>
                  <a:pt x="7459590" y="3583"/>
                  <a:pt x="7535249" y="27048"/>
                  <a:pt x="7598010" y="67235"/>
                </a:cubicBezTo>
                <a:lnTo>
                  <a:pt x="7638413" y="98830"/>
                </a:lnTo>
                <a:lnTo>
                  <a:pt x="7691091" y="93797"/>
                </a:lnTo>
                <a:cubicBezTo>
                  <a:pt x="7813253" y="93797"/>
                  <a:pt x="7922405" y="146594"/>
                  <a:pt x="7994531" y="229426"/>
                </a:cubicBezTo>
                <a:lnTo>
                  <a:pt x="8041237" y="302389"/>
                </a:lnTo>
                <a:lnTo>
                  <a:pt x="8050122" y="292182"/>
                </a:lnTo>
                <a:cubicBezTo>
                  <a:pt x="8121284" y="224736"/>
                  <a:pt x="8219593" y="183020"/>
                  <a:pt x="8328182" y="183020"/>
                </a:cubicBezTo>
                <a:cubicBezTo>
                  <a:pt x="8409624" y="183020"/>
                  <a:pt x="8485283" y="206485"/>
                  <a:pt x="8548044" y="246672"/>
                </a:cubicBezTo>
                <a:lnTo>
                  <a:pt x="8598621" y="286223"/>
                </a:lnTo>
                <a:lnTo>
                  <a:pt x="8598647" y="286193"/>
                </a:lnTo>
                <a:cubicBezTo>
                  <a:pt x="8669809" y="218747"/>
                  <a:pt x="8768118" y="177031"/>
                  <a:pt x="8876707" y="177031"/>
                </a:cubicBezTo>
                <a:cubicBezTo>
                  <a:pt x="8937788" y="177031"/>
                  <a:pt x="8995617" y="190230"/>
                  <a:pt x="9047191" y="213783"/>
                </a:cubicBezTo>
                <a:lnTo>
                  <a:pt x="9055526" y="218324"/>
                </a:lnTo>
                <a:lnTo>
                  <a:pt x="9058897" y="202498"/>
                </a:lnTo>
                <a:cubicBezTo>
                  <a:pt x="9112002" y="83498"/>
                  <a:pt x="9236326" y="0"/>
                  <a:pt x="9381227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936" dirty="0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xmlns="" id="{1B29FDF7-B457-481A-B4C1-27388BB35E88}"/>
              </a:ext>
            </a:extLst>
          </p:cNvPr>
          <p:cNvSpPr/>
          <p:nvPr userDrawn="1"/>
        </p:nvSpPr>
        <p:spPr>
          <a:xfrm flipH="1">
            <a:off x="0" y="7232703"/>
            <a:ext cx="13258800" cy="553254"/>
          </a:xfrm>
          <a:custGeom>
            <a:avLst/>
            <a:gdLst>
              <a:gd name="connsiteX0" fmla="*/ 2697788 w 12192000"/>
              <a:gd name="connsiteY0" fmla="*/ 0 h 488165"/>
              <a:gd name="connsiteX1" fmla="*/ 2412743 w 12192000"/>
              <a:gd name="connsiteY1" fmla="*/ 188940 h 488165"/>
              <a:gd name="connsiteX2" fmla="*/ 2410667 w 12192000"/>
              <a:gd name="connsiteY2" fmla="*/ 199221 h 488165"/>
              <a:gd name="connsiteX3" fmla="*/ 2404214 w 12192000"/>
              <a:gd name="connsiteY3" fmla="*/ 193897 h 488165"/>
              <a:gd name="connsiteX4" fmla="*/ 2231250 w 12192000"/>
              <a:gd name="connsiteY4" fmla="*/ 141064 h 488165"/>
              <a:gd name="connsiteX5" fmla="*/ 2110835 w 12192000"/>
              <a:gd name="connsiteY5" fmla="*/ 165374 h 488165"/>
              <a:gd name="connsiteX6" fmla="*/ 2096679 w 12192000"/>
              <a:gd name="connsiteY6" fmla="*/ 173058 h 488165"/>
              <a:gd name="connsiteX7" fmla="*/ 2063894 w 12192000"/>
              <a:gd name="connsiteY7" fmla="*/ 133322 h 488165"/>
              <a:gd name="connsiteX8" fmla="*/ 1845146 w 12192000"/>
              <a:gd name="connsiteY8" fmla="*/ 42714 h 488165"/>
              <a:gd name="connsiteX9" fmla="*/ 1588623 w 12192000"/>
              <a:gd name="connsiteY9" fmla="*/ 179105 h 488165"/>
              <a:gd name="connsiteX10" fmla="*/ 1579781 w 12192000"/>
              <a:gd name="connsiteY10" fmla="*/ 195395 h 488165"/>
              <a:gd name="connsiteX11" fmla="*/ 1519900 w 12192000"/>
              <a:gd name="connsiteY11" fmla="*/ 201432 h 488165"/>
              <a:gd name="connsiteX12" fmla="*/ 1343532 w 12192000"/>
              <a:gd name="connsiteY12" fmla="*/ 307723 h 488165"/>
              <a:gd name="connsiteX13" fmla="*/ 1341283 w 12192000"/>
              <a:gd name="connsiteY13" fmla="*/ 311643 h 488165"/>
              <a:gd name="connsiteX14" fmla="*/ 1311629 w 12192000"/>
              <a:gd name="connsiteY14" fmla="*/ 295547 h 488165"/>
              <a:gd name="connsiteX15" fmla="*/ 1191214 w 12192000"/>
              <a:gd name="connsiteY15" fmla="*/ 271237 h 488165"/>
              <a:gd name="connsiteX16" fmla="*/ 1043756 w 12192000"/>
              <a:gd name="connsiteY16" fmla="*/ 308574 h 488165"/>
              <a:gd name="connsiteX17" fmla="*/ 1010986 w 12192000"/>
              <a:gd name="connsiteY17" fmla="*/ 331863 h 488165"/>
              <a:gd name="connsiteX18" fmla="*/ 966813 w 12192000"/>
              <a:gd name="connsiteY18" fmla="*/ 336316 h 488165"/>
              <a:gd name="connsiteX19" fmla="*/ 899053 w 12192000"/>
              <a:gd name="connsiteY19" fmla="*/ 357350 h 488165"/>
              <a:gd name="connsiteX20" fmla="*/ 870729 w 12192000"/>
              <a:gd name="connsiteY20" fmla="*/ 372723 h 488165"/>
              <a:gd name="connsiteX21" fmla="*/ 864057 w 12192000"/>
              <a:gd name="connsiteY21" fmla="*/ 367218 h 488165"/>
              <a:gd name="connsiteX22" fmla="*/ 691093 w 12192000"/>
              <a:gd name="connsiteY22" fmla="*/ 314385 h 488165"/>
              <a:gd name="connsiteX23" fmla="*/ 472345 w 12192000"/>
              <a:gd name="connsiteY23" fmla="*/ 404993 h 488165"/>
              <a:gd name="connsiteX24" fmla="*/ 459601 w 12192000"/>
              <a:gd name="connsiteY24" fmla="*/ 420439 h 488165"/>
              <a:gd name="connsiteX25" fmla="*/ 426235 w 12192000"/>
              <a:gd name="connsiteY25" fmla="*/ 402329 h 488165"/>
              <a:gd name="connsiteX26" fmla="*/ 274451 w 12192000"/>
              <a:gd name="connsiteY26" fmla="*/ 371685 h 488165"/>
              <a:gd name="connsiteX27" fmla="*/ 56429 w 12192000"/>
              <a:gd name="connsiteY27" fmla="*/ 438282 h 488165"/>
              <a:gd name="connsiteX28" fmla="*/ 0 w 12192000"/>
              <a:gd name="connsiteY28" fmla="*/ 484839 h 488165"/>
              <a:gd name="connsiteX29" fmla="*/ 0 w 12192000"/>
              <a:gd name="connsiteY29" fmla="*/ 488165 h 488165"/>
              <a:gd name="connsiteX30" fmla="*/ 12192000 w 12192000"/>
              <a:gd name="connsiteY30" fmla="*/ 488165 h 488165"/>
              <a:gd name="connsiteX31" fmla="*/ 12192000 w 12192000"/>
              <a:gd name="connsiteY31" fmla="*/ 417342 h 488165"/>
              <a:gd name="connsiteX32" fmla="*/ 12183125 w 12192000"/>
              <a:gd name="connsiteY32" fmla="*/ 411358 h 488165"/>
              <a:gd name="connsiteX33" fmla="*/ 12103862 w 12192000"/>
              <a:gd name="connsiteY33" fmla="*/ 395355 h 488165"/>
              <a:gd name="connsiteX34" fmla="*/ 12062823 w 12192000"/>
              <a:gd name="connsiteY34" fmla="*/ 399492 h 488165"/>
              <a:gd name="connsiteX35" fmla="*/ 12032697 w 12192000"/>
              <a:gd name="connsiteY35" fmla="*/ 408844 h 488165"/>
              <a:gd name="connsiteX36" fmla="*/ 12031247 w 12192000"/>
              <a:gd name="connsiteY36" fmla="*/ 401661 h 488165"/>
              <a:gd name="connsiteX37" fmla="*/ 11804447 w 12192000"/>
              <a:gd name="connsiteY37" fmla="*/ 251328 h 488165"/>
              <a:gd name="connsiteX38" fmla="*/ 11666826 w 12192000"/>
              <a:gd name="connsiteY38" fmla="*/ 293365 h 488165"/>
              <a:gd name="connsiteX39" fmla="*/ 11633620 w 12192000"/>
              <a:gd name="connsiteY39" fmla="*/ 320763 h 488165"/>
              <a:gd name="connsiteX40" fmla="*/ 11628501 w 12192000"/>
              <a:gd name="connsiteY40" fmla="*/ 316540 h 488165"/>
              <a:gd name="connsiteX41" fmla="*/ 11439637 w 12192000"/>
              <a:gd name="connsiteY41" fmla="*/ 258850 h 488165"/>
              <a:gd name="connsiteX42" fmla="*/ 11159532 w 12192000"/>
              <a:gd name="connsiteY42" fmla="*/ 407780 h 488165"/>
              <a:gd name="connsiteX43" fmla="*/ 11133249 w 12192000"/>
              <a:gd name="connsiteY43" fmla="*/ 456201 h 488165"/>
              <a:gd name="connsiteX44" fmla="*/ 11130393 w 12192000"/>
              <a:gd name="connsiteY44" fmla="*/ 457575 h 488165"/>
              <a:gd name="connsiteX45" fmla="*/ 11121802 w 12192000"/>
              <a:gd name="connsiteY45" fmla="*/ 464662 h 488165"/>
              <a:gd name="connsiteX46" fmla="*/ 11105739 w 12192000"/>
              <a:gd name="connsiteY46" fmla="*/ 385098 h 488165"/>
              <a:gd name="connsiteX47" fmla="*/ 10878939 w 12192000"/>
              <a:gd name="connsiteY47" fmla="*/ 234765 h 488165"/>
              <a:gd name="connsiteX48" fmla="*/ 10652139 w 12192000"/>
              <a:gd name="connsiteY48" fmla="*/ 385098 h 488165"/>
              <a:gd name="connsiteX49" fmla="*/ 10640286 w 12192000"/>
              <a:gd name="connsiteY49" fmla="*/ 443809 h 488165"/>
              <a:gd name="connsiteX50" fmla="*/ 10632922 w 12192000"/>
              <a:gd name="connsiteY50" fmla="*/ 439812 h 488165"/>
              <a:gd name="connsiteX51" fmla="*/ 10586719 w 12192000"/>
              <a:gd name="connsiteY51" fmla="*/ 425470 h 488165"/>
              <a:gd name="connsiteX52" fmla="*/ 10578669 w 12192000"/>
              <a:gd name="connsiteY52" fmla="*/ 424659 h 488165"/>
              <a:gd name="connsiteX53" fmla="*/ 10540357 w 12192000"/>
              <a:gd name="connsiteY53" fmla="*/ 367834 h 488165"/>
              <a:gd name="connsiteX54" fmla="*/ 10366307 w 12192000"/>
              <a:gd name="connsiteY54" fmla="*/ 295740 h 488165"/>
              <a:gd name="connsiteX55" fmla="*/ 10270498 w 12192000"/>
              <a:gd name="connsiteY55" fmla="*/ 315083 h 488165"/>
              <a:gd name="connsiteX56" fmla="*/ 10267631 w 12192000"/>
              <a:gd name="connsiteY56" fmla="*/ 316639 h 488165"/>
              <a:gd name="connsiteX57" fmla="*/ 10264594 w 12192000"/>
              <a:gd name="connsiteY57" fmla="*/ 301594 h 488165"/>
              <a:gd name="connsiteX58" fmla="*/ 10037792 w 12192000"/>
              <a:gd name="connsiteY58" fmla="*/ 151262 h 488165"/>
              <a:gd name="connsiteX59" fmla="*/ 9941983 w 12192000"/>
              <a:gd name="connsiteY59" fmla="*/ 170605 h 488165"/>
              <a:gd name="connsiteX60" fmla="*/ 9932834 w 12192000"/>
              <a:gd name="connsiteY60" fmla="*/ 175570 h 488165"/>
              <a:gd name="connsiteX61" fmla="*/ 9891633 w 12192000"/>
              <a:gd name="connsiteY61" fmla="*/ 171417 h 488165"/>
              <a:gd name="connsiteX62" fmla="*/ 9578239 w 12192000"/>
              <a:gd name="connsiteY62" fmla="*/ 379147 h 488165"/>
              <a:gd name="connsiteX63" fmla="*/ 9571593 w 12192000"/>
              <a:gd name="connsiteY63" fmla="*/ 412069 h 488165"/>
              <a:gd name="connsiteX64" fmla="*/ 9537676 w 12192000"/>
              <a:gd name="connsiteY64" fmla="*/ 393659 h 488165"/>
              <a:gd name="connsiteX65" fmla="*/ 9438057 w 12192000"/>
              <a:gd name="connsiteY65" fmla="*/ 373547 h 488165"/>
              <a:gd name="connsiteX66" fmla="*/ 9386478 w 12192000"/>
              <a:gd name="connsiteY66" fmla="*/ 378747 h 488165"/>
              <a:gd name="connsiteX67" fmla="*/ 9384764 w 12192000"/>
              <a:gd name="connsiteY67" fmla="*/ 379279 h 488165"/>
              <a:gd name="connsiteX68" fmla="*/ 9356370 w 12192000"/>
              <a:gd name="connsiteY68" fmla="*/ 326966 h 488165"/>
              <a:gd name="connsiteX69" fmla="*/ 9099846 w 12192000"/>
              <a:gd name="connsiteY69" fmla="*/ 190574 h 488165"/>
              <a:gd name="connsiteX70" fmla="*/ 8843324 w 12192000"/>
              <a:gd name="connsiteY70" fmla="*/ 326966 h 488165"/>
              <a:gd name="connsiteX71" fmla="*/ 8837922 w 12192000"/>
              <a:gd name="connsiteY71" fmla="*/ 336919 h 488165"/>
              <a:gd name="connsiteX72" fmla="*/ 8777269 w 12192000"/>
              <a:gd name="connsiteY72" fmla="*/ 286876 h 488165"/>
              <a:gd name="connsiteX73" fmla="*/ 8539902 w 12192000"/>
              <a:gd name="connsiteY73" fmla="*/ 214371 h 488165"/>
              <a:gd name="connsiteX74" fmla="*/ 8302533 w 12192000"/>
              <a:gd name="connsiteY74" fmla="*/ 286876 h 488165"/>
              <a:gd name="connsiteX75" fmla="*/ 8264230 w 12192000"/>
              <a:gd name="connsiteY75" fmla="*/ 318480 h 488165"/>
              <a:gd name="connsiteX76" fmla="*/ 8252614 w 12192000"/>
              <a:gd name="connsiteY76" fmla="*/ 324064 h 488165"/>
              <a:gd name="connsiteX77" fmla="*/ 8234834 w 12192000"/>
              <a:gd name="connsiteY77" fmla="*/ 338734 h 488165"/>
              <a:gd name="connsiteX78" fmla="*/ 8208461 w 12192000"/>
              <a:gd name="connsiteY78" fmla="*/ 290142 h 488165"/>
              <a:gd name="connsiteX79" fmla="*/ 7951941 w 12192000"/>
              <a:gd name="connsiteY79" fmla="*/ 153751 h 488165"/>
              <a:gd name="connsiteX80" fmla="*/ 7713227 w 12192000"/>
              <a:gd name="connsiteY80" fmla="*/ 266327 h 488165"/>
              <a:gd name="connsiteX81" fmla="*/ 7675799 w 12192000"/>
              <a:gd name="connsiteY81" fmla="*/ 328018 h 488165"/>
              <a:gd name="connsiteX82" fmla="*/ 7649999 w 12192000"/>
              <a:gd name="connsiteY82" fmla="*/ 314014 h 488165"/>
              <a:gd name="connsiteX83" fmla="*/ 7641007 w 12192000"/>
              <a:gd name="connsiteY83" fmla="*/ 269483 h 488165"/>
              <a:gd name="connsiteX84" fmla="*/ 7355962 w 12192000"/>
              <a:gd name="connsiteY84" fmla="*/ 80543 h 488165"/>
              <a:gd name="connsiteX85" fmla="*/ 7137215 w 12192000"/>
              <a:gd name="connsiteY85" fmla="*/ 171151 h 488165"/>
              <a:gd name="connsiteX86" fmla="*/ 7117143 w 12192000"/>
              <a:gd name="connsiteY86" fmla="*/ 195477 h 488165"/>
              <a:gd name="connsiteX87" fmla="*/ 7088841 w 12192000"/>
              <a:gd name="connsiteY87" fmla="*/ 161174 h 488165"/>
              <a:gd name="connsiteX88" fmla="*/ 6870093 w 12192000"/>
              <a:gd name="connsiteY88" fmla="*/ 70566 h 488165"/>
              <a:gd name="connsiteX89" fmla="*/ 6697129 w 12192000"/>
              <a:gd name="connsiteY89" fmla="*/ 123399 h 488165"/>
              <a:gd name="connsiteX90" fmla="*/ 6684995 w 12192000"/>
              <a:gd name="connsiteY90" fmla="*/ 133411 h 488165"/>
              <a:gd name="connsiteX91" fmla="*/ 6644023 w 12192000"/>
              <a:gd name="connsiteY91" fmla="*/ 120692 h 488165"/>
              <a:gd name="connsiteX92" fmla="*/ 6557873 w 12192000"/>
              <a:gd name="connsiteY92" fmla="*/ 112008 h 488165"/>
              <a:gd name="connsiteX93" fmla="*/ 6354116 w 12192000"/>
              <a:gd name="connsiteY93" fmla="*/ 163601 h 488165"/>
              <a:gd name="connsiteX94" fmla="*/ 6273160 w 12192000"/>
              <a:gd name="connsiteY94" fmla="*/ 221132 h 488165"/>
              <a:gd name="connsiteX95" fmla="*/ 6272783 w 12192000"/>
              <a:gd name="connsiteY95" fmla="*/ 221015 h 488165"/>
              <a:gd name="connsiteX96" fmla="*/ 6210437 w 12192000"/>
              <a:gd name="connsiteY96" fmla="*/ 214730 h 488165"/>
              <a:gd name="connsiteX97" fmla="*/ 6162864 w 12192000"/>
              <a:gd name="connsiteY97" fmla="*/ 219525 h 488165"/>
              <a:gd name="connsiteX98" fmla="*/ 6161180 w 12192000"/>
              <a:gd name="connsiteY98" fmla="*/ 211185 h 488165"/>
              <a:gd name="connsiteX99" fmla="*/ 5876135 w 12192000"/>
              <a:gd name="connsiteY99" fmla="*/ 22245 h 488165"/>
              <a:gd name="connsiteX100" fmla="*/ 5591090 w 12192000"/>
              <a:gd name="connsiteY100" fmla="*/ 211185 h 488165"/>
              <a:gd name="connsiteX101" fmla="*/ 5577004 w 12192000"/>
              <a:gd name="connsiteY101" fmla="*/ 280957 h 488165"/>
              <a:gd name="connsiteX102" fmla="*/ 5576535 w 12192000"/>
              <a:gd name="connsiteY102" fmla="*/ 280094 h 488165"/>
              <a:gd name="connsiteX103" fmla="*/ 5320012 w 12192000"/>
              <a:gd name="connsiteY103" fmla="*/ 143703 h 488165"/>
              <a:gd name="connsiteX104" fmla="*/ 5199597 w 12192000"/>
              <a:gd name="connsiteY104" fmla="*/ 168013 h 488165"/>
              <a:gd name="connsiteX105" fmla="*/ 5171310 w 12192000"/>
              <a:gd name="connsiteY105" fmla="*/ 183367 h 488165"/>
              <a:gd name="connsiteX106" fmla="*/ 5170430 w 12192000"/>
              <a:gd name="connsiteY106" fmla="*/ 181745 h 488165"/>
              <a:gd name="connsiteX107" fmla="*/ 4913907 w 12192000"/>
              <a:gd name="connsiteY107" fmla="*/ 45354 h 488165"/>
              <a:gd name="connsiteX108" fmla="*/ 4675193 w 12192000"/>
              <a:gd name="connsiteY108" fmla="*/ 157930 h 488165"/>
              <a:gd name="connsiteX109" fmla="*/ 4646008 w 12192000"/>
              <a:gd name="connsiteY109" fmla="*/ 206033 h 488165"/>
              <a:gd name="connsiteX110" fmla="*/ 4619097 w 12192000"/>
              <a:gd name="connsiteY110" fmla="*/ 173417 h 488165"/>
              <a:gd name="connsiteX111" fmla="*/ 4400349 w 12192000"/>
              <a:gd name="connsiteY111" fmla="*/ 82809 h 488165"/>
              <a:gd name="connsiteX112" fmla="*/ 4143826 w 12192000"/>
              <a:gd name="connsiteY112" fmla="*/ 219200 h 488165"/>
              <a:gd name="connsiteX113" fmla="*/ 4136836 w 12192000"/>
              <a:gd name="connsiteY113" fmla="*/ 232080 h 488165"/>
              <a:gd name="connsiteX114" fmla="*/ 4117121 w 12192000"/>
              <a:gd name="connsiteY114" fmla="*/ 221379 h 488165"/>
              <a:gd name="connsiteX115" fmla="*/ 3976611 w 12192000"/>
              <a:gd name="connsiteY115" fmla="*/ 193012 h 488165"/>
              <a:gd name="connsiteX116" fmla="*/ 3721359 w 12192000"/>
              <a:gd name="connsiteY116" fmla="*/ 298740 h 488165"/>
              <a:gd name="connsiteX117" fmla="*/ 3705197 w 12192000"/>
              <a:gd name="connsiteY117" fmla="*/ 318329 h 488165"/>
              <a:gd name="connsiteX118" fmla="*/ 3683571 w 12192000"/>
              <a:gd name="connsiteY118" fmla="*/ 292119 h 488165"/>
              <a:gd name="connsiteX119" fmla="*/ 3425576 w 12192000"/>
              <a:gd name="connsiteY119" fmla="*/ 185254 h 488165"/>
              <a:gd name="connsiteX120" fmla="*/ 3167581 w 12192000"/>
              <a:gd name="connsiteY120" fmla="*/ 292119 h 488165"/>
              <a:gd name="connsiteX121" fmla="*/ 3135507 w 12192000"/>
              <a:gd name="connsiteY121" fmla="*/ 330993 h 488165"/>
              <a:gd name="connsiteX122" fmla="*/ 3106582 w 12192000"/>
              <a:gd name="connsiteY122" fmla="*/ 322014 h 488165"/>
              <a:gd name="connsiteX123" fmla="*/ 3044236 w 12192000"/>
              <a:gd name="connsiteY123" fmla="*/ 315729 h 488165"/>
              <a:gd name="connsiteX124" fmla="*/ 3005060 w 12192000"/>
              <a:gd name="connsiteY124" fmla="*/ 319679 h 488165"/>
              <a:gd name="connsiteX125" fmla="*/ 3007144 w 12192000"/>
              <a:gd name="connsiteY125" fmla="*/ 309355 h 488165"/>
              <a:gd name="connsiteX126" fmla="*/ 2697788 w 12192000"/>
              <a:gd name="connsiteY126" fmla="*/ 0 h 488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</a:cxnLst>
            <a:rect l="l" t="t" r="r" b="b"/>
            <a:pathLst>
              <a:path w="12192000" h="488165">
                <a:moveTo>
                  <a:pt x="2697788" y="0"/>
                </a:moveTo>
                <a:cubicBezTo>
                  <a:pt x="2569648" y="0"/>
                  <a:pt x="2459705" y="77908"/>
                  <a:pt x="2412743" y="188940"/>
                </a:cubicBezTo>
                <a:lnTo>
                  <a:pt x="2410667" y="199221"/>
                </a:lnTo>
                <a:lnTo>
                  <a:pt x="2404214" y="193897"/>
                </a:lnTo>
                <a:cubicBezTo>
                  <a:pt x="2354841" y="160541"/>
                  <a:pt x="2295320" y="141064"/>
                  <a:pt x="2231250" y="141064"/>
                </a:cubicBezTo>
                <a:cubicBezTo>
                  <a:pt x="2188537" y="141064"/>
                  <a:pt x="2147845" y="149720"/>
                  <a:pt x="2110835" y="165374"/>
                </a:cubicBezTo>
                <a:lnTo>
                  <a:pt x="2096679" y="173058"/>
                </a:lnTo>
                <a:lnTo>
                  <a:pt x="2063894" y="133322"/>
                </a:lnTo>
                <a:cubicBezTo>
                  <a:pt x="2007912" y="77340"/>
                  <a:pt x="1930572" y="42714"/>
                  <a:pt x="1845146" y="42714"/>
                </a:cubicBezTo>
                <a:cubicBezTo>
                  <a:pt x="1738363" y="42714"/>
                  <a:pt x="1644216" y="96816"/>
                  <a:pt x="1588623" y="179105"/>
                </a:cubicBezTo>
                <a:lnTo>
                  <a:pt x="1579781" y="195395"/>
                </a:lnTo>
                <a:lnTo>
                  <a:pt x="1519900" y="201432"/>
                </a:lnTo>
                <a:cubicBezTo>
                  <a:pt x="1449416" y="215855"/>
                  <a:pt x="1387663" y="254248"/>
                  <a:pt x="1343532" y="307723"/>
                </a:cubicBezTo>
                <a:lnTo>
                  <a:pt x="1341283" y="311643"/>
                </a:lnTo>
                <a:lnTo>
                  <a:pt x="1311629" y="295547"/>
                </a:lnTo>
                <a:cubicBezTo>
                  <a:pt x="1274619" y="279893"/>
                  <a:pt x="1233927" y="271237"/>
                  <a:pt x="1191214" y="271237"/>
                </a:cubicBezTo>
                <a:cubicBezTo>
                  <a:pt x="1137822" y="271237"/>
                  <a:pt x="1087590" y="284762"/>
                  <a:pt x="1043756" y="308574"/>
                </a:cubicBezTo>
                <a:lnTo>
                  <a:pt x="1010986" y="331863"/>
                </a:lnTo>
                <a:lnTo>
                  <a:pt x="966813" y="336316"/>
                </a:lnTo>
                <a:cubicBezTo>
                  <a:pt x="943314" y="341125"/>
                  <a:pt x="920647" y="348217"/>
                  <a:pt x="899053" y="357350"/>
                </a:cubicBezTo>
                <a:lnTo>
                  <a:pt x="870729" y="372723"/>
                </a:lnTo>
                <a:lnTo>
                  <a:pt x="864057" y="367218"/>
                </a:lnTo>
                <a:cubicBezTo>
                  <a:pt x="814683" y="333862"/>
                  <a:pt x="755162" y="314385"/>
                  <a:pt x="691093" y="314385"/>
                </a:cubicBezTo>
                <a:cubicBezTo>
                  <a:pt x="605667" y="314385"/>
                  <a:pt x="528328" y="349011"/>
                  <a:pt x="472345" y="404993"/>
                </a:cubicBezTo>
                <a:lnTo>
                  <a:pt x="459601" y="420439"/>
                </a:lnTo>
                <a:lnTo>
                  <a:pt x="426235" y="402329"/>
                </a:lnTo>
                <a:cubicBezTo>
                  <a:pt x="379583" y="382597"/>
                  <a:pt x="328291" y="371685"/>
                  <a:pt x="274451" y="371685"/>
                </a:cubicBezTo>
                <a:cubicBezTo>
                  <a:pt x="193690" y="371685"/>
                  <a:pt x="118664" y="396236"/>
                  <a:pt x="56429" y="438282"/>
                </a:cubicBezTo>
                <a:lnTo>
                  <a:pt x="0" y="484839"/>
                </a:lnTo>
                <a:lnTo>
                  <a:pt x="0" y="488165"/>
                </a:lnTo>
                <a:lnTo>
                  <a:pt x="12192000" y="488165"/>
                </a:lnTo>
                <a:lnTo>
                  <a:pt x="12192000" y="417342"/>
                </a:lnTo>
                <a:lnTo>
                  <a:pt x="12183125" y="411358"/>
                </a:lnTo>
                <a:cubicBezTo>
                  <a:pt x="12158762" y="401054"/>
                  <a:pt x="12131977" y="395355"/>
                  <a:pt x="12103862" y="395355"/>
                </a:cubicBezTo>
                <a:cubicBezTo>
                  <a:pt x="12089804" y="395355"/>
                  <a:pt x="12076079" y="396780"/>
                  <a:pt x="12062823" y="399492"/>
                </a:cubicBezTo>
                <a:lnTo>
                  <a:pt x="12032697" y="408844"/>
                </a:lnTo>
                <a:lnTo>
                  <a:pt x="12031247" y="401661"/>
                </a:lnTo>
                <a:cubicBezTo>
                  <a:pt x="11993880" y="313316"/>
                  <a:pt x="11906403" y="251328"/>
                  <a:pt x="11804447" y="251328"/>
                </a:cubicBezTo>
                <a:cubicBezTo>
                  <a:pt x="11753469" y="251328"/>
                  <a:pt x="11706111" y="266825"/>
                  <a:pt x="11666826" y="293365"/>
                </a:cubicBezTo>
                <a:lnTo>
                  <a:pt x="11633620" y="320763"/>
                </a:lnTo>
                <a:lnTo>
                  <a:pt x="11628501" y="316540"/>
                </a:lnTo>
                <a:cubicBezTo>
                  <a:pt x="11574588" y="280117"/>
                  <a:pt x="11509596" y="258850"/>
                  <a:pt x="11439637" y="258850"/>
                </a:cubicBezTo>
                <a:cubicBezTo>
                  <a:pt x="11323037" y="258850"/>
                  <a:pt x="11220236" y="317926"/>
                  <a:pt x="11159532" y="407780"/>
                </a:cubicBezTo>
                <a:lnTo>
                  <a:pt x="11133249" y="456201"/>
                </a:lnTo>
                <a:lnTo>
                  <a:pt x="11130393" y="457575"/>
                </a:lnTo>
                <a:lnTo>
                  <a:pt x="11121802" y="464662"/>
                </a:lnTo>
                <a:lnTo>
                  <a:pt x="11105739" y="385098"/>
                </a:lnTo>
                <a:cubicBezTo>
                  <a:pt x="11068372" y="296753"/>
                  <a:pt x="10980895" y="234765"/>
                  <a:pt x="10878939" y="234765"/>
                </a:cubicBezTo>
                <a:cubicBezTo>
                  <a:pt x="10776983" y="234765"/>
                  <a:pt x="10689506" y="296753"/>
                  <a:pt x="10652139" y="385098"/>
                </a:cubicBezTo>
                <a:lnTo>
                  <a:pt x="10640286" y="443809"/>
                </a:lnTo>
                <a:lnTo>
                  <a:pt x="10632922" y="439812"/>
                </a:lnTo>
                <a:cubicBezTo>
                  <a:pt x="10618198" y="433585"/>
                  <a:pt x="10602742" y="428749"/>
                  <a:pt x="10586719" y="425470"/>
                </a:cubicBezTo>
                <a:lnTo>
                  <a:pt x="10578669" y="424659"/>
                </a:lnTo>
                <a:lnTo>
                  <a:pt x="10540357" y="367834"/>
                </a:lnTo>
                <a:cubicBezTo>
                  <a:pt x="10495814" y="323291"/>
                  <a:pt x="10434278" y="295740"/>
                  <a:pt x="10366307" y="295740"/>
                </a:cubicBezTo>
                <a:cubicBezTo>
                  <a:pt x="10332323" y="295740"/>
                  <a:pt x="10299946" y="302627"/>
                  <a:pt x="10270498" y="315083"/>
                </a:cubicBezTo>
                <a:lnTo>
                  <a:pt x="10267631" y="316639"/>
                </a:lnTo>
                <a:lnTo>
                  <a:pt x="10264594" y="301594"/>
                </a:lnTo>
                <a:cubicBezTo>
                  <a:pt x="10227227" y="213250"/>
                  <a:pt x="10139749" y="151262"/>
                  <a:pt x="10037792" y="151262"/>
                </a:cubicBezTo>
                <a:cubicBezTo>
                  <a:pt x="10003807" y="151262"/>
                  <a:pt x="9971430" y="158149"/>
                  <a:pt x="9941983" y="170605"/>
                </a:cubicBezTo>
                <a:lnTo>
                  <a:pt x="9932834" y="175570"/>
                </a:lnTo>
                <a:lnTo>
                  <a:pt x="9891633" y="171417"/>
                </a:lnTo>
                <a:cubicBezTo>
                  <a:pt x="9750750" y="171417"/>
                  <a:pt x="9629872" y="257073"/>
                  <a:pt x="9578239" y="379147"/>
                </a:cubicBezTo>
                <a:lnTo>
                  <a:pt x="9571593" y="412069"/>
                </a:lnTo>
                <a:lnTo>
                  <a:pt x="9537676" y="393659"/>
                </a:lnTo>
                <a:cubicBezTo>
                  <a:pt x="9507058" y="380709"/>
                  <a:pt x="9473393" y="373547"/>
                  <a:pt x="9438057" y="373547"/>
                </a:cubicBezTo>
                <a:cubicBezTo>
                  <a:pt x="9420388" y="373547"/>
                  <a:pt x="9403139" y="375338"/>
                  <a:pt x="9386478" y="378747"/>
                </a:cubicBezTo>
                <a:lnTo>
                  <a:pt x="9384764" y="379279"/>
                </a:lnTo>
                <a:lnTo>
                  <a:pt x="9356370" y="326966"/>
                </a:lnTo>
                <a:cubicBezTo>
                  <a:pt x="9300776" y="244677"/>
                  <a:pt x="9206629" y="190574"/>
                  <a:pt x="9099846" y="190574"/>
                </a:cubicBezTo>
                <a:cubicBezTo>
                  <a:pt x="8993063" y="190574"/>
                  <a:pt x="8898917" y="244677"/>
                  <a:pt x="8843324" y="326966"/>
                </a:cubicBezTo>
                <a:lnTo>
                  <a:pt x="8837922" y="336919"/>
                </a:lnTo>
                <a:lnTo>
                  <a:pt x="8777269" y="286876"/>
                </a:lnTo>
                <a:cubicBezTo>
                  <a:pt x="8709511" y="241100"/>
                  <a:pt x="8627828" y="214371"/>
                  <a:pt x="8539902" y="214371"/>
                </a:cubicBezTo>
                <a:cubicBezTo>
                  <a:pt x="8451975" y="214371"/>
                  <a:pt x="8370292" y="241100"/>
                  <a:pt x="8302533" y="286876"/>
                </a:cubicBezTo>
                <a:lnTo>
                  <a:pt x="8264230" y="318480"/>
                </a:lnTo>
                <a:lnTo>
                  <a:pt x="8252614" y="324064"/>
                </a:lnTo>
                <a:lnTo>
                  <a:pt x="8234834" y="338734"/>
                </a:lnTo>
                <a:lnTo>
                  <a:pt x="8208461" y="290142"/>
                </a:lnTo>
                <a:cubicBezTo>
                  <a:pt x="8152866" y="207854"/>
                  <a:pt x="8058721" y="153751"/>
                  <a:pt x="7951941" y="153751"/>
                </a:cubicBezTo>
                <a:cubicBezTo>
                  <a:pt x="7855835" y="153751"/>
                  <a:pt x="7769968" y="197574"/>
                  <a:pt x="7713227" y="266327"/>
                </a:cubicBezTo>
                <a:lnTo>
                  <a:pt x="7675799" y="328018"/>
                </a:lnTo>
                <a:lnTo>
                  <a:pt x="7649999" y="314014"/>
                </a:lnTo>
                <a:lnTo>
                  <a:pt x="7641007" y="269483"/>
                </a:lnTo>
                <a:cubicBezTo>
                  <a:pt x="7594044" y="158451"/>
                  <a:pt x="7484103" y="80543"/>
                  <a:pt x="7355962" y="80543"/>
                </a:cubicBezTo>
                <a:cubicBezTo>
                  <a:pt x="7270537" y="80543"/>
                  <a:pt x="7193198" y="115169"/>
                  <a:pt x="7137215" y="171151"/>
                </a:cubicBezTo>
                <a:lnTo>
                  <a:pt x="7117143" y="195477"/>
                </a:lnTo>
                <a:lnTo>
                  <a:pt x="7088841" y="161174"/>
                </a:lnTo>
                <a:cubicBezTo>
                  <a:pt x="7032857" y="105192"/>
                  <a:pt x="6955521" y="70566"/>
                  <a:pt x="6870093" y="70566"/>
                </a:cubicBezTo>
                <a:cubicBezTo>
                  <a:pt x="6806023" y="70566"/>
                  <a:pt x="6746503" y="90043"/>
                  <a:pt x="6697129" y="123399"/>
                </a:cubicBezTo>
                <a:lnTo>
                  <a:pt x="6684995" y="133411"/>
                </a:lnTo>
                <a:lnTo>
                  <a:pt x="6644023" y="120692"/>
                </a:lnTo>
                <a:cubicBezTo>
                  <a:pt x="6616195" y="114998"/>
                  <a:pt x="6587383" y="112008"/>
                  <a:pt x="6557873" y="112008"/>
                </a:cubicBezTo>
                <a:cubicBezTo>
                  <a:pt x="6484097" y="112008"/>
                  <a:pt x="6414685" y="130698"/>
                  <a:pt x="6354116" y="163601"/>
                </a:cubicBezTo>
                <a:lnTo>
                  <a:pt x="6273160" y="221132"/>
                </a:lnTo>
                <a:lnTo>
                  <a:pt x="6272783" y="221015"/>
                </a:lnTo>
                <a:cubicBezTo>
                  <a:pt x="6252645" y="216894"/>
                  <a:pt x="6231794" y="214730"/>
                  <a:pt x="6210437" y="214730"/>
                </a:cubicBezTo>
                <a:lnTo>
                  <a:pt x="6162864" y="219525"/>
                </a:lnTo>
                <a:lnTo>
                  <a:pt x="6161180" y="211185"/>
                </a:lnTo>
                <a:cubicBezTo>
                  <a:pt x="6114217" y="100153"/>
                  <a:pt x="6004275" y="22245"/>
                  <a:pt x="5876135" y="22245"/>
                </a:cubicBezTo>
                <a:cubicBezTo>
                  <a:pt x="5747995" y="22245"/>
                  <a:pt x="5638053" y="100153"/>
                  <a:pt x="5591090" y="211185"/>
                </a:cubicBezTo>
                <a:lnTo>
                  <a:pt x="5577004" y="280957"/>
                </a:lnTo>
                <a:lnTo>
                  <a:pt x="5576535" y="280094"/>
                </a:lnTo>
                <a:cubicBezTo>
                  <a:pt x="5520942" y="197805"/>
                  <a:pt x="5426795" y="143703"/>
                  <a:pt x="5320012" y="143703"/>
                </a:cubicBezTo>
                <a:cubicBezTo>
                  <a:pt x="5277299" y="143703"/>
                  <a:pt x="5236608" y="152359"/>
                  <a:pt x="5199597" y="168013"/>
                </a:cubicBezTo>
                <a:lnTo>
                  <a:pt x="5171310" y="183367"/>
                </a:lnTo>
                <a:lnTo>
                  <a:pt x="5170430" y="181745"/>
                </a:lnTo>
                <a:cubicBezTo>
                  <a:pt x="5114837" y="99456"/>
                  <a:pt x="5020690" y="45354"/>
                  <a:pt x="4913907" y="45354"/>
                </a:cubicBezTo>
                <a:cubicBezTo>
                  <a:pt x="4817802" y="45354"/>
                  <a:pt x="4731933" y="89177"/>
                  <a:pt x="4675193" y="157930"/>
                </a:cubicBezTo>
                <a:lnTo>
                  <a:pt x="4646008" y="206033"/>
                </a:lnTo>
                <a:lnTo>
                  <a:pt x="4619097" y="173417"/>
                </a:lnTo>
                <a:cubicBezTo>
                  <a:pt x="4563115" y="117435"/>
                  <a:pt x="4485776" y="82809"/>
                  <a:pt x="4400349" y="82809"/>
                </a:cubicBezTo>
                <a:cubicBezTo>
                  <a:pt x="4293566" y="82809"/>
                  <a:pt x="4199420" y="136912"/>
                  <a:pt x="4143826" y="219200"/>
                </a:cubicBezTo>
                <a:lnTo>
                  <a:pt x="4136836" y="232080"/>
                </a:lnTo>
                <a:lnTo>
                  <a:pt x="4117121" y="221379"/>
                </a:lnTo>
                <a:cubicBezTo>
                  <a:pt x="4073934" y="203113"/>
                  <a:pt x="4026452" y="193012"/>
                  <a:pt x="3976611" y="193012"/>
                </a:cubicBezTo>
                <a:cubicBezTo>
                  <a:pt x="3876929" y="193012"/>
                  <a:pt x="3786684" y="233416"/>
                  <a:pt x="3721359" y="298740"/>
                </a:cubicBezTo>
                <a:lnTo>
                  <a:pt x="3705197" y="318329"/>
                </a:lnTo>
                <a:lnTo>
                  <a:pt x="3683571" y="292119"/>
                </a:lnTo>
                <a:cubicBezTo>
                  <a:pt x="3617545" y="226092"/>
                  <a:pt x="3526330" y="185254"/>
                  <a:pt x="3425576" y="185254"/>
                </a:cubicBezTo>
                <a:cubicBezTo>
                  <a:pt x="3324823" y="185254"/>
                  <a:pt x="3233608" y="226092"/>
                  <a:pt x="3167581" y="292119"/>
                </a:cubicBezTo>
                <a:lnTo>
                  <a:pt x="3135507" y="330993"/>
                </a:lnTo>
                <a:lnTo>
                  <a:pt x="3106582" y="322014"/>
                </a:lnTo>
                <a:cubicBezTo>
                  <a:pt x="3086444" y="317893"/>
                  <a:pt x="3065593" y="315729"/>
                  <a:pt x="3044236" y="315729"/>
                </a:cubicBezTo>
                <a:lnTo>
                  <a:pt x="3005060" y="319679"/>
                </a:lnTo>
                <a:lnTo>
                  <a:pt x="3007144" y="309355"/>
                </a:lnTo>
                <a:cubicBezTo>
                  <a:pt x="3007144" y="138503"/>
                  <a:pt x="2868641" y="0"/>
                  <a:pt x="26977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936"/>
          </a:p>
        </p:txBody>
      </p:sp>
    </p:spTree>
    <p:extLst>
      <p:ext uri="{BB962C8B-B14F-4D97-AF65-F5344CB8AC3E}">
        <p14:creationId xmlns:p14="http://schemas.microsoft.com/office/powerpoint/2010/main" val="1933261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70B17-B56A-4EAE-9D06-E2295BB2BDBA}" type="datetime1">
              <a:rPr lang="en-US" smtClean="0"/>
              <a:t>28-Dec-19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সৃজনী উচ্চ বিদ্যালয়, সদর, জয়পুরহাট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C2751-CAAA-46AF-ACAC-D83F2BD8B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786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4637" y="1937704"/>
            <a:ext cx="11435715" cy="3233102"/>
          </a:xfrm>
        </p:spPr>
        <p:txBody>
          <a:bodyPr anchor="b"/>
          <a:lstStyle>
            <a:lvl1pPr>
              <a:defRPr sz="652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4637" y="5201392"/>
            <a:ext cx="11435715" cy="1700212"/>
          </a:xfrm>
        </p:spPr>
        <p:txBody>
          <a:bodyPr/>
          <a:lstStyle>
            <a:lvl1pPr marL="0" indent="0">
              <a:buNone/>
              <a:defRPr sz="2610">
                <a:solidFill>
                  <a:schemeClr val="tx1">
                    <a:tint val="75000"/>
                  </a:schemeClr>
                </a:solidFill>
              </a:defRPr>
            </a:lvl1pPr>
            <a:lvl2pPr marL="497205" indent="0">
              <a:buNone/>
              <a:defRPr sz="2175">
                <a:solidFill>
                  <a:schemeClr val="tx1">
                    <a:tint val="75000"/>
                  </a:schemeClr>
                </a:solidFill>
              </a:defRPr>
            </a:lvl2pPr>
            <a:lvl3pPr marL="994410" indent="0">
              <a:buNone/>
              <a:defRPr sz="1958">
                <a:solidFill>
                  <a:schemeClr val="tx1">
                    <a:tint val="75000"/>
                  </a:schemeClr>
                </a:solidFill>
              </a:defRPr>
            </a:lvl3pPr>
            <a:lvl4pPr marL="1491615" indent="0">
              <a:buNone/>
              <a:defRPr sz="1740">
                <a:solidFill>
                  <a:schemeClr val="tx1">
                    <a:tint val="75000"/>
                  </a:schemeClr>
                </a:solidFill>
              </a:defRPr>
            </a:lvl4pPr>
            <a:lvl5pPr marL="1988820" indent="0">
              <a:buNone/>
              <a:defRPr sz="1740">
                <a:solidFill>
                  <a:schemeClr val="tx1">
                    <a:tint val="75000"/>
                  </a:schemeClr>
                </a:solidFill>
              </a:defRPr>
            </a:lvl5pPr>
            <a:lvl6pPr marL="2486025" indent="0">
              <a:buNone/>
              <a:defRPr sz="1740">
                <a:solidFill>
                  <a:schemeClr val="tx1">
                    <a:tint val="75000"/>
                  </a:schemeClr>
                </a:solidFill>
              </a:defRPr>
            </a:lvl6pPr>
            <a:lvl7pPr marL="2983230" indent="0">
              <a:buNone/>
              <a:defRPr sz="1740">
                <a:solidFill>
                  <a:schemeClr val="tx1">
                    <a:tint val="75000"/>
                  </a:schemeClr>
                </a:solidFill>
              </a:defRPr>
            </a:lvl7pPr>
            <a:lvl8pPr marL="3480435" indent="0">
              <a:buNone/>
              <a:defRPr sz="1740">
                <a:solidFill>
                  <a:schemeClr val="tx1">
                    <a:tint val="75000"/>
                  </a:schemeClr>
                </a:solidFill>
              </a:defRPr>
            </a:lvl8pPr>
            <a:lvl9pPr marL="3977640" indent="0">
              <a:buNone/>
              <a:defRPr sz="17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47B20-B048-49F5-B959-02BA568E8E3E}" type="datetime1">
              <a:rPr lang="en-US" smtClean="0"/>
              <a:t>28-Dec-19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সৃজনী উচ্চ বিদ্যালয়, সদর, জয়পুরহাট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C2751-CAAA-46AF-ACAC-D83F2BD8B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372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1543" y="2069042"/>
            <a:ext cx="5634990" cy="49315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12268" y="2069042"/>
            <a:ext cx="5634990" cy="49315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57E69-9F7D-4B57-A727-E0A46EDD13AE}" type="datetime1">
              <a:rPr lang="en-US" smtClean="0"/>
              <a:t>28-Dec-19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সৃজনী উচ্চ বিদ্যালয়, সদর, জয়পুরহাট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C2751-CAAA-46AF-ACAC-D83F2BD8B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480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269" y="413809"/>
            <a:ext cx="11435715" cy="150230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270" y="1905318"/>
            <a:ext cx="5609093" cy="933767"/>
          </a:xfrm>
        </p:spPr>
        <p:txBody>
          <a:bodyPr anchor="b"/>
          <a:lstStyle>
            <a:lvl1pPr marL="0" indent="0">
              <a:buNone/>
              <a:defRPr sz="2610" b="1"/>
            </a:lvl1pPr>
            <a:lvl2pPr marL="497205" indent="0">
              <a:buNone/>
              <a:defRPr sz="2175" b="1"/>
            </a:lvl2pPr>
            <a:lvl3pPr marL="994410" indent="0">
              <a:buNone/>
              <a:defRPr sz="1958" b="1"/>
            </a:lvl3pPr>
            <a:lvl4pPr marL="1491615" indent="0">
              <a:buNone/>
              <a:defRPr sz="1740" b="1"/>
            </a:lvl4pPr>
            <a:lvl5pPr marL="1988820" indent="0">
              <a:buNone/>
              <a:defRPr sz="1740" b="1"/>
            </a:lvl5pPr>
            <a:lvl6pPr marL="2486025" indent="0">
              <a:buNone/>
              <a:defRPr sz="1740" b="1"/>
            </a:lvl6pPr>
            <a:lvl7pPr marL="2983230" indent="0">
              <a:buNone/>
              <a:defRPr sz="1740" b="1"/>
            </a:lvl7pPr>
            <a:lvl8pPr marL="3480435" indent="0">
              <a:buNone/>
              <a:defRPr sz="1740" b="1"/>
            </a:lvl8pPr>
            <a:lvl9pPr marL="3977640" indent="0">
              <a:buNone/>
              <a:defRPr sz="174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270" y="2839085"/>
            <a:ext cx="5609093" cy="417586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12267" y="1905318"/>
            <a:ext cx="5636717" cy="933767"/>
          </a:xfrm>
        </p:spPr>
        <p:txBody>
          <a:bodyPr anchor="b"/>
          <a:lstStyle>
            <a:lvl1pPr marL="0" indent="0">
              <a:buNone/>
              <a:defRPr sz="2610" b="1"/>
            </a:lvl1pPr>
            <a:lvl2pPr marL="497205" indent="0">
              <a:buNone/>
              <a:defRPr sz="2175" b="1"/>
            </a:lvl2pPr>
            <a:lvl3pPr marL="994410" indent="0">
              <a:buNone/>
              <a:defRPr sz="1958" b="1"/>
            </a:lvl3pPr>
            <a:lvl4pPr marL="1491615" indent="0">
              <a:buNone/>
              <a:defRPr sz="1740" b="1"/>
            </a:lvl4pPr>
            <a:lvl5pPr marL="1988820" indent="0">
              <a:buNone/>
              <a:defRPr sz="1740" b="1"/>
            </a:lvl5pPr>
            <a:lvl6pPr marL="2486025" indent="0">
              <a:buNone/>
              <a:defRPr sz="1740" b="1"/>
            </a:lvl6pPr>
            <a:lvl7pPr marL="2983230" indent="0">
              <a:buNone/>
              <a:defRPr sz="1740" b="1"/>
            </a:lvl7pPr>
            <a:lvl8pPr marL="3480435" indent="0">
              <a:buNone/>
              <a:defRPr sz="1740" b="1"/>
            </a:lvl8pPr>
            <a:lvl9pPr marL="3977640" indent="0">
              <a:buNone/>
              <a:defRPr sz="174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12267" y="2839085"/>
            <a:ext cx="5636717" cy="417586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1B065-4B9C-4AD5-89BC-4F3061B48B80}" type="datetime1">
              <a:rPr lang="en-US" smtClean="0"/>
              <a:t>28-Dec-19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সৃজনী উচ্চ বিদ্যালয়, সদর, জয়পুরহাট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C2751-CAAA-46AF-ACAC-D83F2BD8B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734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A9A86-A7FB-4191-9050-FF855ACA7D71}" type="datetime1">
              <a:rPr lang="en-US" smtClean="0"/>
              <a:t>28-Dec-19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সৃজনী উচ্চ বিদ্যালয়, সদর, জয়পুরহাট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C2751-CAAA-46AF-ACAC-D83F2BD8B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667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9734B-768D-462C-AF78-0842BF26DBBD}" type="datetime1">
              <a:rPr lang="en-US" smtClean="0"/>
              <a:t>28-Dec-19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সৃজনী উচ্চ বিদ্যালয়, সদর, জয়পুরহাট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C2751-CAAA-46AF-ACAC-D83F2BD8B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19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270" y="518160"/>
            <a:ext cx="4276308" cy="1813560"/>
          </a:xfrm>
        </p:spPr>
        <p:txBody>
          <a:bodyPr anchor="b"/>
          <a:lstStyle>
            <a:lvl1pPr>
              <a:defRPr sz="348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36717" y="1119082"/>
            <a:ext cx="6712268" cy="5523442"/>
          </a:xfrm>
        </p:spPr>
        <p:txBody>
          <a:bodyPr/>
          <a:lstStyle>
            <a:lvl1pPr>
              <a:defRPr sz="3480"/>
            </a:lvl1pPr>
            <a:lvl2pPr>
              <a:defRPr sz="3045"/>
            </a:lvl2pPr>
            <a:lvl3pPr>
              <a:defRPr sz="2610"/>
            </a:lvl3pPr>
            <a:lvl4pPr>
              <a:defRPr sz="2175"/>
            </a:lvl4pPr>
            <a:lvl5pPr>
              <a:defRPr sz="2175"/>
            </a:lvl5pPr>
            <a:lvl6pPr>
              <a:defRPr sz="2175"/>
            </a:lvl6pPr>
            <a:lvl7pPr>
              <a:defRPr sz="2175"/>
            </a:lvl7pPr>
            <a:lvl8pPr>
              <a:defRPr sz="2175"/>
            </a:lvl8pPr>
            <a:lvl9pPr>
              <a:defRPr sz="217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270" y="2331720"/>
            <a:ext cx="4276308" cy="4319800"/>
          </a:xfrm>
        </p:spPr>
        <p:txBody>
          <a:bodyPr/>
          <a:lstStyle>
            <a:lvl1pPr marL="0" indent="0">
              <a:buNone/>
              <a:defRPr sz="1740"/>
            </a:lvl1pPr>
            <a:lvl2pPr marL="497205" indent="0">
              <a:buNone/>
              <a:defRPr sz="1523"/>
            </a:lvl2pPr>
            <a:lvl3pPr marL="994410" indent="0">
              <a:buNone/>
              <a:defRPr sz="1305"/>
            </a:lvl3pPr>
            <a:lvl4pPr marL="1491615" indent="0">
              <a:buNone/>
              <a:defRPr sz="1088"/>
            </a:lvl4pPr>
            <a:lvl5pPr marL="1988820" indent="0">
              <a:buNone/>
              <a:defRPr sz="1088"/>
            </a:lvl5pPr>
            <a:lvl6pPr marL="2486025" indent="0">
              <a:buNone/>
              <a:defRPr sz="1088"/>
            </a:lvl6pPr>
            <a:lvl7pPr marL="2983230" indent="0">
              <a:buNone/>
              <a:defRPr sz="1088"/>
            </a:lvl7pPr>
            <a:lvl8pPr marL="3480435" indent="0">
              <a:buNone/>
              <a:defRPr sz="1088"/>
            </a:lvl8pPr>
            <a:lvl9pPr marL="3977640" indent="0">
              <a:buNone/>
              <a:defRPr sz="108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CA546-7AE4-416E-B5BF-0327F8CE0DB5}" type="datetime1">
              <a:rPr lang="en-US" smtClean="0"/>
              <a:t>28-Dec-19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সৃজনী উচ্চ বিদ্যালয়, সদর, জয়পুরহাট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C2751-CAAA-46AF-ACAC-D83F2BD8B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037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270" y="518160"/>
            <a:ext cx="4276308" cy="1813560"/>
          </a:xfrm>
        </p:spPr>
        <p:txBody>
          <a:bodyPr anchor="b"/>
          <a:lstStyle>
            <a:lvl1pPr>
              <a:defRPr sz="348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36717" y="1119082"/>
            <a:ext cx="6712268" cy="5523442"/>
          </a:xfrm>
        </p:spPr>
        <p:txBody>
          <a:bodyPr anchor="t"/>
          <a:lstStyle>
            <a:lvl1pPr marL="0" indent="0">
              <a:buNone/>
              <a:defRPr sz="3480"/>
            </a:lvl1pPr>
            <a:lvl2pPr marL="497205" indent="0">
              <a:buNone/>
              <a:defRPr sz="3045"/>
            </a:lvl2pPr>
            <a:lvl3pPr marL="994410" indent="0">
              <a:buNone/>
              <a:defRPr sz="2610"/>
            </a:lvl3pPr>
            <a:lvl4pPr marL="1491615" indent="0">
              <a:buNone/>
              <a:defRPr sz="2175"/>
            </a:lvl4pPr>
            <a:lvl5pPr marL="1988820" indent="0">
              <a:buNone/>
              <a:defRPr sz="2175"/>
            </a:lvl5pPr>
            <a:lvl6pPr marL="2486025" indent="0">
              <a:buNone/>
              <a:defRPr sz="2175"/>
            </a:lvl6pPr>
            <a:lvl7pPr marL="2983230" indent="0">
              <a:buNone/>
              <a:defRPr sz="2175"/>
            </a:lvl7pPr>
            <a:lvl8pPr marL="3480435" indent="0">
              <a:buNone/>
              <a:defRPr sz="2175"/>
            </a:lvl8pPr>
            <a:lvl9pPr marL="3977640" indent="0">
              <a:buNone/>
              <a:defRPr sz="2175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270" y="2331720"/>
            <a:ext cx="4276308" cy="4319800"/>
          </a:xfrm>
        </p:spPr>
        <p:txBody>
          <a:bodyPr/>
          <a:lstStyle>
            <a:lvl1pPr marL="0" indent="0">
              <a:buNone/>
              <a:defRPr sz="1740"/>
            </a:lvl1pPr>
            <a:lvl2pPr marL="497205" indent="0">
              <a:buNone/>
              <a:defRPr sz="1523"/>
            </a:lvl2pPr>
            <a:lvl3pPr marL="994410" indent="0">
              <a:buNone/>
              <a:defRPr sz="1305"/>
            </a:lvl3pPr>
            <a:lvl4pPr marL="1491615" indent="0">
              <a:buNone/>
              <a:defRPr sz="1088"/>
            </a:lvl4pPr>
            <a:lvl5pPr marL="1988820" indent="0">
              <a:buNone/>
              <a:defRPr sz="1088"/>
            </a:lvl5pPr>
            <a:lvl6pPr marL="2486025" indent="0">
              <a:buNone/>
              <a:defRPr sz="1088"/>
            </a:lvl6pPr>
            <a:lvl7pPr marL="2983230" indent="0">
              <a:buNone/>
              <a:defRPr sz="1088"/>
            </a:lvl7pPr>
            <a:lvl8pPr marL="3480435" indent="0">
              <a:buNone/>
              <a:defRPr sz="1088"/>
            </a:lvl8pPr>
            <a:lvl9pPr marL="3977640" indent="0">
              <a:buNone/>
              <a:defRPr sz="108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8DF1D-6F16-4C0D-A8D5-05E959A2F22F}" type="datetime1">
              <a:rPr lang="en-US" smtClean="0"/>
              <a:t>28-Dec-19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সৃজনী উচ্চ বিদ্যালয়, সদর, জয়পুরহাট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C2751-CAAA-46AF-ACAC-D83F2BD8B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933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1543" y="413809"/>
            <a:ext cx="11435715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1543" y="2069042"/>
            <a:ext cx="11435715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11543" y="7203864"/>
            <a:ext cx="298323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7A9EAF-B428-4D31-A184-3AB41DCB3A28}" type="datetime1">
              <a:rPr lang="en-US" smtClean="0"/>
              <a:t>28-Dec-19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91978" y="7203864"/>
            <a:ext cx="4474845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as-IN" smtClean="0"/>
              <a:t>সৃজনী উচ্চ বিদ্যালয়, সদর, জয়পুরহাট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64028" y="7203864"/>
            <a:ext cx="298323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DC2751-CAAA-46AF-ACAC-D83F2BD8B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980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sldNum="0" hdr="0"/>
  <p:txStyles>
    <p:titleStyle>
      <a:lvl1pPr algn="l" defTabSz="994410" rtl="0" eaLnBrk="1" latinLnBrk="0" hangingPunct="1">
        <a:lnSpc>
          <a:spcPct val="90000"/>
        </a:lnSpc>
        <a:spcBef>
          <a:spcPct val="0"/>
        </a:spcBef>
        <a:buNone/>
        <a:defRPr sz="478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8603" indent="-248603" algn="l" defTabSz="994410" rtl="0" eaLnBrk="1" latinLnBrk="0" hangingPunct="1">
        <a:lnSpc>
          <a:spcPct val="90000"/>
        </a:lnSpc>
        <a:spcBef>
          <a:spcPts val="1088"/>
        </a:spcBef>
        <a:buFont typeface="Arial" panose="020B0604020202020204" pitchFamily="34" charset="0"/>
        <a:buChar char="•"/>
        <a:defRPr sz="3045" kern="1200">
          <a:solidFill>
            <a:schemeClr val="tx1"/>
          </a:solidFill>
          <a:latin typeface="+mn-lt"/>
          <a:ea typeface="+mn-ea"/>
          <a:cs typeface="+mn-cs"/>
        </a:defRPr>
      </a:lvl1pPr>
      <a:lvl2pPr marL="745808" indent="-248603" algn="l" defTabSz="994410" rtl="0" eaLnBrk="1" latinLnBrk="0" hangingPunct="1">
        <a:lnSpc>
          <a:spcPct val="90000"/>
        </a:lnSpc>
        <a:spcBef>
          <a:spcPts val="544"/>
        </a:spcBef>
        <a:buFont typeface="Arial" panose="020B0604020202020204" pitchFamily="34" charset="0"/>
        <a:buChar char="•"/>
        <a:defRPr sz="2610" kern="1200">
          <a:solidFill>
            <a:schemeClr val="tx1"/>
          </a:solidFill>
          <a:latin typeface="+mn-lt"/>
          <a:ea typeface="+mn-ea"/>
          <a:cs typeface="+mn-cs"/>
        </a:defRPr>
      </a:lvl2pPr>
      <a:lvl3pPr marL="1243013" indent="-248603" algn="l" defTabSz="994410" rtl="0" eaLnBrk="1" latinLnBrk="0" hangingPunct="1">
        <a:lnSpc>
          <a:spcPct val="90000"/>
        </a:lnSpc>
        <a:spcBef>
          <a:spcPts val="544"/>
        </a:spcBef>
        <a:buFont typeface="Arial" panose="020B0604020202020204" pitchFamily="34" charset="0"/>
        <a:buChar char="•"/>
        <a:defRPr sz="2175" kern="1200">
          <a:solidFill>
            <a:schemeClr val="tx1"/>
          </a:solidFill>
          <a:latin typeface="+mn-lt"/>
          <a:ea typeface="+mn-ea"/>
          <a:cs typeface="+mn-cs"/>
        </a:defRPr>
      </a:lvl3pPr>
      <a:lvl4pPr marL="1740218" indent="-248603" algn="l" defTabSz="994410" rtl="0" eaLnBrk="1" latinLnBrk="0" hangingPunct="1">
        <a:lnSpc>
          <a:spcPct val="90000"/>
        </a:lnSpc>
        <a:spcBef>
          <a:spcPts val="544"/>
        </a:spcBef>
        <a:buFont typeface="Arial" panose="020B0604020202020204" pitchFamily="34" charset="0"/>
        <a:buChar char="•"/>
        <a:defRPr sz="1958" kern="1200">
          <a:solidFill>
            <a:schemeClr val="tx1"/>
          </a:solidFill>
          <a:latin typeface="+mn-lt"/>
          <a:ea typeface="+mn-ea"/>
          <a:cs typeface="+mn-cs"/>
        </a:defRPr>
      </a:lvl4pPr>
      <a:lvl5pPr marL="2237423" indent="-248603" algn="l" defTabSz="994410" rtl="0" eaLnBrk="1" latinLnBrk="0" hangingPunct="1">
        <a:lnSpc>
          <a:spcPct val="90000"/>
        </a:lnSpc>
        <a:spcBef>
          <a:spcPts val="544"/>
        </a:spcBef>
        <a:buFont typeface="Arial" panose="020B0604020202020204" pitchFamily="34" charset="0"/>
        <a:buChar char="•"/>
        <a:defRPr sz="1958" kern="1200">
          <a:solidFill>
            <a:schemeClr val="tx1"/>
          </a:solidFill>
          <a:latin typeface="+mn-lt"/>
          <a:ea typeface="+mn-ea"/>
          <a:cs typeface="+mn-cs"/>
        </a:defRPr>
      </a:lvl5pPr>
      <a:lvl6pPr marL="2734628" indent="-248603" algn="l" defTabSz="994410" rtl="0" eaLnBrk="1" latinLnBrk="0" hangingPunct="1">
        <a:lnSpc>
          <a:spcPct val="90000"/>
        </a:lnSpc>
        <a:spcBef>
          <a:spcPts val="544"/>
        </a:spcBef>
        <a:buFont typeface="Arial" panose="020B0604020202020204" pitchFamily="34" charset="0"/>
        <a:buChar char="•"/>
        <a:defRPr sz="1958" kern="1200">
          <a:solidFill>
            <a:schemeClr val="tx1"/>
          </a:solidFill>
          <a:latin typeface="+mn-lt"/>
          <a:ea typeface="+mn-ea"/>
          <a:cs typeface="+mn-cs"/>
        </a:defRPr>
      </a:lvl6pPr>
      <a:lvl7pPr marL="3231833" indent="-248603" algn="l" defTabSz="994410" rtl="0" eaLnBrk="1" latinLnBrk="0" hangingPunct="1">
        <a:lnSpc>
          <a:spcPct val="90000"/>
        </a:lnSpc>
        <a:spcBef>
          <a:spcPts val="544"/>
        </a:spcBef>
        <a:buFont typeface="Arial" panose="020B0604020202020204" pitchFamily="34" charset="0"/>
        <a:buChar char="•"/>
        <a:defRPr sz="1958" kern="1200">
          <a:solidFill>
            <a:schemeClr val="tx1"/>
          </a:solidFill>
          <a:latin typeface="+mn-lt"/>
          <a:ea typeface="+mn-ea"/>
          <a:cs typeface="+mn-cs"/>
        </a:defRPr>
      </a:lvl7pPr>
      <a:lvl8pPr marL="3729038" indent="-248603" algn="l" defTabSz="994410" rtl="0" eaLnBrk="1" latinLnBrk="0" hangingPunct="1">
        <a:lnSpc>
          <a:spcPct val="90000"/>
        </a:lnSpc>
        <a:spcBef>
          <a:spcPts val="544"/>
        </a:spcBef>
        <a:buFont typeface="Arial" panose="020B0604020202020204" pitchFamily="34" charset="0"/>
        <a:buChar char="•"/>
        <a:defRPr sz="1958" kern="1200">
          <a:solidFill>
            <a:schemeClr val="tx1"/>
          </a:solidFill>
          <a:latin typeface="+mn-lt"/>
          <a:ea typeface="+mn-ea"/>
          <a:cs typeface="+mn-cs"/>
        </a:defRPr>
      </a:lvl8pPr>
      <a:lvl9pPr marL="4226243" indent="-248603" algn="l" defTabSz="994410" rtl="0" eaLnBrk="1" latinLnBrk="0" hangingPunct="1">
        <a:lnSpc>
          <a:spcPct val="90000"/>
        </a:lnSpc>
        <a:spcBef>
          <a:spcPts val="544"/>
        </a:spcBef>
        <a:buFont typeface="Arial" panose="020B0604020202020204" pitchFamily="34" charset="0"/>
        <a:buChar char="•"/>
        <a:defRPr sz="195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94410" rtl="0" eaLnBrk="1" latinLnBrk="0" hangingPunct="1">
        <a:defRPr sz="1958" kern="1200">
          <a:solidFill>
            <a:schemeClr val="tx1"/>
          </a:solidFill>
          <a:latin typeface="+mn-lt"/>
          <a:ea typeface="+mn-ea"/>
          <a:cs typeface="+mn-cs"/>
        </a:defRPr>
      </a:lvl1pPr>
      <a:lvl2pPr marL="497205" algn="l" defTabSz="994410" rtl="0" eaLnBrk="1" latinLnBrk="0" hangingPunct="1">
        <a:defRPr sz="1958" kern="1200">
          <a:solidFill>
            <a:schemeClr val="tx1"/>
          </a:solidFill>
          <a:latin typeface="+mn-lt"/>
          <a:ea typeface="+mn-ea"/>
          <a:cs typeface="+mn-cs"/>
        </a:defRPr>
      </a:lvl2pPr>
      <a:lvl3pPr marL="994410" algn="l" defTabSz="994410" rtl="0" eaLnBrk="1" latinLnBrk="0" hangingPunct="1">
        <a:defRPr sz="1958" kern="1200">
          <a:solidFill>
            <a:schemeClr val="tx1"/>
          </a:solidFill>
          <a:latin typeface="+mn-lt"/>
          <a:ea typeface="+mn-ea"/>
          <a:cs typeface="+mn-cs"/>
        </a:defRPr>
      </a:lvl3pPr>
      <a:lvl4pPr marL="1491615" algn="l" defTabSz="994410" rtl="0" eaLnBrk="1" latinLnBrk="0" hangingPunct="1">
        <a:defRPr sz="1958" kern="1200">
          <a:solidFill>
            <a:schemeClr val="tx1"/>
          </a:solidFill>
          <a:latin typeface="+mn-lt"/>
          <a:ea typeface="+mn-ea"/>
          <a:cs typeface="+mn-cs"/>
        </a:defRPr>
      </a:lvl4pPr>
      <a:lvl5pPr marL="1988820" algn="l" defTabSz="994410" rtl="0" eaLnBrk="1" latinLnBrk="0" hangingPunct="1">
        <a:defRPr sz="1958" kern="1200">
          <a:solidFill>
            <a:schemeClr val="tx1"/>
          </a:solidFill>
          <a:latin typeface="+mn-lt"/>
          <a:ea typeface="+mn-ea"/>
          <a:cs typeface="+mn-cs"/>
        </a:defRPr>
      </a:lvl5pPr>
      <a:lvl6pPr marL="2486025" algn="l" defTabSz="994410" rtl="0" eaLnBrk="1" latinLnBrk="0" hangingPunct="1">
        <a:defRPr sz="1958" kern="1200">
          <a:solidFill>
            <a:schemeClr val="tx1"/>
          </a:solidFill>
          <a:latin typeface="+mn-lt"/>
          <a:ea typeface="+mn-ea"/>
          <a:cs typeface="+mn-cs"/>
        </a:defRPr>
      </a:lvl6pPr>
      <a:lvl7pPr marL="2983230" algn="l" defTabSz="994410" rtl="0" eaLnBrk="1" latinLnBrk="0" hangingPunct="1">
        <a:defRPr sz="1958" kern="1200">
          <a:solidFill>
            <a:schemeClr val="tx1"/>
          </a:solidFill>
          <a:latin typeface="+mn-lt"/>
          <a:ea typeface="+mn-ea"/>
          <a:cs typeface="+mn-cs"/>
        </a:defRPr>
      </a:lvl7pPr>
      <a:lvl8pPr marL="3480435" algn="l" defTabSz="994410" rtl="0" eaLnBrk="1" latinLnBrk="0" hangingPunct="1">
        <a:defRPr sz="1958" kern="1200">
          <a:solidFill>
            <a:schemeClr val="tx1"/>
          </a:solidFill>
          <a:latin typeface="+mn-lt"/>
          <a:ea typeface="+mn-ea"/>
          <a:cs typeface="+mn-cs"/>
        </a:defRPr>
      </a:lvl8pPr>
      <a:lvl9pPr marL="3977640" algn="l" defTabSz="994410" rtl="0" eaLnBrk="1" latinLnBrk="0" hangingPunct="1">
        <a:defRPr sz="195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0.wmf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1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Relationship Id="rId6" Type="http://schemas.openxmlformats.org/officeDocument/2006/relationships/slide" Target="slide11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mominvp@gmail.com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9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900" y="304800"/>
            <a:ext cx="12573000" cy="7172355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52400" y="152400"/>
            <a:ext cx="12954000" cy="7467600"/>
          </a:xfrm>
          <a:prstGeom prst="rect">
            <a:avLst/>
          </a:prstGeom>
          <a:noFill/>
          <a:ln w="225425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869"/>
          </a:p>
        </p:txBody>
      </p:sp>
      <p:sp>
        <p:nvSpPr>
          <p:cNvPr id="2" name="Rectangle 1"/>
          <p:cNvSpPr/>
          <p:nvPr/>
        </p:nvSpPr>
        <p:spPr>
          <a:xfrm>
            <a:off x="3124200" y="6369159"/>
            <a:ext cx="7332457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 শ্রেণিতে স্বাগত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C39EC-92AD-4993-AC44-F6B83EA9689B}" type="datetime1">
              <a:rPr lang="en-US" smtClean="0"/>
              <a:t>28-Dec-19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সৃজনী উচ্চ বিদ্যালয়, সদর, জয়পুরহাট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938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圆角矩形 81"/>
          <p:cNvSpPr/>
          <p:nvPr/>
        </p:nvSpPr>
        <p:spPr>
          <a:xfrm flipH="1">
            <a:off x="2393517" y="381000"/>
            <a:ext cx="8471766" cy="7237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1"/>
              </a:gs>
              <a:gs pos="100000">
                <a:srgbClr val="E0E0E0"/>
              </a:gs>
            </a:gsLst>
            <a:lin ang="5400000" scaled="1"/>
            <a:tileRect/>
          </a:gradFill>
          <a:ln>
            <a:noFill/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4800600" y="381000"/>
            <a:ext cx="365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ছবিতে কী দেখছ?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52400" y="152400"/>
            <a:ext cx="12954000" cy="7467600"/>
          </a:xfrm>
          <a:prstGeom prst="rect">
            <a:avLst/>
          </a:prstGeom>
          <a:noFill/>
          <a:ln w="225425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869"/>
          </a:p>
        </p:txBody>
      </p:sp>
      <p:sp>
        <p:nvSpPr>
          <p:cNvPr id="3" name="Rectangle 2"/>
          <p:cNvSpPr/>
          <p:nvPr/>
        </p:nvSpPr>
        <p:spPr>
          <a:xfrm>
            <a:off x="6043449" y="4217926"/>
            <a:ext cx="15808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স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组合 22"/>
          <p:cNvGrpSpPr/>
          <p:nvPr/>
        </p:nvGrpSpPr>
        <p:grpSpPr>
          <a:xfrm>
            <a:off x="7193014" y="4741146"/>
            <a:ext cx="1955968" cy="2209800"/>
            <a:chOff x="2848131" y="1844261"/>
            <a:chExt cx="4127801" cy="3823270"/>
          </a:xfrm>
        </p:grpSpPr>
        <p:grpSp>
          <p:nvGrpSpPr>
            <p:cNvPr id="9" name="组合 14"/>
            <p:cNvGrpSpPr/>
            <p:nvPr/>
          </p:nvGrpSpPr>
          <p:grpSpPr>
            <a:xfrm>
              <a:off x="2848131" y="1860029"/>
              <a:ext cx="3807502" cy="3807502"/>
              <a:chOff x="2848131" y="1860029"/>
              <a:chExt cx="3807502" cy="3807502"/>
            </a:xfrm>
          </p:grpSpPr>
          <p:sp>
            <p:nvSpPr>
              <p:cNvPr id="17" name="椭圆 10"/>
              <p:cNvSpPr/>
              <p:nvPr/>
            </p:nvSpPr>
            <p:spPr>
              <a:xfrm>
                <a:off x="2848131" y="1860029"/>
                <a:ext cx="3807502" cy="38075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E0E0E0"/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279400" dist="2540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143"/>
              </a:p>
            </p:txBody>
          </p:sp>
          <p:sp>
            <p:nvSpPr>
              <p:cNvPr id="18" name="椭圆 12"/>
              <p:cNvSpPr/>
              <p:nvPr/>
            </p:nvSpPr>
            <p:spPr>
              <a:xfrm>
                <a:off x="2936823" y="1948721"/>
                <a:ext cx="3630119" cy="3630119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DDDEDD"/>
                  </a:gs>
                </a:gsLst>
                <a:lin ang="189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143"/>
              </a:p>
            </p:txBody>
          </p:sp>
        </p:grpSp>
        <p:grpSp>
          <p:nvGrpSpPr>
            <p:cNvPr id="10" name="组合 15"/>
            <p:cNvGrpSpPr/>
            <p:nvPr/>
          </p:nvGrpSpPr>
          <p:grpSpPr>
            <a:xfrm>
              <a:off x="5623070" y="1844261"/>
              <a:ext cx="1352862" cy="1352862"/>
              <a:chOff x="2848131" y="1860029"/>
              <a:chExt cx="3807502" cy="3807502"/>
            </a:xfrm>
          </p:grpSpPr>
          <p:sp>
            <p:nvSpPr>
              <p:cNvPr id="15" name="椭圆 16"/>
              <p:cNvSpPr/>
              <p:nvPr/>
            </p:nvSpPr>
            <p:spPr>
              <a:xfrm>
                <a:off x="2848131" y="1860029"/>
                <a:ext cx="3807502" cy="38075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E0E0E0"/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279400" dist="2540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143"/>
              </a:p>
            </p:txBody>
          </p:sp>
          <p:sp>
            <p:nvSpPr>
              <p:cNvPr id="16" name="椭圆 17"/>
              <p:cNvSpPr/>
              <p:nvPr/>
            </p:nvSpPr>
            <p:spPr>
              <a:xfrm>
                <a:off x="2936823" y="1948721"/>
                <a:ext cx="3630119" cy="3630119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DDDEDD"/>
                  </a:gs>
                </a:gsLst>
                <a:lin ang="189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143"/>
              </a:p>
            </p:txBody>
          </p:sp>
        </p:grpSp>
        <p:sp>
          <p:nvSpPr>
            <p:cNvPr id="11" name="文本框 18"/>
            <p:cNvSpPr txBox="1"/>
            <p:nvPr/>
          </p:nvSpPr>
          <p:spPr>
            <a:xfrm>
              <a:off x="6024408" y="1911028"/>
              <a:ext cx="399755" cy="7004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altLang="zh-CN" sz="4350" b="1" dirty="0" smtClean="0">
                  <a:solidFill>
                    <a:srgbClr val="01AB94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২</a:t>
              </a:r>
              <a:endParaRPr lang="zh-CN" altLang="en-US" sz="4350" b="1" dirty="0">
                <a:solidFill>
                  <a:srgbClr val="01AB94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4" name="文本框 20"/>
            <p:cNvSpPr txBox="1"/>
            <p:nvPr/>
          </p:nvSpPr>
          <p:spPr>
            <a:xfrm>
              <a:off x="4374518" y="3239056"/>
              <a:ext cx="495568" cy="6509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0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হে</a:t>
              </a:r>
              <a:endParaRPr lang="en-US" sz="40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9" name="组合 22"/>
          <p:cNvGrpSpPr/>
          <p:nvPr/>
        </p:nvGrpSpPr>
        <p:grpSpPr>
          <a:xfrm>
            <a:off x="4136007" y="4782473"/>
            <a:ext cx="2060467" cy="2183390"/>
            <a:chOff x="2848131" y="1844261"/>
            <a:chExt cx="4127801" cy="3823270"/>
          </a:xfrm>
        </p:grpSpPr>
        <p:grpSp>
          <p:nvGrpSpPr>
            <p:cNvPr id="20" name="组合 14"/>
            <p:cNvGrpSpPr/>
            <p:nvPr/>
          </p:nvGrpSpPr>
          <p:grpSpPr>
            <a:xfrm>
              <a:off x="2848131" y="1860029"/>
              <a:ext cx="3807502" cy="3807502"/>
              <a:chOff x="2848131" y="1860029"/>
              <a:chExt cx="3807502" cy="3807502"/>
            </a:xfrm>
          </p:grpSpPr>
          <p:sp>
            <p:nvSpPr>
              <p:cNvPr id="30" name="椭圆 10"/>
              <p:cNvSpPr/>
              <p:nvPr/>
            </p:nvSpPr>
            <p:spPr>
              <a:xfrm>
                <a:off x="2848131" y="1860029"/>
                <a:ext cx="3807502" cy="38075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E0E0E0"/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279400" dist="2540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143"/>
              </a:p>
            </p:txBody>
          </p:sp>
          <p:sp>
            <p:nvSpPr>
              <p:cNvPr id="31" name="椭圆 12"/>
              <p:cNvSpPr/>
              <p:nvPr/>
            </p:nvSpPr>
            <p:spPr>
              <a:xfrm>
                <a:off x="2936823" y="1948721"/>
                <a:ext cx="3630119" cy="3630119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DDDEDD"/>
                  </a:gs>
                </a:gsLst>
                <a:lin ang="189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143"/>
              </a:p>
            </p:txBody>
          </p:sp>
        </p:grpSp>
        <p:grpSp>
          <p:nvGrpSpPr>
            <p:cNvPr id="22" name="组合 15"/>
            <p:cNvGrpSpPr/>
            <p:nvPr/>
          </p:nvGrpSpPr>
          <p:grpSpPr>
            <a:xfrm>
              <a:off x="5623070" y="1844261"/>
              <a:ext cx="1352862" cy="1352862"/>
              <a:chOff x="2848131" y="1860029"/>
              <a:chExt cx="3807502" cy="3807502"/>
            </a:xfrm>
          </p:grpSpPr>
          <p:sp>
            <p:nvSpPr>
              <p:cNvPr id="28" name="椭圆 16"/>
              <p:cNvSpPr/>
              <p:nvPr/>
            </p:nvSpPr>
            <p:spPr>
              <a:xfrm>
                <a:off x="2848131" y="1860029"/>
                <a:ext cx="3807502" cy="38075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E0E0E0"/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279400" dist="2540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143"/>
              </a:p>
            </p:txBody>
          </p:sp>
          <p:sp>
            <p:nvSpPr>
              <p:cNvPr id="29" name="椭圆 17"/>
              <p:cNvSpPr/>
              <p:nvPr/>
            </p:nvSpPr>
            <p:spPr>
              <a:xfrm>
                <a:off x="2936823" y="1948721"/>
                <a:ext cx="3630119" cy="3630119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DDDEDD"/>
                  </a:gs>
                </a:gsLst>
                <a:lin ang="189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143"/>
              </a:p>
            </p:txBody>
          </p:sp>
        </p:grpSp>
        <p:sp>
          <p:nvSpPr>
            <p:cNvPr id="24" name="文本框 18"/>
            <p:cNvSpPr txBox="1"/>
            <p:nvPr/>
          </p:nvSpPr>
          <p:spPr>
            <a:xfrm>
              <a:off x="5917432" y="1990028"/>
              <a:ext cx="382067" cy="7004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350" b="1" dirty="0">
                  <a:solidFill>
                    <a:srgbClr val="01AB94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1</a:t>
              </a:r>
              <a:endParaRPr lang="zh-CN" altLang="en-US" sz="4350" b="1" dirty="0">
                <a:solidFill>
                  <a:srgbClr val="01AB94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7" name="文本框 20"/>
            <p:cNvSpPr txBox="1"/>
            <p:nvPr/>
          </p:nvSpPr>
          <p:spPr>
            <a:xfrm>
              <a:off x="3912468" y="3205244"/>
              <a:ext cx="1390303" cy="6509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as-IN" sz="4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40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ইল</a:t>
              </a:r>
              <a:r>
                <a:rPr lang="as-IN" sz="4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ে</a:t>
              </a:r>
              <a:r>
                <a:rPr lang="en-US" sz="4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জ</a:t>
              </a: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2540" y="1402245"/>
            <a:ext cx="4980839" cy="27892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6F187-1494-4413-A9C4-E3689DF204EF}" type="datetime1">
              <a:rPr lang="en-US" smtClean="0"/>
              <a:t>28-Dec-19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সৃজনী উচ্চ বিদ্যালয়, সদর, জয়পুরহাট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93601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圆角矩形 81"/>
          <p:cNvSpPr/>
          <p:nvPr/>
        </p:nvSpPr>
        <p:spPr>
          <a:xfrm flipH="1">
            <a:off x="2393517" y="381000"/>
            <a:ext cx="8471766" cy="7237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1"/>
              </a:gs>
              <a:gs pos="100000">
                <a:srgbClr val="E0E0E0"/>
              </a:gs>
            </a:gsLst>
            <a:lin ang="5400000" scaled="1"/>
            <a:tileRect/>
          </a:gradFill>
          <a:ln>
            <a:noFill/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4800600" y="381000"/>
            <a:ext cx="365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ছবিতে কী দেখছ?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61637" y="185545"/>
            <a:ext cx="12954000" cy="7434455"/>
          </a:xfrm>
          <a:prstGeom prst="rect">
            <a:avLst/>
          </a:prstGeom>
          <a:noFill/>
          <a:ln w="225425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869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FFC16F9-FC4E-4E7A-90AC-CB2A2CA287B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2582"/>
          <a:stretch/>
        </p:blipFill>
        <p:spPr>
          <a:xfrm>
            <a:off x="2070312" y="1312332"/>
            <a:ext cx="4216333" cy="3459507"/>
          </a:xfrm>
          <a:prstGeom prst="octagon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0F137B6-946A-4E4E-8800-A7C1F14D44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1314250"/>
            <a:ext cx="4216333" cy="3457589"/>
          </a:xfrm>
          <a:prstGeom prst="octagon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1687639" y="4860030"/>
            <a:ext cx="110087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রসাল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অবস্থায়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আসার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সবুজ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সতেজ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ঘাসকে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কেটে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টুকরা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বায়ুরোধী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বস্থায়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সংরক্ষণ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করাকে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সাইলেজ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4" name="Rectangle 3"/>
          <p:cNvSpPr/>
          <p:nvPr/>
        </p:nvSpPr>
        <p:spPr>
          <a:xfrm>
            <a:off x="1639236" y="6350650"/>
            <a:ext cx="113942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সবুজ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সতেজ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ঘাসকে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শুকিয়ে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আদ্রতা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২০%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নামিয়ে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এনে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সংরক্ষণ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করাকে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b="1" dirty="0"/>
          </a:p>
        </p:txBody>
      </p:sp>
      <p:sp>
        <p:nvSpPr>
          <p:cNvPr id="9" name="Flowchart: Terminator 8">
            <a:extLst>
              <a:ext uri="{FF2B5EF4-FFF2-40B4-BE49-F238E27FC236}">
                <a16:creationId xmlns:a16="http://schemas.microsoft.com/office/drawing/2014/main" xmlns="" id="{B0601CEC-FE4D-4F97-BCC5-82C2725681DF}"/>
              </a:ext>
            </a:extLst>
          </p:cNvPr>
          <p:cNvSpPr/>
          <p:nvPr/>
        </p:nvSpPr>
        <p:spPr>
          <a:xfrm>
            <a:off x="1098866" y="1858846"/>
            <a:ext cx="1905000" cy="520628"/>
          </a:xfrm>
          <a:prstGeom prst="flowChartTerminator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সবুজ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ঘাস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Flowchart: Terminator 9">
            <a:extLst>
              <a:ext uri="{FF2B5EF4-FFF2-40B4-BE49-F238E27FC236}">
                <a16:creationId xmlns:a16="http://schemas.microsoft.com/office/drawing/2014/main" xmlns="" id="{B0601CEC-FE4D-4F97-BCC5-82C2725681DF}"/>
              </a:ext>
            </a:extLst>
          </p:cNvPr>
          <p:cNvSpPr/>
          <p:nvPr/>
        </p:nvSpPr>
        <p:spPr>
          <a:xfrm>
            <a:off x="10071066" y="1598532"/>
            <a:ext cx="1905000" cy="520628"/>
          </a:xfrm>
          <a:prstGeom prst="flowChartTerminator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শুক</a:t>
            </a:r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নো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ঘাস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8" name="组合 23"/>
          <p:cNvGrpSpPr/>
          <p:nvPr/>
        </p:nvGrpSpPr>
        <p:grpSpPr>
          <a:xfrm>
            <a:off x="411076" y="5970285"/>
            <a:ext cx="1228160" cy="1265565"/>
            <a:chOff x="2848131" y="1860029"/>
            <a:chExt cx="3807502" cy="3807502"/>
          </a:xfrm>
        </p:grpSpPr>
        <p:grpSp>
          <p:nvGrpSpPr>
            <p:cNvPr id="29" name="组合 24"/>
            <p:cNvGrpSpPr/>
            <p:nvPr/>
          </p:nvGrpSpPr>
          <p:grpSpPr>
            <a:xfrm>
              <a:off x="2848131" y="1860029"/>
              <a:ext cx="3807502" cy="3807502"/>
              <a:chOff x="2848131" y="1860029"/>
              <a:chExt cx="3807502" cy="3807502"/>
            </a:xfrm>
          </p:grpSpPr>
          <p:sp>
            <p:nvSpPr>
              <p:cNvPr id="31" name="椭圆 32"/>
              <p:cNvSpPr/>
              <p:nvPr/>
            </p:nvSpPr>
            <p:spPr>
              <a:xfrm>
                <a:off x="2848131" y="1860029"/>
                <a:ext cx="3807502" cy="38075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E0E0E0"/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279400" dist="2540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143"/>
              </a:p>
            </p:txBody>
          </p:sp>
          <p:sp>
            <p:nvSpPr>
              <p:cNvPr id="32" name="椭圆 33"/>
              <p:cNvSpPr/>
              <p:nvPr/>
            </p:nvSpPr>
            <p:spPr>
              <a:xfrm>
                <a:off x="2936823" y="1948721"/>
                <a:ext cx="3630119" cy="3630119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DDDEDD"/>
                  </a:gs>
                </a:gsLst>
                <a:lin ang="189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143"/>
              </a:p>
            </p:txBody>
          </p:sp>
        </p:grpSp>
        <p:sp>
          <p:nvSpPr>
            <p:cNvPr id="30" name="文本框 28"/>
            <p:cNvSpPr txBox="1"/>
            <p:nvPr/>
          </p:nvSpPr>
          <p:spPr>
            <a:xfrm>
              <a:off x="4005509" y="2967496"/>
              <a:ext cx="1332340" cy="1666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0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হে</a:t>
              </a:r>
              <a:endParaRPr lang="en-US" sz="30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33" name="组合 23"/>
          <p:cNvGrpSpPr/>
          <p:nvPr/>
        </p:nvGrpSpPr>
        <p:grpSpPr>
          <a:xfrm>
            <a:off x="381069" y="4609727"/>
            <a:ext cx="1288173" cy="1265565"/>
            <a:chOff x="2848131" y="1860029"/>
            <a:chExt cx="3807502" cy="3807502"/>
          </a:xfrm>
        </p:grpSpPr>
        <p:grpSp>
          <p:nvGrpSpPr>
            <p:cNvPr id="34" name="组合 24"/>
            <p:cNvGrpSpPr/>
            <p:nvPr/>
          </p:nvGrpSpPr>
          <p:grpSpPr>
            <a:xfrm>
              <a:off x="2848131" y="1860029"/>
              <a:ext cx="3807502" cy="3807502"/>
              <a:chOff x="2848131" y="1860029"/>
              <a:chExt cx="3807502" cy="3807502"/>
            </a:xfrm>
          </p:grpSpPr>
          <p:sp>
            <p:nvSpPr>
              <p:cNvPr id="36" name="椭圆 32"/>
              <p:cNvSpPr/>
              <p:nvPr/>
            </p:nvSpPr>
            <p:spPr>
              <a:xfrm>
                <a:off x="2848131" y="1860029"/>
                <a:ext cx="3807502" cy="38075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E0E0E0"/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279400" dist="2540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143"/>
              </a:p>
            </p:txBody>
          </p:sp>
          <p:sp>
            <p:nvSpPr>
              <p:cNvPr id="37" name="椭圆 33"/>
              <p:cNvSpPr/>
              <p:nvPr/>
            </p:nvSpPr>
            <p:spPr>
              <a:xfrm>
                <a:off x="2936823" y="1948721"/>
                <a:ext cx="3630119" cy="3630119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DDDEDD"/>
                  </a:gs>
                </a:gsLst>
                <a:lin ang="189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143"/>
              </a:p>
            </p:txBody>
          </p:sp>
        </p:grpSp>
        <p:sp>
          <p:nvSpPr>
            <p:cNvPr id="35" name="文本框 28"/>
            <p:cNvSpPr txBox="1"/>
            <p:nvPr/>
          </p:nvSpPr>
          <p:spPr>
            <a:xfrm>
              <a:off x="3212553" y="2967496"/>
              <a:ext cx="2918250" cy="12299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0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সাইলেজ</a:t>
              </a:r>
              <a:endParaRPr lang="en-US" sz="30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EDE5B-DBC3-4DE0-9789-86EDD031C0ED}" type="datetime1">
              <a:rPr lang="en-US" smtClean="0"/>
              <a:t>28-Dec-19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সৃজনী উচ্চ বিদ্যালয়, সদর, জয়পুরহাট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44311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" grpId="0"/>
      <p:bldP spid="3" grpId="0"/>
      <p:bldP spid="4" grpId="0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圆角矩形 81"/>
          <p:cNvSpPr/>
          <p:nvPr/>
        </p:nvSpPr>
        <p:spPr>
          <a:xfrm flipH="1">
            <a:off x="2393517" y="381000"/>
            <a:ext cx="8471766" cy="7237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1"/>
              </a:gs>
              <a:gs pos="100000">
                <a:srgbClr val="E0E0E0"/>
              </a:gs>
            </a:gsLst>
            <a:lin ang="5400000" scaled="1"/>
            <a:tileRect/>
          </a:gradFill>
          <a:ln>
            <a:noFill/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4800600" y="381000"/>
            <a:ext cx="365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ো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endParaRPr lang="en-US" sz="3200" b="1" dirty="0"/>
          </a:p>
        </p:txBody>
      </p:sp>
      <p:sp>
        <p:nvSpPr>
          <p:cNvPr id="23" name="Rectangle 22"/>
          <p:cNvSpPr/>
          <p:nvPr/>
        </p:nvSpPr>
        <p:spPr>
          <a:xfrm>
            <a:off x="152400" y="152400"/>
            <a:ext cx="12954000" cy="7467600"/>
          </a:xfrm>
          <a:prstGeom prst="rect">
            <a:avLst/>
          </a:prstGeom>
          <a:noFill/>
          <a:ln w="225425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869"/>
          </a:p>
        </p:txBody>
      </p:sp>
      <p:sp>
        <p:nvSpPr>
          <p:cNvPr id="4" name="Rectangle 3"/>
          <p:cNvSpPr/>
          <p:nvPr/>
        </p:nvSpPr>
        <p:spPr>
          <a:xfrm>
            <a:off x="5233340" y="4204475"/>
            <a:ext cx="26468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ৈ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</a:p>
        </p:txBody>
      </p:sp>
      <p:sp>
        <p:nvSpPr>
          <p:cNvPr id="6" name="Rectangle 5"/>
          <p:cNvSpPr/>
          <p:nvPr/>
        </p:nvSpPr>
        <p:spPr>
          <a:xfrm>
            <a:off x="5264282" y="4343400"/>
            <a:ext cx="27302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ভিডিওটি কী সম্পর্কীয়?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0060763"/>
              </p:ext>
            </p:extLst>
          </p:nvPr>
        </p:nvGraphicFramePr>
        <p:xfrm>
          <a:off x="5562600" y="1905000"/>
          <a:ext cx="2133600" cy="180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562600" y="1905000"/>
                        <a:ext cx="2133600" cy="1800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76254-80E9-446E-ACEF-830677C74E01}" type="datetime1">
              <a:rPr lang="en-US" smtClean="0"/>
              <a:t>28-Dec-19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সৃজনী উচ্চ বিদ্যালয়, সদর, জয়পুরহাট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59195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" grpId="0"/>
      <p:bldP spid="4" grpId="0"/>
      <p:bldP spid="6" grpId="0"/>
      <p:bldP spid="6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/>
          <p:nvPr/>
        </p:nvGrpSpPr>
        <p:grpSpPr>
          <a:xfrm>
            <a:off x="1264736" y="4181115"/>
            <a:ext cx="2819400" cy="2938605"/>
            <a:chOff x="2848131" y="1844261"/>
            <a:chExt cx="4127801" cy="3823270"/>
          </a:xfrm>
        </p:grpSpPr>
        <p:grpSp>
          <p:nvGrpSpPr>
            <p:cNvPr id="15" name="组合 14"/>
            <p:cNvGrpSpPr/>
            <p:nvPr/>
          </p:nvGrpSpPr>
          <p:grpSpPr>
            <a:xfrm>
              <a:off x="2848131" y="1860029"/>
              <a:ext cx="3807502" cy="3807502"/>
              <a:chOff x="2848131" y="1860029"/>
              <a:chExt cx="3807502" cy="3807502"/>
            </a:xfrm>
          </p:grpSpPr>
          <p:sp>
            <p:nvSpPr>
              <p:cNvPr id="11" name="椭圆 10"/>
              <p:cNvSpPr/>
              <p:nvPr/>
            </p:nvSpPr>
            <p:spPr>
              <a:xfrm>
                <a:off x="2848131" y="1860029"/>
                <a:ext cx="3807502" cy="38075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E0E0E0"/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279400" dist="2540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143"/>
              </a:p>
            </p:txBody>
          </p:sp>
          <p:sp>
            <p:nvSpPr>
              <p:cNvPr id="13" name="椭圆 12"/>
              <p:cNvSpPr/>
              <p:nvPr/>
            </p:nvSpPr>
            <p:spPr>
              <a:xfrm>
                <a:off x="2936823" y="1948721"/>
                <a:ext cx="3630120" cy="36301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DDDEDD"/>
                  </a:gs>
                </a:gsLst>
                <a:lin ang="189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143"/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>
              <a:off x="5623070" y="1844261"/>
              <a:ext cx="1352862" cy="1352862"/>
              <a:chOff x="2848131" y="1860029"/>
              <a:chExt cx="3807502" cy="3807502"/>
            </a:xfrm>
          </p:grpSpPr>
          <p:sp>
            <p:nvSpPr>
              <p:cNvPr id="17" name="椭圆 16"/>
              <p:cNvSpPr/>
              <p:nvPr/>
            </p:nvSpPr>
            <p:spPr>
              <a:xfrm>
                <a:off x="2848131" y="1860029"/>
                <a:ext cx="3807502" cy="38075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E0E0E0"/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279400" dist="2540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143"/>
              </a:p>
            </p:txBody>
          </p:sp>
          <p:sp>
            <p:nvSpPr>
              <p:cNvPr id="18" name="椭圆 17"/>
              <p:cNvSpPr/>
              <p:nvPr/>
            </p:nvSpPr>
            <p:spPr>
              <a:xfrm>
                <a:off x="2936823" y="1948721"/>
                <a:ext cx="3630119" cy="3630119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DDDEDD"/>
                  </a:gs>
                </a:gsLst>
                <a:lin ang="189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143"/>
              </a:p>
            </p:txBody>
          </p:sp>
        </p:grpSp>
        <p:sp>
          <p:nvSpPr>
            <p:cNvPr id="19" name="文本框 18"/>
            <p:cNvSpPr txBox="1"/>
            <p:nvPr/>
          </p:nvSpPr>
          <p:spPr>
            <a:xfrm>
              <a:off x="6028738" y="2129154"/>
              <a:ext cx="608318" cy="9910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altLang="zh-CN" sz="4350" b="1" dirty="0" smtClean="0">
                  <a:solidFill>
                    <a:srgbClr val="01AB94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৪</a:t>
              </a:r>
              <a:endParaRPr lang="zh-CN" altLang="en-US" sz="4350" b="1" dirty="0">
                <a:solidFill>
                  <a:srgbClr val="01AB94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3066172" y="3120225"/>
              <a:ext cx="3371417" cy="1241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হ</a:t>
              </a:r>
              <a:r>
                <a:rPr lang="as-IN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ে</a:t>
              </a:r>
              <a:r>
                <a:rPr lang="en-US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en-US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ো</a:t>
              </a:r>
              <a:r>
                <a:rPr lang="as-IN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ল</a:t>
              </a:r>
              <a:r>
                <a:rPr lang="en-US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ড</a:t>
              </a:r>
              <a:r>
                <a:rPr lang="en-US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ও</a:t>
              </a:r>
              <a:r>
                <a:rPr lang="en-US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ধ</a:t>
              </a:r>
              <a:r>
                <a:rPr lang="en-US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ু</a:t>
              </a:r>
              <a:r>
                <a:rPr lang="as-IN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ল</a:t>
              </a:r>
              <a:r>
                <a:rPr lang="en-US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া </a:t>
              </a:r>
              <a:r>
                <a:rPr lang="as-IN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en-US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ল</a:t>
              </a:r>
              <a:r>
                <a:rPr lang="en-US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ি </a:t>
              </a:r>
              <a:r>
                <a:rPr lang="as-IN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en-US" sz="28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ুক্ত</a:t>
              </a:r>
              <a:r>
                <a:rPr lang="en-US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হ</a:t>
              </a:r>
              <a:r>
                <a:rPr lang="en-US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as-IN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ে</a:t>
              </a:r>
              <a:r>
                <a:rPr lang="en-US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হ</a:t>
              </a:r>
              <a:r>
                <a:rPr lang="en-US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as-IN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ে</a:t>
              </a:r>
              <a:endParaRPr lang="en-US" altLang="zh-CN" sz="2800" b="1" dirty="0">
                <a:solidFill>
                  <a:srgbClr val="F3908C"/>
                </a:solidFill>
              </a:endParaRPr>
            </a:p>
          </p:txBody>
        </p:sp>
      </p:grpSp>
      <p:sp>
        <p:nvSpPr>
          <p:cNvPr id="26" name="Rectangle 25"/>
          <p:cNvSpPr/>
          <p:nvPr/>
        </p:nvSpPr>
        <p:spPr>
          <a:xfrm>
            <a:off x="152400" y="152400"/>
            <a:ext cx="12954000" cy="7467600"/>
          </a:xfrm>
          <a:prstGeom prst="rect">
            <a:avLst/>
          </a:prstGeom>
          <a:noFill/>
          <a:ln w="225425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869"/>
          </a:p>
        </p:txBody>
      </p:sp>
      <p:grpSp>
        <p:nvGrpSpPr>
          <p:cNvPr id="27" name="组合 22"/>
          <p:cNvGrpSpPr/>
          <p:nvPr/>
        </p:nvGrpSpPr>
        <p:grpSpPr>
          <a:xfrm>
            <a:off x="2879929" y="1076185"/>
            <a:ext cx="2819400" cy="2938605"/>
            <a:chOff x="2848131" y="1844261"/>
            <a:chExt cx="4127801" cy="3823270"/>
          </a:xfrm>
        </p:grpSpPr>
        <p:grpSp>
          <p:nvGrpSpPr>
            <p:cNvPr id="28" name="组合 14"/>
            <p:cNvGrpSpPr/>
            <p:nvPr/>
          </p:nvGrpSpPr>
          <p:grpSpPr>
            <a:xfrm>
              <a:off x="2848131" y="1860029"/>
              <a:ext cx="3807502" cy="3807502"/>
              <a:chOff x="2848131" y="1860029"/>
              <a:chExt cx="3807502" cy="3807502"/>
            </a:xfrm>
          </p:grpSpPr>
          <p:sp>
            <p:nvSpPr>
              <p:cNvPr id="39" name="椭圆 10"/>
              <p:cNvSpPr/>
              <p:nvPr/>
            </p:nvSpPr>
            <p:spPr>
              <a:xfrm>
                <a:off x="2848131" y="1860029"/>
                <a:ext cx="3807502" cy="38075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E0E0E0"/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279400" dist="2540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143"/>
              </a:p>
            </p:txBody>
          </p:sp>
          <p:sp>
            <p:nvSpPr>
              <p:cNvPr id="40" name="椭圆 12"/>
              <p:cNvSpPr/>
              <p:nvPr/>
            </p:nvSpPr>
            <p:spPr>
              <a:xfrm>
                <a:off x="2936823" y="1948721"/>
                <a:ext cx="3630119" cy="3630119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DDDEDD"/>
                  </a:gs>
                </a:gsLst>
                <a:lin ang="189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143"/>
              </a:p>
            </p:txBody>
          </p:sp>
        </p:grpSp>
        <p:grpSp>
          <p:nvGrpSpPr>
            <p:cNvPr id="30" name="组合 15"/>
            <p:cNvGrpSpPr/>
            <p:nvPr/>
          </p:nvGrpSpPr>
          <p:grpSpPr>
            <a:xfrm>
              <a:off x="5623070" y="1844261"/>
              <a:ext cx="1352862" cy="1352862"/>
              <a:chOff x="2848131" y="1860029"/>
              <a:chExt cx="3807502" cy="3807502"/>
            </a:xfrm>
          </p:grpSpPr>
          <p:sp>
            <p:nvSpPr>
              <p:cNvPr id="37" name="椭圆 16"/>
              <p:cNvSpPr/>
              <p:nvPr/>
            </p:nvSpPr>
            <p:spPr>
              <a:xfrm>
                <a:off x="2848131" y="1860029"/>
                <a:ext cx="3807502" cy="38075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E0E0E0"/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279400" dist="2540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143"/>
              </a:p>
            </p:txBody>
          </p:sp>
          <p:sp>
            <p:nvSpPr>
              <p:cNvPr id="38" name="椭圆 17"/>
              <p:cNvSpPr/>
              <p:nvPr/>
            </p:nvSpPr>
            <p:spPr>
              <a:xfrm>
                <a:off x="2936823" y="1948721"/>
                <a:ext cx="3630119" cy="3630119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DDDEDD"/>
                  </a:gs>
                </a:gsLst>
                <a:lin ang="189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143"/>
              </a:p>
            </p:txBody>
          </p:sp>
        </p:grpSp>
        <p:sp>
          <p:nvSpPr>
            <p:cNvPr id="31" name="文本框 18"/>
            <p:cNvSpPr txBox="1"/>
            <p:nvPr/>
          </p:nvSpPr>
          <p:spPr>
            <a:xfrm>
              <a:off x="6028738" y="2129154"/>
              <a:ext cx="596585" cy="9910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altLang="zh-CN" sz="4350" b="1" dirty="0">
                  <a:solidFill>
                    <a:srgbClr val="01AB94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১</a:t>
              </a:r>
              <a:endParaRPr lang="zh-CN" altLang="en-US" sz="4350" b="1" dirty="0">
                <a:solidFill>
                  <a:srgbClr val="01AB94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5" name="文本框 19"/>
            <p:cNvSpPr txBox="1"/>
            <p:nvPr/>
          </p:nvSpPr>
          <p:spPr>
            <a:xfrm>
              <a:off x="3034662" y="3303282"/>
              <a:ext cx="3371417" cy="18019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হ</a:t>
              </a:r>
              <a:r>
                <a:rPr lang="as-IN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ে</a:t>
              </a:r>
              <a:r>
                <a:rPr lang="en-US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এ</a:t>
              </a:r>
              <a:r>
                <a:rPr lang="en-US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র </a:t>
              </a:r>
              <a:r>
                <a:rPr lang="as-IN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জ</a:t>
              </a:r>
              <a:r>
                <a:rPr lang="en-US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as-IN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য </a:t>
              </a:r>
              <a:r>
                <a:rPr lang="as-IN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en-US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য</a:t>
              </a:r>
              <a:r>
                <a:rPr lang="en-US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as-IN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হ</a:t>
              </a:r>
              <a:r>
                <a:rPr lang="en-US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ৃ</a:t>
              </a:r>
              <a:r>
                <a:rPr lang="as-IN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en-US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ঘ</a:t>
              </a:r>
              <a:r>
                <a:rPr lang="en-US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প</a:t>
              </a:r>
              <a:r>
                <a:rPr lang="en-US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en-US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া </a:t>
              </a:r>
              <a:r>
                <a:rPr lang="as-IN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as-IN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ৃ</a:t>
              </a:r>
              <a:r>
                <a:rPr lang="en-US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দ</a:t>
              </a:r>
              <a:r>
                <a:rPr lang="as-IN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ধ </a:t>
              </a:r>
              <a:r>
                <a:rPr lang="as-IN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হ</a:t>
              </a:r>
              <a:r>
                <a:rPr lang="en-US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as-IN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ে</a:t>
              </a:r>
              <a:r>
                <a:rPr lang="en-US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হ</a:t>
              </a:r>
              <a:r>
                <a:rPr lang="en-US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as-IN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ে</a:t>
              </a:r>
              <a:endParaRPr lang="zh-CN" altLang="en-US" sz="2800" b="1" dirty="0"/>
            </a:p>
          </p:txBody>
        </p:sp>
      </p:grpSp>
      <p:grpSp>
        <p:nvGrpSpPr>
          <p:cNvPr id="41" name="组合 22"/>
          <p:cNvGrpSpPr/>
          <p:nvPr/>
        </p:nvGrpSpPr>
        <p:grpSpPr>
          <a:xfrm>
            <a:off x="6467223" y="1112797"/>
            <a:ext cx="2819400" cy="2938605"/>
            <a:chOff x="2848131" y="1844261"/>
            <a:chExt cx="4127801" cy="3823270"/>
          </a:xfrm>
        </p:grpSpPr>
        <p:grpSp>
          <p:nvGrpSpPr>
            <p:cNvPr id="42" name="组合 14"/>
            <p:cNvGrpSpPr/>
            <p:nvPr/>
          </p:nvGrpSpPr>
          <p:grpSpPr>
            <a:xfrm>
              <a:off x="2848131" y="1860029"/>
              <a:ext cx="3807502" cy="3807502"/>
              <a:chOff x="2848131" y="1860029"/>
              <a:chExt cx="3807502" cy="3807502"/>
            </a:xfrm>
          </p:grpSpPr>
          <p:sp>
            <p:nvSpPr>
              <p:cNvPr id="50" name="椭圆 10"/>
              <p:cNvSpPr/>
              <p:nvPr/>
            </p:nvSpPr>
            <p:spPr>
              <a:xfrm>
                <a:off x="2848131" y="1860029"/>
                <a:ext cx="3807502" cy="38075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E0E0E0"/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279400" dist="2540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143"/>
              </a:p>
            </p:txBody>
          </p:sp>
          <p:sp>
            <p:nvSpPr>
              <p:cNvPr id="51" name="椭圆 12"/>
              <p:cNvSpPr/>
              <p:nvPr/>
            </p:nvSpPr>
            <p:spPr>
              <a:xfrm>
                <a:off x="2936823" y="1948721"/>
                <a:ext cx="3630119" cy="3630119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DDDEDD"/>
                  </a:gs>
                </a:gsLst>
                <a:lin ang="189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143"/>
              </a:p>
            </p:txBody>
          </p:sp>
        </p:grpSp>
        <p:grpSp>
          <p:nvGrpSpPr>
            <p:cNvPr id="43" name="组合 15"/>
            <p:cNvGrpSpPr/>
            <p:nvPr/>
          </p:nvGrpSpPr>
          <p:grpSpPr>
            <a:xfrm>
              <a:off x="5623070" y="1844261"/>
              <a:ext cx="1352862" cy="1352862"/>
              <a:chOff x="2848131" y="1860029"/>
              <a:chExt cx="3807502" cy="3807502"/>
            </a:xfrm>
          </p:grpSpPr>
          <p:sp>
            <p:nvSpPr>
              <p:cNvPr id="48" name="椭圆 16"/>
              <p:cNvSpPr/>
              <p:nvPr/>
            </p:nvSpPr>
            <p:spPr>
              <a:xfrm>
                <a:off x="2848131" y="1860029"/>
                <a:ext cx="3807502" cy="38075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E0E0E0"/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279400" dist="2540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143"/>
              </a:p>
            </p:txBody>
          </p:sp>
          <p:sp>
            <p:nvSpPr>
              <p:cNvPr id="49" name="椭圆 17"/>
              <p:cNvSpPr/>
              <p:nvPr/>
            </p:nvSpPr>
            <p:spPr>
              <a:xfrm>
                <a:off x="2936823" y="1948721"/>
                <a:ext cx="3630119" cy="3630119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DDDEDD"/>
                  </a:gs>
                </a:gsLst>
                <a:lin ang="189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143"/>
              </a:p>
            </p:txBody>
          </p:sp>
        </p:grpSp>
        <p:sp>
          <p:nvSpPr>
            <p:cNvPr id="44" name="文本框 18"/>
            <p:cNvSpPr txBox="1"/>
            <p:nvPr/>
          </p:nvSpPr>
          <p:spPr>
            <a:xfrm>
              <a:off x="6028738" y="2129154"/>
              <a:ext cx="636481" cy="9910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altLang="zh-CN" sz="4350" b="1" dirty="0" smtClean="0">
                  <a:solidFill>
                    <a:srgbClr val="01AB94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২</a:t>
              </a:r>
              <a:endParaRPr lang="zh-CN" altLang="en-US" sz="4350" b="1" dirty="0">
                <a:solidFill>
                  <a:srgbClr val="01AB94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6" name="文本框 19"/>
            <p:cNvSpPr txBox="1"/>
            <p:nvPr/>
          </p:nvSpPr>
          <p:spPr>
            <a:xfrm>
              <a:off x="3108782" y="3135971"/>
              <a:ext cx="3371417" cy="1241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হ</a:t>
              </a:r>
              <a:r>
                <a:rPr lang="as-IN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ে</a:t>
              </a:r>
              <a:r>
                <a:rPr lang="en-US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উ</a:t>
              </a:r>
              <a:r>
                <a:rPr lang="en-US" sz="28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জ্জ্বল</a:t>
              </a:r>
              <a:r>
                <a:rPr lang="en-US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as-IN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ু</a:t>
              </a:r>
              <a:r>
                <a:rPr lang="en-US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জ </a:t>
              </a:r>
              <a:r>
                <a:rPr lang="as-IN" sz="28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en-US" sz="28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র্ণে</a:t>
              </a:r>
              <a:r>
                <a:rPr lang="as-IN" sz="28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28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হ</a:t>
              </a:r>
              <a:r>
                <a:rPr lang="en-US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as-IN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ে</a:t>
              </a:r>
              <a:r>
                <a:rPr lang="en-US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হ</a:t>
              </a:r>
              <a:r>
                <a:rPr lang="en-US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as-IN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ে</a:t>
              </a:r>
              <a:endParaRPr lang="en-US" sz="28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57" name="组合 22"/>
          <p:cNvGrpSpPr/>
          <p:nvPr/>
        </p:nvGrpSpPr>
        <p:grpSpPr>
          <a:xfrm>
            <a:off x="5196471" y="4181115"/>
            <a:ext cx="2819400" cy="2938605"/>
            <a:chOff x="2848131" y="1844261"/>
            <a:chExt cx="4127801" cy="3823270"/>
          </a:xfrm>
        </p:grpSpPr>
        <p:sp>
          <p:nvSpPr>
            <p:cNvPr id="66" name="椭圆 10"/>
            <p:cNvSpPr/>
            <p:nvPr/>
          </p:nvSpPr>
          <p:spPr>
            <a:xfrm>
              <a:off x="2848131" y="1860028"/>
              <a:ext cx="3807502" cy="380750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E0E0E0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43"/>
            </a:p>
          </p:txBody>
        </p:sp>
        <p:grpSp>
          <p:nvGrpSpPr>
            <p:cNvPr id="59" name="组合 15"/>
            <p:cNvGrpSpPr/>
            <p:nvPr/>
          </p:nvGrpSpPr>
          <p:grpSpPr>
            <a:xfrm>
              <a:off x="5623070" y="1844261"/>
              <a:ext cx="1352862" cy="1352862"/>
              <a:chOff x="2848131" y="1860029"/>
              <a:chExt cx="3807502" cy="3807502"/>
            </a:xfrm>
          </p:grpSpPr>
          <p:sp>
            <p:nvSpPr>
              <p:cNvPr id="64" name="椭圆 16"/>
              <p:cNvSpPr/>
              <p:nvPr/>
            </p:nvSpPr>
            <p:spPr>
              <a:xfrm>
                <a:off x="2848131" y="1860029"/>
                <a:ext cx="3807502" cy="38075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E0E0E0"/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279400" dist="2540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143"/>
              </a:p>
            </p:txBody>
          </p:sp>
          <p:sp>
            <p:nvSpPr>
              <p:cNvPr id="65" name="椭圆 17"/>
              <p:cNvSpPr/>
              <p:nvPr/>
            </p:nvSpPr>
            <p:spPr>
              <a:xfrm>
                <a:off x="2936823" y="1948721"/>
                <a:ext cx="3630119" cy="3630119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DDDEDD"/>
                  </a:gs>
                </a:gsLst>
                <a:lin ang="189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143"/>
              </a:p>
            </p:txBody>
          </p:sp>
        </p:grpSp>
        <p:sp>
          <p:nvSpPr>
            <p:cNvPr id="60" name="文本框 18"/>
            <p:cNvSpPr txBox="1"/>
            <p:nvPr/>
          </p:nvSpPr>
          <p:spPr>
            <a:xfrm>
              <a:off x="6028738" y="2129154"/>
              <a:ext cx="652911" cy="9910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altLang="zh-CN" sz="4350" b="1" dirty="0" smtClean="0">
                  <a:solidFill>
                    <a:srgbClr val="01AB94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৫</a:t>
              </a:r>
              <a:endParaRPr lang="zh-CN" altLang="en-US" sz="4350" b="1" dirty="0">
                <a:solidFill>
                  <a:srgbClr val="01AB94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2" name="文本框 19"/>
            <p:cNvSpPr txBox="1"/>
            <p:nvPr/>
          </p:nvSpPr>
          <p:spPr>
            <a:xfrm>
              <a:off x="2904007" y="3048351"/>
              <a:ext cx="3726616" cy="18019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হ</a:t>
              </a:r>
              <a:r>
                <a:rPr lang="as-IN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ে</a:t>
              </a:r>
              <a:r>
                <a:rPr lang="en-US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en-US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ে </a:t>
              </a:r>
              <a:r>
                <a:rPr lang="as-IN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খ</a:t>
              </a:r>
              <a:r>
                <a:rPr lang="en-US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ও</a:t>
              </a:r>
              <a:r>
                <a:rPr lang="en-US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য়</a:t>
              </a:r>
              <a:r>
                <a:rPr lang="as-IN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র </a:t>
              </a:r>
              <a:r>
                <a:rPr lang="as-IN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উ</a:t>
              </a:r>
              <a:r>
                <a:rPr lang="en-US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প</a:t>
              </a:r>
              <a:r>
                <a:rPr lang="as-IN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য</a:t>
              </a:r>
              <a:r>
                <a:rPr lang="en-US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ো</a:t>
              </a:r>
              <a:r>
                <a:rPr lang="as-IN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r>
                <a:rPr lang="en-US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ী </a:t>
              </a:r>
              <a:r>
                <a:rPr lang="as-IN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en-US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ৈ</a:t>
              </a:r>
              <a:r>
                <a:rPr lang="as-IN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শ</a:t>
              </a:r>
              <a:r>
                <a:rPr lang="en-US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as-IN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ষ</a:t>
              </a:r>
              <a:r>
                <a:rPr lang="en-US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ঠ</a:t>
              </a:r>
              <a:r>
                <a:rPr lang="en-US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sz="28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য</a:t>
              </a:r>
              <a:r>
                <a:rPr lang="bn-IN" sz="28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পূর্ণ</a:t>
              </a:r>
              <a:r>
                <a:rPr lang="en-US" sz="28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r>
                <a:rPr lang="en-US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as-IN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ধ </a:t>
              </a:r>
              <a:r>
                <a:rPr lang="as-IN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থ</a:t>
              </a:r>
              <a:r>
                <a:rPr lang="en-US" sz="28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াকত</a:t>
              </a:r>
              <a:r>
                <a:rPr lang="as-IN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ে</a:t>
              </a:r>
              <a:r>
                <a:rPr lang="en-US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হ</a:t>
              </a:r>
              <a:r>
                <a:rPr lang="en-US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as-IN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ে</a:t>
              </a:r>
              <a:endParaRPr lang="en-US" sz="28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95" name="组合 22"/>
          <p:cNvGrpSpPr/>
          <p:nvPr/>
        </p:nvGrpSpPr>
        <p:grpSpPr>
          <a:xfrm>
            <a:off x="10042866" y="1100407"/>
            <a:ext cx="2819400" cy="2938605"/>
            <a:chOff x="2848131" y="1844261"/>
            <a:chExt cx="4127801" cy="3823270"/>
          </a:xfrm>
        </p:grpSpPr>
        <p:grpSp>
          <p:nvGrpSpPr>
            <p:cNvPr id="96" name="组合 14"/>
            <p:cNvGrpSpPr/>
            <p:nvPr/>
          </p:nvGrpSpPr>
          <p:grpSpPr>
            <a:xfrm>
              <a:off x="2848131" y="1860029"/>
              <a:ext cx="3807502" cy="3807502"/>
              <a:chOff x="2848131" y="1860029"/>
              <a:chExt cx="3807502" cy="3807502"/>
            </a:xfrm>
          </p:grpSpPr>
          <p:sp>
            <p:nvSpPr>
              <p:cNvPr id="104" name="椭圆 10"/>
              <p:cNvSpPr/>
              <p:nvPr/>
            </p:nvSpPr>
            <p:spPr>
              <a:xfrm>
                <a:off x="2848131" y="1860029"/>
                <a:ext cx="3807502" cy="38075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E0E0E0"/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279400" dist="2540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143"/>
              </a:p>
            </p:txBody>
          </p:sp>
          <p:sp>
            <p:nvSpPr>
              <p:cNvPr id="105" name="椭圆 12"/>
              <p:cNvSpPr/>
              <p:nvPr/>
            </p:nvSpPr>
            <p:spPr>
              <a:xfrm>
                <a:off x="2936823" y="1948721"/>
                <a:ext cx="3630119" cy="3630119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DDDEDD"/>
                  </a:gs>
                </a:gsLst>
                <a:lin ang="189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143"/>
              </a:p>
            </p:txBody>
          </p:sp>
        </p:grpSp>
        <p:grpSp>
          <p:nvGrpSpPr>
            <p:cNvPr id="97" name="组合 15"/>
            <p:cNvGrpSpPr/>
            <p:nvPr/>
          </p:nvGrpSpPr>
          <p:grpSpPr>
            <a:xfrm>
              <a:off x="5623070" y="1844261"/>
              <a:ext cx="1352862" cy="1352862"/>
              <a:chOff x="2848131" y="1860029"/>
              <a:chExt cx="3807502" cy="3807502"/>
            </a:xfrm>
          </p:grpSpPr>
          <p:sp>
            <p:nvSpPr>
              <p:cNvPr id="102" name="椭圆 16"/>
              <p:cNvSpPr/>
              <p:nvPr/>
            </p:nvSpPr>
            <p:spPr>
              <a:xfrm>
                <a:off x="2848131" y="1860029"/>
                <a:ext cx="3807502" cy="38075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E0E0E0"/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279400" dist="2540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143"/>
              </a:p>
            </p:txBody>
          </p:sp>
          <p:sp>
            <p:nvSpPr>
              <p:cNvPr id="103" name="椭圆 17"/>
              <p:cNvSpPr/>
              <p:nvPr/>
            </p:nvSpPr>
            <p:spPr>
              <a:xfrm>
                <a:off x="2936823" y="1948721"/>
                <a:ext cx="3630119" cy="3630119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DDDEDD"/>
                  </a:gs>
                </a:gsLst>
                <a:lin ang="189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143"/>
              </a:p>
            </p:txBody>
          </p:sp>
        </p:grpSp>
        <p:sp>
          <p:nvSpPr>
            <p:cNvPr id="98" name="文本框 18"/>
            <p:cNvSpPr txBox="1"/>
            <p:nvPr/>
          </p:nvSpPr>
          <p:spPr>
            <a:xfrm>
              <a:off x="6028738" y="2129154"/>
              <a:ext cx="709237" cy="9910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altLang="zh-CN" sz="4350" b="1" dirty="0" smtClean="0">
                  <a:solidFill>
                    <a:srgbClr val="01AB94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৩</a:t>
              </a:r>
              <a:endParaRPr lang="zh-CN" altLang="en-US" sz="4350" b="1" dirty="0">
                <a:solidFill>
                  <a:srgbClr val="01AB94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0" name="文本框 19"/>
            <p:cNvSpPr txBox="1"/>
            <p:nvPr/>
          </p:nvSpPr>
          <p:spPr>
            <a:xfrm>
              <a:off x="3072021" y="3422378"/>
              <a:ext cx="3371417" cy="1241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হ</a:t>
              </a:r>
              <a:r>
                <a:rPr lang="as-IN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ে</a:t>
              </a:r>
              <a:r>
                <a:rPr lang="en-US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আ</a:t>
              </a:r>
              <a:r>
                <a:rPr lang="en-US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r>
                <a:rPr lang="as-IN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ছ</a:t>
              </a:r>
              <a:r>
                <a:rPr lang="as-IN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as-IN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ু</a:t>
              </a:r>
              <a:r>
                <a:rPr lang="en-US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as-IN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ত </a:t>
              </a:r>
              <a:r>
                <a:rPr lang="as-IN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হ</a:t>
              </a:r>
              <a:r>
                <a:rPr lang="en-US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as-IN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ে</a:t>
              </a:r>
              <a:r>
                <a:rPr lang="en-US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হ</a:t>
              </a:r>
              <a:r>
                <a:rPr lang="en-US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as-IN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ে</a:t>
              </a:r>
              <a:endParaRPr lang="en-US" altLang="zh-CN" sz="2800" b="1" dirty="0">
                <a:solidFill>
                  <a:srgbClr val="01AB94"/>
                </a:solidFill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4675164" y="398752"/>
            <a:ext cx="38715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গুণগত মানের হে-এর  বৈশিষ্ট্য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06" name="直接连接符 3"/>
          <p:cNvCxnSpPr/>
          <p:nvPr/>
        </p:nvCxnSpPr>
        <p:spPr>
          <a:xfrm flipV="1">
            <a:off x="2686050" y="983527"/>
            <a:ext cx="5975125" cy="2612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EA96F-101F-4D0C-BD47-C71B3A52EA59}" type="datetime1">
              <a:rPr lang="en-US" smtClean="0"/>
              <a:t>28-Dec-19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সৃজনী উচ্চ বিদ্যালয়, সদর, জয়পুরহাট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99555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圆角矩形 81"/>
          <p:cNvSpPr/>
          <p:nvPr/>
        </p:nvSpPr>
        <p:spPr>
          <a:xfrm flipH="1">
            <a:off x="2393517" y="381000"/>
            <a:ext cx="8471766" cy="7237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1"/>
              </a:gs>
              <a:gs pos="100000">
                <a:srgbClr val="E0E0E0"/>
              </a:gs>
            </a:gsLst>
            <a:lin ang="5400000" scaled="1"/>
            <a:tileRect/>
          </a:gradFill>
          <a:ln>
            <a:noFill/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4800600" y="381000"/>
            <a:ext cx="365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ো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endParaRPr lang="en-US" sz="3200" b="1" dirty="0"/>
          </a:p>
        </p:txBody>
      </p:sp>
      <p:sp>
        <p:nvSpPr>
          <p:cNvPr id="23" name="Rectangle 22"/>
          <p:cNvSpPr/>
          <p:nvPr/>
        </p:nvSpPr>
        <p:spPr>
          <a:xfrm>
            <a:off x="152400" y="152400"/>
            <a:ext cx="12954000" cy="7467600"/>
          </a:xfrm>
          <a:prstGeom prst="rect">
            <a:avLst/>
          </a:prstGeom>
          <a:noFill/>
          <a:ln w="225425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869"/>
          </a:p>
        </p:txBody>
      </p:sp>
      <p:sp>
        <p:nvSpPr>
          <p:cNvPr id="4" name="Rectangle 3"/>
          <p:cNvSpPr/>
          <p:nvPr/>
        </p:nvSpPr>
        <p:spPr>
          <a:xfrm>
            <a:off x="5257800" y="4510445"/>
            <a:ext cx="22268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ৈ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</a:p>
        </p:txBody>
      </p:sp>
      <p:sp>
        <p:nvSpPr>
          <p:cNvPr id="6" name="Rectangle 5"/>
          <p:cNvSpPr/>
          <p:nvPr/>
        </p:nvSpPr>
        <p:spPr>
          <a:xfrm>
            <a:off x="5082328" y="4572000"/>
            <a:ext cx="27302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ভিডিওটি কী সম্পর্কীয়?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9156947"/>
              </p:ext>
            </p:extLst>
          </p:nvPr>
        </p:nvGraphicFramePr>
        <p:xfrm>
          <a:off x="5562600" y="2047220"/>
          <a:ext cx="1676400" cy="1414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9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62600" y="2047220"/>
                        <a:ext cx="1676400" cy="1414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6EEC3-944B-495D-BDC4-FD50DAC904C0}" type="datetime1">
              <a:rPr lang="en-US" smtClean="0"/>
              <a:t>28-Dec-19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সৃজনী উচ্চ বিদ্যালয়, সদর, জয়পুরহাট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07062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" grpId="0"/>
      <p:bldP spid="4" grpId="0"/>
      <p:bldP spid="6" grpId="0"/>
      <p:bldP spid="6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91"/>
          <p:cNvGrpSpPr/>
          <p:nvPr/>
        </p:nvGrpSpPr>
        <p:grpSpPr>
          <a:xfrm>
            <a:off x="685800" y="354002"/>
            <a:ext cx="1676898" cy="1317830"/>
            <a:chOff x="1521574" y="-1227286"/>
            <a:chExt cx="1338084" cy="1338084"/>
          </a:xfrm>
        </p:grpSpPr>
        <p:grpSp>
          <p:nvGrpSpPr>
            <p:cNvPr id="10" name="组合 97"/>
            <p:cNvGrpSpPr/>
            <p:nvPr/>
          </p:nvGrpSpPr>
          <p:grpSpPr>
            <a:xfrm>
              <a:off x="1521574" y="-1227286"/>
              <a:ext cx="1338084" cy="1338084"/>
              <a:chOff x="6400805" y="-4161105"/>
              <a:chExt cx="2023672" cy="2023672"/>
            </a:xfrm>
          </p:grpSpPr>
          <p:sp>
            <p:nvSpPr>
              <p:cNvPr id="12" name="椭圆 99"/>
              <p:cNvSpPr/>
              <p:nvPr/>
            </p:nvSpPr>
            <p:spPr>
              <a:xfrm>
                <a:off x="6400805" y="-4161105"/>
                <a:ext cx="2023672" cy="202367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E0E0E0"/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279400" dist="2540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椭圆 102"/>
              <p:cNvSpPr/>
              <p:nvPr/>
            </p:nvSpPr>
            <p:spPr>
              <a:xfrm>
                <a:off x="6447942" y="-4066826"/>
                <a:ext cx="1929395" cy="1929393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DDDEDD"/>
                  </a:gs>
                </a:gsLst>
                <a:lin ang="189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8" name="文本框 95"/>
            <p:cNvSpPr txBox="1"/>
            <p:nvPr/>
          </p:nvSpPr>
          <p:spPr>
            <a:xfrm>
              <a:off x="1643183" y="-1073962"/>
              <a:ext cx="975233" cy="1093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জোড়ায় </a:t>
              </a:r>
              <a:endParaRPr lang="en-US" sz="32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IN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endParaRPr lang="en-US" sz="32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1" name="组合 91"/>
          <p:cNvGrpSpPr/>
          <p:nvPr/>
        </p:nvGrpSpPr>
        <p:grpSpPr>
          <a:xfrm>
            <a:off x="11506200" y="415397"/>
            <a:ext cx="1448298" cy="1089230"/>
            <a:chOff x="1521574" y="-1227286"/>
            <a:chExt cx="1338084" cy="1338084"/>
          </a:xfrm>
        </p:grpSpPr>
        <p:grpSp>
          <p:nvGrpSpPr>
            <p:cNvPr id="14" name="组合 97"/>
            <p:cNvGrpSpPr/>
            <p:nvPr/>
          </p:nvGrpSpPr>
          <p:grpSpPr>
            <a:xfrm>
              <a:off x="1521574" y="-1227286"/>
              <a:ext cx="1338084" cy="1338084"/>
              <a:chOff x="6400805" y="-4161105"/>
              <a:chExt cx="2023672" cy="2023672"/>
            </a:xfrm>
          </p:grpSpPr>
          <p:sp>
            <p:nvSpPr>
              <p:cNvPr id="16" name="椭圆 99"/>
              <p:cNvSpPr/>
              <p:nvPr/>
            </p:nvSpPr>
            <p:spPr>
              <a:xfrm>
                <a:off x="6400805" y="-4161105"/>
                <a:ext cx="2023672" cy="202367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E0E0E0"/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279400" dist="2540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椭圆 102"/>
              <p:cNvSpPr/>
              <p:nvPr/>
            </p:nvSpPr>
            <p:spPr>
              <a:xfrm>
                <a:off x="6447942" y="-4066826"/>
                <a:ext cx="1929395" cy="1929393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DDDEDD"/>
                  </a:gs>
                </a:gsLst>
                <a:lin ang="189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5" name="文本框 95"/>
            <p:cNvSpPr txBox="1"/>
            <p:nvPr/>
          </p:nvSpPr>
          <p:spPr>
            <a:xfrm>
              <a:off x="1762815" y="-917627"/>
              <a:ext cx="855600" cy="8696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2000" b="1" spc="-150" dirty="0">
                  <a:latin typeface="NikoshBAN" panose="02000000000000000000" pitchFamily="2" charset="0"/>
                  <a:cs typeface="NikoshBAN" panose="02000000000000000000" pitchFamily="2" charset="0"/>
                </a:rPr>
                <a:t>সময়</a:t>
              </a:r>
            </a:p>
            <a:p>
              <a:pPr algn="ctr"/>
              <a:r>
                <a:rPr lang="bn-IN" sz="2000" b="1" spc="-15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১০ মিঃ</a:t>
              </a:r>
              <a:endParaRPr lang="en-US" sz="2000" b="1" spc="-15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8" name="Rectangle 17"/>
          <p:cNvSpPr/>
          <p:nvPr/>
        </p:nvSpPr>
        <p:spPr>
          <a:xfrm>
            <a:off x="152400" y="152400"/>
            <a:ext cx="12954000" cy="7467600"/>
          </a:xfrm>
          <a:prstGeom prst="rect">
            <a:avLst/>
          </a:prstGeom>
          <a:noFill/>
          <a:ln w="225425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869"/>
          </a:p>
        </p:txBody>
      </p:sp>
      <p:sp>
        <p:nvSpPr>
          <p:cNvPr id="3" name="Rectangle 2"/>
          <p:cNvSpPr/>
          <p:nvPr/>
        </p:nvSpPr>
        <p:spPr>
          <a:xfrm>
            <a:off x="3250087" y="5596118"/>
            <a:ext cx="690766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as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হে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ৈ</a:t>
            </a:r>
            <a:r>
              <a:rPr lang="as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as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0667" y="1302634"/>
            <a:ext cx="6286500" cy="31432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B01CA-FAEF-42C8-B051-69DB44F408C2}" type="datetime1">
              <a:rPr lang="en-US" smtClean="0"/>
              <a:t>28-Dec-19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সৃজনী উচ্চ বিদ্যালয়, সদর, জয়পুরহাট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11738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/>
          <p:nvPr/>
        </p:nvGrpSpPr>
        <p:grpSpPr>
          <a:xfrm>
            <a:off x="1209105" y="4208609"/>
            <a:ext cx="2819400" cy="2938605"/>
            <a:chOff x="2848131" y="1844261"/>
            <a:chExt cx="4127801" cy="3823270"/>
          </a:xfrm>
        </p:grpSpPr>
        <p:grpSp>
          <p:nvGrpSpPr>
            <p:cNvPr id="15" name="组合 14"/>
            <p:cNvGrpSpPr/>
            <p:nvPr/>
          </p:nvGrpSpPr>
          <p:grpSpPr>
            <a:xfrm>
              <a:off x="2848131" y="1860029"/>
              <a:ext cx="3807502" cy="3807502"/>
              <a:chOff x="2848131" y="1860029"/>
              <a:chExt cx="3807502" cy="3807502"/>
            </a:xfrm>
          </p:grpSpPr>
          <p:sp>
            <p:nvSpPr>
              <p:cNvPr id="11" name="椭圆 10"/>
              <p:cNvSpPr/>
              <p:nvPr/>
            </p:nvSpPr>
            <p:spPr>
              <a:xfrm>
                <a:off x="2848131" y="1860029"/>
                <a:ext cx="3807502" cy="38075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E0E0E0"/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279400" dist="2540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143"/>
              </a:p>
            </p:txBody>
          </p:sp>
          <p:sp>
            <p:nvSpPr>
              <p:cNvPr id="13" name="椭圆 12"/>
              <p:cNvSpPr/>
              <p:nvPr/>
            </p:nvSpPr>
            <p:spPr>
              <a:xfrm>
                <a:off x="2936823" y="1948721"/>
                <a:ext cx="3630119" cy="3630119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DDDEDD"/>
                  </a:gs>
                </a:gsLst>
                <a:lin ang="189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143"/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>
              <a:off x="5623070" y="1844261"/>
              <a:ext cx="1352862" cy="1352862"/>
              <a:chOff x="2848131" y="1860029"/>
              <a:chExt cx="3807502" cy="3807502"/>
            </a:xfrm>
          </p:grpSpPr>
          <p:sp>
            <p:nvSpPr>
              <p:cNvPr id="17" name="椭圆 16"/>
              <p:cNvSpPr/>
              <p:nvPr/>
            </p:nvSpPr>
            <p:spPr>
              <a:xfrm>
                <a:off x="2848131" y="1860029"/>
                <a:ext cx="3807502" cy="38075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E0E0E0"/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279400" dist="2540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143"/>
              </a:p>
            </p:txBody>
          </p:sp>
          <p:sp>
            <p:nvSpPr>
              <p:cNvPr id="18" name="椭圆 17"/>
              <p:cNvSpPr/>
              <p:nvPr/>
            </p:nvSpPr>
            <p:spPr>
              <a:xfrm>
                <a:off x="2936823" y="1948721"/>
                <a:ext cx="3630119" cy="3630119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DDDEDD"/>
                  </a:gs>
                </a:gsLst>
                <a:lin ang="189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143"/>
              </a:p>
            </p:txBody>
          </p:sp>
        </p:grpSp>
        <p:sp>
          <p:nvSpPr>
            <p:cNvPr id="19" name="文本框 18"/>
            <p:cNvSpPr txBox="1"/>
            <p:nvPr/>
          </p:nvSpPr>
          <p:spPr>
            <a:xfrm>
              <a:off x="6028738" y="2129154"/>
              <a:ext cx="608318" cy="9910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altLang="zh-CN" sz="4350" b="1" dirty="0" smtClean="0">
                  <a:solidFill>
                    <a:srgbClr val="01AB94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৪</a:t>
              </a:r>
              <a:endParaRPr lang="zh-CN" altLang="en-US" sz="4350" b="1" dirty="0">
                <a:solidFill>
                  <a:srgbClr val="01AB94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2907464" y="3373604"/>
              <a:ext cx="3371417" cy="15616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এতে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হে-এর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তুলনায়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কম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পুষ্ট</a:t>
              </a:r>
              <a:r>
                <a:rPr lang="as-IN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en-US" sz="2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মান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অপচয়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হয়</a:t>
              </a:r>
              <a:endParaRPr lang="en-US" altLang="zh-CN" sz="2400" b="1" dirty="0">
                <a:solidFill>
                  <a:srgbClr val="F3908C"/>
                </a:solidFill>
              </a:endParaRPr>
            </a:p>
          </p:txBody>
        </p:sp>
      </p:grpSp>
      <p:sp>
        <p:nvSpPr>
          <p:cNvPr id="26" name="Rectangle 25"/>
          <p:cNvSpPr/>
          <p:nvPr/>
        </p:nvSpPr>
        <p:spPr>
          <a:xfrm>
            <a:off x="152400" y="152400"/>
            <a:ext cx="12954000" cy="7467600"/>
          </a:xfrm>
          <a:prstGeom prst="rect">
            <a:avLst/>
          </a:prstGeom>
          <a:noFill/>
          <a:ln w="225425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869"/>
          </a:p>
        </p:txBody>
      </p:sp>
      <p:grpSp>
        <p:nvGrpSpPr>
          <p:cNvPr id="27" name="组合 22"/>
          <p:cNvGrpSpPr/>
          <p:nvPr/>
        </p:nvGrpSpPr>
        <p:grpSpPr>
          <a:xfrm>
            <a:off x="2879929" y="1076185"/>
            <a:ext cx="2819400" cy="2938605"/>
            <a:chOff x="2848131" y="1844261"/>
            <a:chExt cx="4127801" cy="3823270"/>
          </a:xfrm>
        </p:grpSpPr>
        <p:grpSp>
          <p:nvGrpSpPr>
            <p:cNvPr id="28" name="组合 14"/>
            <p:cNvGrpSpPr/>
            <p:nvPr/>
          </p:nvGrpSpPr>
          <p:grpSpPr>
            <a:xfrm>
              <a:off x="2848131" y="1860029"/>
              <a:ext cx="3807502" cy="3807502"/>
              <a:chOff x="2848131" y="1860029"/>
              <a:chExt cx="3807502" cy="3807502"/>
            </a:xfrm>
          </p:grpSpPr>
          <p:sp>
            <p:nvSpPr>
              <p:cNvPr id="39" name="椭圆 10"/>
              <p:cNvSpPr/>
              <p:nvPr/>
            </p:nvSpPr>
            <p:spPr>
              <a:xfrm>
                <a:off x="2848131" y="1860029"/>
                <a:ext cx="3807502" cy="38075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E0E0E0"/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279400" dist="2540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143"/>
              </a:p>
            </p:txBody>
          </p:sp>
          <p:sp>
            <p:nvSpPr>
              <p:cNvPr id="40" name="椭圆 12"/>
              <p:cNvSpPr/>
              <p:nvPr/>
            </p:nvSpPr>
            <p:spPr>
              <a:xfrm>
                <a:off x="2936823" y="1948721"/>
                <a:ext cx="3630119" cy="3630119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DDDEDD"/>
                  </a:gs>
                </a:gsLst>
                <a:lin ang="189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143"/>
              </a:p>
            </p:txBody>
          </p:sp>
        </p:grpSp>
        <p:grpSp>
          <p:nvGrpSpPr>
            <p:cNvPr id="30" name="组合 15"/>
            <p:cNvGrpSpPr/>
            <p:nvPr/>
          </p:nvGrpSpPr>
          <p:grpSpPr>
            <a:xfrm>
              <a:off x="5623070" y="1844261"/>
              <a:ext cx="1352862" cy="1352862"/>
              <a:chOff x="2848131" y="1860029"/>
              <a:chExt cx="3807502" cy="3807502"/>
            </a:xfrm>
          </p:grpSpPr>
          <p:sp>
            <p:nvSpPr>
              <p:cNvPr id="37" name="椭圆 16"/>
              <p:cNvSpPr/>
              <p:nvPr/>
            </p:nvSpPr>
            <p:spPr>
              <a:xfrm>
                <a:off x="2848131" y="1860029"/>
                <a:ext cx="3807502" cy="38075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E0E0E0"/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279400" dist="2540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143"/>
              </a:p>
            </p:txBody>
          </p:sp>
          <p:sp>
            <p:nvSpPr>
              <p:cNvPr id="38" name="椭圆 17"/>
              <p:cNvSpPr/>
              <p:nvPr/>
            </p:nvSpPr>
            <p:spPr>
              <a:xfrm>
                <a:off x="2936823" y="1948721"/>
                <a:ext cx="3630119" cy="3630119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DDDEDD"/>
                  </a:gs>
                </a:gsLst>
                <a:lin ang="189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143"/>
              </a:p>
            </p:txBody>
          </p:sp>
        </p:grpSp>
        <p:sp>
          <p:nvSpPr>
            <p:cNvPr id="31" name="文本框 18"/>
            <p:cNvSpPr txBox="1"/>
            <p:nvPr/>
          </p:nvSpPr>
          <p:spPr>
            <a:xfrm>
              <a:off x="6028738" y="2129154"/>
              <a:ext cx="596585" cy="9910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altLang="zh-CN" sz="4350" b="1" dirty="0">
                  <a:solidFill>
                    <a:srgbClr val="01AB94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১</a:t>
              </a:r>
              <a:endParaRPr lang="zh-CN" altLang="en-US" sz="4350" b="1" dirty="0">
                <a:solidFill>
                  <a:srgbClr val="01AB94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5" name="文本框 19"/>
            <p:cNvSpPr txBox="1"/>
            <p:nvPr/>
          </p:nvSpPr>
          <p:spPr>
            <a:xfrm>
              <a:off x="3034662" y="3303282"/>
              <a:ext cx="3371417" cy="10811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দী</a:t>
              </a:r>
              <a:r>
                <a:rPr lang="bn-BD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র্ঘ</a:t>
              </a:r>
              <a:r>
                <a:rPr lang="en-US" sz="2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দিন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পুষ্টি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মান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অক্ষুণ্ণ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থাকে</a:t>
              </a:r>
              <a:endParaRPr lang="zh-CN" altLang="en-US" sz="2400" b="1" dirty="0"/>
            </a:p>
          </p:txBody>
        </p:sp>
      </p:grpSp>
      <p:grpSp>
        <p:nvGrpSpPr>
          <p:cNvPr id="41" name="组合 22"/>
          <p:cNvGrpSpPr/>
          <p:nvPr/>
        </p:nvGrpSpPr>
        <p:grpSpPr>
          <a:xfrm>
            <a:off x="6467223" y="1112797"/>
            <a:ext cx="2819400" cy="2938605"/>
            <a:chOff x="2848131" y="1844261"/>
            <a:chExt cx="4127801" cy="3823270"/>
          </a:xfrm>
        </p:grpSpPr>
        <p:grpSp>
          <p:nvGrpSpPr>
            <p:cNvPr id="42" name="组合 14"/>
            <p:cNvGrpSpPr/>
            <p:nvPr/>
          </p:nvGrpSpPr>
          <p:grpSpPr>
            <a:xfrm>
              <a:off x="2848131" y="1860029"/>
              <a:ext cx="3807502" cy="3807502"/>
              <a:chOff x="2848131" y="1860029"/>
              <a:chExt cx="3807502" cy="3807502"/>
            </a:xfrm>
          </p:grpSpPr>
          <p:sp>
            <p:nvSpPr>
              <p:cNvPr id="50" name="椭圆 10"/>
              <p:cNvSpPr/>
              <p:nvPr/>
            </p:nvSpPr>
            <p:spPr>
              <a:xfrm>
                <a:off x="2848131" y="1860029"/>
                <a:ext cx="3807502" cy="38075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E0E0E0"/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279400" dist="2540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143"/>
              </a:p>
            </p:txBody>
          </p:sp>
          <p:sp>
            <p:nvSpPr>
              <p:cNvPr id="51" name="椭圆 12"/>
              <p:cNvSpPr/>
              <p:nvPr/>
            </p:nvSpPr>
            <p:spPr>
              <a:xfrm>
                <a:off x="2936823" y="1948721"/>
                <a:ext cx="3630119" cy="3630119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DDDEDD"/>
                  </a:gs>
                </a:gsLst>
                <a:lin ang="189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143"/>
              </a:p>
            </p:txBody>
          </p:sp>
        </p:grpSp>
        <p:grpSp>
          <p:nvGrpSpPr>
            <p:cNvPr id="43" name="组合 15"/>
            <p:cNvGrpSpPr/>
            <p:nvPr/>
          </p:nvGrpSpPr>
          <p:grpSpPr>
            <a:xfrm>
              <a:off x="5623070" y="1844261"/>
              <a:ext cx="1352862" cy="1352862"/>
              <a:chOff x="2848131" y="1860029"/>
              <a:chExt cx="3807502" cy="3807502"/>
            </a:xfrm>
          </p:grpSpPr>
          <p:sp>
            <p:nvSpPr>
              <p:cNvPr id="48" name="椭圆 16"/>
              <p:cNvSpPr/>
              <p:nvPr/>
            </p:nvSpPr>
            <p:spPr>
              <a:xfrm>
                <a:off x="2848131" y="1860029"/>
                <a:ext cx="3807502" cy="38075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E0E0E0"/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279400" dist="2540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143"/>
              </a:p>
            </p:txBody>
          </p:sp>
          <p:sp>
            <p:nvSpPr>
              <p:cNvPr id="49" name="椭圆 17"/>
              <p:cNvSpPr/>
              <p:nvPr/>
            </p:nvSpPr>
            <p:spPr>
              <a:xfrm>
                <a:off x="2936823" y="1948721"/>
                <a:ext cx="3630119" cy="3630119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DDDEDD"/>
                  </a:gs>
                </a:gsLst>
                <a:lin ang="189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143"/>
              </a:p>
            </p:txBody>
          </p:sp>
        </p:grpSp>
        <p:sp>
          <p:nvSpPr>
            <p:cNvPr id="44" name="文本框 18"/>
            <p:cNvSpPr txBox="1"/>
            <p:nvPr/>
          </p:nvSpPr>
          <p:spPr>
            <a:xfrm>
              <a:off x="6028738" y="2129154"/>
              <a:ext cx="636481" cy="9910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altLang="zh-CN" sz="4350" b="1" dirty="0" smtClean="0">
                  <a:solidFill>
                    <a:srgbClr val="01AB94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২</a:t>
              </a:r>
              <a:endParaRPr lang="zh-CN" altLang="en-US" sz="4350" b="1" dirty="0">
                <a:solidFill>
                  <a:srgbClr val="01AB94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6" name="文本框 19"/>
            <p:cNvSpPr txBox="1"/>
            <p:nvPr/>
          </p:nvSpPr>
          <p:spPr>
            <a:xfrm>
              <a:off x="3025426" y="2631487"/>
              <a:ext cx="3371417" cy="25227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সঠিক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সময়ে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ঘাস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কেটে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সেগুলোকে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sz="2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খাবার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হিসাবে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গবাদি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পশুকে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সরবরাহ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করা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যায়</a:t>
              </a:r>
              <a:endParaRPr lang="en-US" sz="2400" b="1" dirty="0"/>
            </a:p>
          </p:txBody>
        </p:sp>
      </p:grpSp>
      <p:grpSp>
        <p:nvGrpSpPr>
          <p:cNvPr id="57" name="组合 22"/>
          <p:cNvGrpSpPr/>
          <p:nvPr/>
        </p:nvGrpSpPr>
        <p:grpSpPr>
          <a:xfrm>
            <a:off x="5196471" y="4181115"/>
            <a:ext cx="2819400" cy="2938605"/>
            <a:chOff x="2848131" y="1844261"/>
            <a:chExt cx="4127801" cy="3823270"/>
          </a:xfrm>
        </p:grpSpPr>
        <p:sp>
          <p:nvSpPr>
            <p:cNvPr id="66" name="椭圆 10"/>
            <p:cNvSpPr/>
            <p:nvPr/>
          </p:nvSpPr>
          <p:spPr>
            <a:xfrm>
              <a:off x="2848131" y="1860028"/>
              <a:ext cx="3807502" cy="380750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E0E0E0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43"/>
            </a:p>
          </p:txBody>
        </p:sp>
        <p:grpSp>
          <p:nvGrpSpPr>
            <p:cNvPr id="59" name="组合 15"/>
            <p:cNvGrpSpPr/>
            <p:nvPr/>
          </p:nvGrpSpPr>
          <p:grpSpPr>
            <a:xfrm>
              <a:off x="5623070" y="1844261"/>
              <a:ext cx="1352862" cy="1352862"/>
              <a:chOff x="2848131" y="1860029"/>
              <a:chExt cx="3807502" cy="3807502"/>
            </a:xfrm>
          </p:grpSpPr>
          <p:sp>
            <p:nvSpPr>
              <p:cNvPr id="64" name="椭圆 16"/>
              <p:cNvSpPr/>
              <p:nvPr/>
            </p:nvSpPr>
            <p:spPr>
              <a:xfrm>
                <a:off x="2848131" y="1860029"/>
                <a:ext cx="3807502" cy="38075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E0E0E0"/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279400" dist="2540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143"/>
              </a:p>
            </p:txBody>
          </p:sp>
          <p:sp>
            <p:nvSpPr>
              <p:cNvPr id="65" name="椭圆 17"/>
              <p:cNvSpPr/>
              <p:nvPr/>
            </p:nvSpPr>
            <p:spPr>
              <a:xfrm>
                <a:off x="2936823" y="1948721"/>
                <a:ext cx="3630119" cy="3630119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DDDEDD"/>
                  </a:gs>
                </a:gsLst>
                <a:lin ang="189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143"/>
              </a:p>
            </p:txBody>
          </p:sp>
        </p:grpSp>
        <p:sp>
          <p:nvSpPr>
            <p:cNvPr id="60" name="文本框 18"/>
            <p:cNvSpPr txBox="1"/>
            <p:nvPr/>
          </p:nvSpPr>
          <p:spPr>
            <a:xfrm>
              <a:off x="6028738" y="2129154"/>
              <a:ext cx="652911" cy="9910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altLang="zh-CN" sz="4350" b="1" dirty="0" smtClean="0">
                  <a:solidFill>
                    <a:srgbClr val="01AB94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৫</a:t>
              </a:r>
              <a:endParaRPr lang="zh-CN" altLang="en-US" sz="4350" b="1" dirty="0">
                <a:solidFill>
                  <a:srgbClr val="01AB94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2" name="文本框 19"/>
            <p:cNvSpPr txBox="1"/>
            <p:nvPr/>
          </p:nvSpPr>
          <p:spPr>
            <a:xfrm>
              <a:off x="3217803" y="3173049"/>
              <a:ext cx="3371417" cy="15616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সা</a:t>
              </a:r>
              <a:r>
                <a:rPr lang="en-US" sz="24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ইলেজ</a:t>
              </a:r>
              <a:r>
                <a:rPr lang="en-US" sz="2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তৈরির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ফলে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ঘাসের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জমির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2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সর্বোচ্চ</a:t>
              </a:r>
              <a:r>
                <a:rPr lang="en-US" sz="2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ব্যবহার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হয়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95" name="组合 22"/>
          <p:cNvGrpSpPr/>
          <p:nvPr/>
        </p:nvGrpSpPr>
        <p:grpSpPr>
          <a:xfrm>
            <a:off x="9992657" y="1242510"/>
            <a:ext cx="2819400" cy="2938605"/>
            <a:chOff x="2848131" y="1844261"/>
            <a:chExt cx="4127801" cy="3823270"/>
          </a:xfrm>
        </p:grpSpPr>
        <p:grpSp>
          <p:nvGrpSpPr>
            <p:cNvPr id="96" name="组合 14"/>
            <p:cNvGrpSpPr/>
            <p:nvPr/>
          </p:nvGrpSpPr>
          <p:grpSpPr>
            <a:xfrm>
              <a:off x="2848131" y="1860029"/>
              <a:ext cx="3807502" cy="3807502"/>
              <a:chOff x="2848131" y="1860029"/>
              <a:chExt cx="3807502" cy="3807502"/>
            </a:xfrm>
          </p:grpSpPr>
          <p:sp>
            <p:nvSpPr>
              <p:cNvPr id="104" name="椭圆 10"/>
              <p:cNvSpPr/>
              <p:nvPr/>
            </p:nvSpPr>
            <p:spPr>
              <a:xfrm>
                <a:off x="2848131" y="1860029"/>
                <a:ext cx="3807502" cy="38075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E0E0E0"/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279400" dist="2540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143"/>
              </a:p>
            </p:txBody>
          </p:sp>
          <p:sp>
            <p:nvSpPr>
              <p:cNvPr id="105" name="椭圆 12"/>
              <p:cNvSpPr/>
              <p:nvPr/>
            </p:nvSpPr>
            <p:spPr>
              <a:xfrm>
                <a:off x="2936823" y="1948721"/>
                <a:ext cx="3630119" cy="3630119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DDDEDD"/>
                  </a:gs>
                </a:gsLst>
                <a:lin ang="189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143"/>
              </a:p>
            </p:txBody>
          </p:sp>
        </p:grpSp>
        <p:grpSp>
          <p:nvGrpSpPr>
            <p:cNvPr id="97" name="组合 15"/>
            <p:cNvGrpSpPr/>
            <p:nvPr/>
          </p:nvGrpSpPr>
          <p:grpSpPr>
            <a:xfrm>
              <a:off x="5623070" y="1844261"/>
              <a:ext cx="1352862" cy="1352862"/>
              <a:chOff x="2848131" y="1860029"/>
              <a:chExt cx="3807502" cy="3807502"/>
            </a:xfrm>
          </p:grpSpPr>
          <p:sp>
            <p:nvSpPr>
              <p:cNvPr id="102" name="椭圆 16"/>
              <p:cNvSpPr/>
              <p:nvPr/>
            </p:nvSpPr>
            <p:spPr>
              <a:xfrm>
                <a:off x="2848131" y="1860029"/>
                <a:ext cx="3807502" cy="38075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E0E0E0"/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279400" dist="2540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143"/>
              </a:p>
            </p:txBody>
          </p:sp>
          <p:sp>
            <p:nvSpPr>
              <p:cNvPr id="103" name="椭圆 17"/>
              <p:cNvSpPr/>
              <p:nvPr/>
            </p:nvSpPr>
            <p:spPr>
              <a:xfrm>
                <a:off x="2936823" y="1948721"/>
                <a:ext cx="3630119" cy="3630119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DDDEDD"/>
                  </a:gs>
                </a:gsLst>
                <a:lin ang="189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143"/>
              </a:p>
            </p:txBody>
          </p:sp>
        </p:grpSp>
        <p:sp>
          <p:nvSpPr>
            <p:cNvPr id="98" name="文本框 18"/>
            <p:cNvSpPr txBox="1"/>
            <p:nvPr/>
          </p:nvSpPr>
          <p:spPr>
            <a:xfrm>
              <a:off x="6028738" y="2129154"/>
              <a:ext cx="709237" cy="9910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altLang="zh-CN" sz="4350" b="1" dirty="0" smtClean="0">
                  <a:solidFill>
                    <a:srgbClr val="01AB94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৩</a:t>
              </a:r>
              <a:endParaRPr lang="zh-CN" altLang="en-US" sz="4350" b="1" dirty="0">
                <a:solidFill>
                  <a:srgbClr val="01AB94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0" name="文本框 19"/>
            <p:cNvSpPr txBox="1"/>
            <p:nvPr/>
          </p:nvSpPr>
          <p:spPr>
            <a:xfrm>
              <a:off x="3072021" y="3111233"/>
              <a:ext cx="3371417" cy="15616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সা</a:t>
              </a:r>
              <a:r>
                <a:rPr lang="en-US" sz="2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ইলেজ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ঠান্ডা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US" sz="2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আদ্র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আবহাওয়াতেও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তৈরি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করা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যায়</a:t>
              </a:r>
              <a:endParaRPr lang="en-US" altLang="zh-CN" sz="2400" b="1" dirty="0">
                <a:solidFill>
                  <a:srgbClr val="01AB94"/>
                </a:solidFill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4902783" y="398752"/>
            <a:ext cx="34163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সাইলেজ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সুবিধা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06" name="直接连接符 3"/>
          <p:cNvCxnSpPr/>
          <p:nvPr/>
        </p:nvCxnSpPr>
        <p:spPr>
          <a:xfrm flipV="1">
            <a:off x="2118090" y="970694"/>
            <a:ext cx="6521574" cy="142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9F78A-7FAC-407C-B839-3B93F3B37C0A}" type="datetime1">
              <a:rPr lang="en-US" smtClean="0"/>
              <a:t>28-Dec-19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সৃজনী উচ্চ বিদ্যালয়, সদর, জয়পুরহাট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29034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91"/>
          <p:cNvGrpSpPr/>
          <p:nvPr/>
        </p:nvGrpSpPr>
        <p:grpSpPr>
          <a:xfrm>
            <a:off x="533400" y="381000"/>
            <a:ext cx="1905498" cy="1676400"/>
            <a:chOff x="1521574" y="-1227286"/>
            <a:chExt cx="1338084" cy="1338084"/>
          </a:xfrm>
        </p:grpSpPr>
        <p:grpSp>
          <p:nvGrpSpPr>
            <p:cNvPr id="10" name="组合 97"/>
            <p:cNvGrpSpPr/>
            <p:nvPr/>
          </p:nvGrpSpPr>
          <p:grpSpPr>
            <a:xfrm>
              <a:off x="1521574" y="-1227286"/>
              <a:ext cx="1338084" cy="1338084"/>
              <a:chOff x="6400805" y="-4161105"/>
              <a:chExt cx="2023672" cy="2023672"/>
            </a:xfrm>
          </p:grpSpPr>
          <p:sp>
            <p:nvSpPr>
              <p:cNvPr id="12" name="椭圆 99"/>
              <p:cNvSpPr/>
              <p:nvPr/>
            </p:nvSpPr>
            <p:spPr>
              <a:xfrm>
                <a:off x="6400805" y="-4161105"/>
                <a:ext cx="2023672" cy="202367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E0E0E0"/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279400" dist="2540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椭圆 102"/>
              <p:cNvSpPr/>
              <p:nvPr/>
            </p:nvSpPr>
            <p:spPr>
              <a:xfrm>
                <a:off x="6447942" y="-4066826"/>
                <a:ext cx="1929395" cy="1929393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DDDEDD"/>
                  </a:gs>
                </a:gsLst>
                <a:lin ang="189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8" name="文本框 95"/>
            <p:cNvSpPr txBox="1"/>
            <p:nvPr/>
          </p:nvSpPr>
          <p:spPr>
            <a:xfrm>
              <a:off x="1762814" y="-956987"/>
              <a:ext cx="855600" cy="8598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দলগত </a:t>
              </a:r>
              <a:endParaRPr lang="en-US" sz="32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IN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endParaRPr lang="en-US" sz="32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1" name="组合 91"/>
          <p:cNvGrpSpPr/>
          <p:nvPr/>
        </p:nvGrpSpPr>
        <p:grpSpPr>
          <a:xfrm>
            <a:off x="11353800" y="381000"/>
            <a:ext cx="1524498" cy="1344715"/>
            <a:chOff x="1521574" y="-1227286"/>
            <a:chExt cx="1338084" cy="1338084"/>
          </a:xfrm>
        </p:grpSpPr>
        <p:grpSp>
          <p:nvGrpSpPr>
            <p:cNvPr id="14" name="组合 97"/>
            <p:cNvGrpSpPr/>
            <p:nvPr/>
          </p:nvGrpSpPr>
          <p:grpSpPr>
            <a:xfrm>
              <a:off x="1521574" y="-1227286"/>
              <a:ext cx="1338084" cy="1338084"/>
              <a:chOff x="6400805" y="-4161105"/>
              <a:chExt cx="2023672" cy="2023672"/>
            </a:xfrm>
          </p:grpSpPr>
          <p:sp>
            <p:nvSpPr>
              <p:cNvPr id="16" name="椭圆 99"/>
              <p:cNvSpPr/>
              <p:nvPr/>
            </p:nvSpPr>
            <p:spPr>
              <a:xfrm>
                <a:off x="6400805" y="-4161105"/>
                <a:ext cx="2023672" cy="202367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E0E0E0"/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279400" dist="2540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椭圆 102"/>
              <p:cNvSpPr/>
              <p:nvPr/>
            </p:nvSpPr>
            <p:spPr>
              <a:xfrm>
                <a:off x="6447942" y="-4066826"/>
                <a:ext cx="1929395" cy="1929393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DDDEDD"/>
                  </a:gs>
                </a:gsLst>
                <a:lin ang="189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5" name="文本框 95"/>
            <p:cNvSpPr txBox="1"/>
            <p:nvPr/>
          </p:nvSpPr>
          <p:spPr>
            <a:xfrm>
              <a:off x="1762815" y="-1073962"/>
              <a:ext cx="855600" cy="826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2400" b="1" spc="-300" dirty="0">
                  <a:latin typeface="NikoshBAN" panose="02000000000000000000" pitchFamily="2" charset="0"/>
                  <a:cs typeface="NikoshBAN" panose="02000000000000000000" pitchFamily="2" charset="0"/>
                </a:rPr>
                <a:t>সময়</a:t>
              </a:r>
            </a:p>
            <a:p>
              <a:pPr algn="ctr"/>
              <a:r>
                <a:rPr lang="bn-BD" sz="2400" b="1" spc="-3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05 </a:t>
              </a:r>
              <a:r>
                <a:rPr lang="bn-IN" sz="2400" b="1" spc="-3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মিঃ</a:t>
              </a:r>
              <a:endParaRPr lang="en-US" sz="2400" b="1" spc="-3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8" name="Rectangle 17"/>
          <p:cNvSpPr/>
          <p:nvPr/>
        </p:nvSpPr>
        <p:spPr>
          <a:xfrm>
            <a:off x="152400" y="152400"/>
            <a:ext cx="12954000" cy="7467600"/>
          </a:xfrm>
          <a:prstGeom prst="rect">
            <a:avLst/>
          </a:prstGeom>
          <a:noFill/>
          <a:ln w="225425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869"/>
          </a:p>
        </p:txBody>
      </p:sp>
      <p:sp>
        <p:nvSpPr>
          <p:cNvPr id="2" name="Rectangle 1"/>
          <p:cNvSpPr/>
          <p:nvPr/>
        </p:nvSpPr>
        <p:spPr>
          <a:xfrm>
            <a:off x="3940251" y="6096000"/>
            <a:ext cx="59121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সাইলেজ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সুবিধা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গুলি লিখ। 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0400" y="1258249"/>
            <a:ext cx="7213600" cy="40576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E9E3C-E423-4F89-BC19-7E23AC08D2C7}" type="datetime1">
              <a:rPr lang="en-US" smtClean="0"/>
              <a:t>28-Dec-19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সৃজনী উচ্চ বিদ্যালয়, সদর, জয়পুরহাট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96894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/>
          <p:cNvPicPr>
            <a:picLocks noGrp="1" noChangeAspect="1"/>
          </p:cNvPicPr>
          <p:nvPr>
            <p:ph type="pic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86" name="TextBox 85">
            <a:extLst>
              <a:ext uri="{FF2B5EF4-FFF2-40B4-BE49-F238E27FC236}">
                <a16:creationId xmlns:a16="http://schemas.microsoft.com/office/drawing/2014/main" xmlns="" id="{0AAE86A6-33B0-481B-BF37-2A89A77772C9}"/>
              </a:ext>
            </a:extLst>
          </p:cNvPr>
          <p:cNvSpPr txBox="1"/>
          <p:nvPr/>
        </p:nvSpPr>
        <p:spPr>
          <a:xfrm>
            <a:off x="5552611" y="2715021"/>
            <a:ext cx="857653" cy="6278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48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3480" b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13" name="圆角矩形 81"/>
          <p:cNvSpPr/>
          <p:nvPr/>
        </p:nvSpPr>
        <p:spPr>
          <a:xfrm flipH="1">
            <a:off x="4343400" y="612280"/>
            <a:ext cx="4855489" cy="7237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1"/>
              </a:gs>
              <a:gs pos="100000">
                <a:srgbClr val="E0E0E0"/>
              </a:gs>
            </a:gsLst>
            <a:lin ang="5400000" scaled="1"/>
            <a:tileRect/>
          </a:gradFill>
          <a:ln>
            <a:noFill/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নিচের কোনটি দানাদার </a:t>
            </a:r>
            <a:r>
              <a:rPr lang="bn-BD" sz="32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32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নয়</a:t>
            </a:r>
            <a:r>
              <a:rPr lang="bn-BD" sz="32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?</a:t>
            </a:r>
            <a:r>
              <a:rPr lang="bn-IN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I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Placeholder 8"/>
          <p:cNvPicPr>
            <a:picLocks noGrp="1" noChangeAspect="1"/>
          </p:cNvPicPr>
          <p:nvPr>
            <p:ph type="pic"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1" name="Picture Placeholder 10"/>
          <p:cNvPicPr>
            <a:picLocks noGrp="1" noChangeAspect="1"/>
          </p:cNvPicPr>
          <p:nvPr>
            <p:ph type="pic" idx="12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grpSp>
        <p:nvGrpSpPr>
          <p:cNvPr id="16" name="组合 23"/>
          <p:cNvGrpSpPr/>
          <p:nvPr/>
        </p:nvGrpSpPr>
        <p:grpSpPr>
          <a:xfrm>
            <a:off x="533399" y="457200"/>
            <a:ext cx="1510777" cy="1105030"/>
            <a:chOff x="2848131" y="1860029"/>
            <a:chExt cx="3807502" cy="3807502"/>
          </a:xfrm>
        </p:grpSpPr>
        <p:grpSp>
          <p:nvGrpSpPr>
            <p:cNvPr id="17" name="组合 24"/>
            <p:cNvGrpSpPr/>
            <p:nvPr/>
          </p:nvGrpSpPr>
          <p:grpSpPr>
            <a:xfrm>
              <a:off x="2848131" y="1860029"/>
              <a:ext cx="3807502" cy="3807502"/>
              <a:chOff x="2848131" y="1860029"/>
              <a:chExt cx="3807502" cy="3807502"/>
            </a:xfrm>
          </p:grpSpPr>
          <p:sp>
            <p:nvSpPr>
              <p:cNvPr id="19" name="椭圆 32"/>
              <p:cNvSpPr/>
              <p:nvPr/>
            </p:nvSpPr>
            <p:spPr>
              <a:xfrm>
                <a:off x="2848131" y="1860029"/>
                <a:ext cx="3807502" cy="38075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E0E0E0"/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279400" dist="2540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143"/>
              </a:p>
            </p:txBody>
          </p:sp>
          <p:sp>
            <p:nvSpPr>
              <p:cNvPr id="20" name="椭圆 33"/>
              <p:cNvSpPr/>
              <p:nvPr/>
            </p:nvSpPr>
            <p:spPr>
              <a:xfrm>
                <a:off x="2936824" y="1948722"/>
                <a:ext cx="3630119" cy="3630119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DDDEDD"/>
                  </a:gs>
                </a:gsLst>
                <a:lin ang="189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143"/>
              </a:p>
            </p:txBody>
          </p:sp>
        </p:grpSp>
        <p:sp>
          <p:nvSpPr>
            <p:cNvPr id="18" name="文本框 28"/>
            <p:cNvSpPr txBox="1"/>
            <p:nvPr/>
          </p:nvSpPr>
          <p:spPr>
            <a:xfrm>
              <a:off x="3290066" y="2717920"/>
              <a:ext cx="2070508" cy="10458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মূল্যায়ন</a:t>
              </a:r>
              <a:endParaRPr lang="en-US" sz="3200" b="1" dirty="0"/>
            </a:p>
          </p:txBody>
        </p:sp>
      </p:grpSp>
      <p:sp>
        <p:nvSpPr>
          <p:cNvPr id="21" name="Rectangle 20"/>
          <p:cNvSpPr/>
          <p:nvPr/>
        </p:nvSpPr>
        <p:spPr>
          <a:xfrm>
            <a:off x="152400" y="152400"/>
            <a:ext cx="12954000" cy="7467600"/>
          </a:xfrm>
          <a:prstGeom prst="rect">
            <a:avLst/>
          </a:prstGeom>
          <a:noFill/>
          <a:ln w="225425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869"/>
          </a:p>
        </p:txBody>
      </p:sp>
      <p:sp>
        <p:nvSpPr>
          <p:cNvPr id="15" name="TextBox 14">
            <a:hlinkClick r:id="rId6" action="ppaction://hlinksldjump" highlightClick="1"/>
          </p:cNvPr>
          <p:cNvSpPr txBox="1"/>
          <p:nvPr/>
        </p:nvSpPr>
        <p:spPr>
          <a:xfrm>
            <a:off x="1348207" y="5027833"/>
            <a:ext cx="27301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সাইলেজ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কী?</a:t>
            </a:r>
            <a:endParaRPr lang="en-US" sz="3200" dirty="0"/>
          </a:p>
        </p:txBody>
      </p:sp>
      <p:sp>
        <p:nvSpPr>
          <p:cNvPr id="23" name="TextBox 22"/>
          <p:cNvSpPr txBox="1"/>
          <p:nvPr/>
        </p:nvSpPr>
        <p:spPr>
          <a:xfrm>
            <a:off x="1348207" y="5827148"/>
            <a:ext cx="27301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হে কী?</a:t>
            </a:r>
            <a:endParaRPr lang="en-US" sz="3200" dirty="0"/>
          </a:p>
        </p:txBody>
      </p:sp>
      <p:sp>
        <p:nvSpPr>
          <p:cNvPr id="22" name="TextBox 21">
            <a:hlinkClick r:id="rId6" action="ppaction://hlinksldjump" highlightClick="1"/>
          </p:cNvPr>
          <p:cNvSpPr txBox="1"/>
          <p:nvPr/>
        </p:nvSpPr>
        <p:spPr>
          <a:xfrm>
            <a:off x="3874221" y="5043055"/>
            <a:ext cx="30386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  <a:hlinkClick r:id="rId6" action="ppaction://hlinksldjump"/>
              </a:rPr>
              <a:t>উত্তর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করুন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24" name="TextBox 23">
            <a:hlinkClick r:id="rId6" action="ppaction://hlinksldjump" highlightClick="1"/>
          </p:cNvPr>
          <p:cNvSpPr txBox="1"/>
          <p:nvPr/>
        </p:nvSpPr>
        <p:spPr>
          <a:xfrm>
            <a:off x="3874221" y="5783336"/>
            <a:ext cx="27301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করুন</a:t>
            </a:r>
            <a:endParaRPr lang="en-US" sz="3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99271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/>
      <p:bldP spid="23" grpId="0"/>
      <p:bldP spid="22" grpId="0"/>
      <p:bldP spid="2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52400" y="152400"/>
            <a:ext cx="12954000" cy="7467600"/>
          </a:xfrm>
          <a:prstGeom prst="rect">
            <a:avLst/>
          </a:prstGeom>
          <a:noFill/>
          <a:ln w="225425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869"/>
          </a:p>
        </p:txBody>
      </p:sp>
      <p:sp>
        <p:nvSpPr>
          <p:cNvPr id="4" name="TextBox 3"/>
          <p:cNvSpPr txBox="1"/>
          <p:nvPr/>
        </p:nvSpPr>
        <p:spPr>
          <a:xfrm>
            <a:off x="3124200" y="4038600"/>
            <a:ext cx="723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সাইলেজ তৈরীর  ধাপগুলো লিখে আনবে।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23CB6-9733-440B-B8AB-BF3DAEC3A1AF}" type="datetime1">
              <a:rPr lang="en-US" smtClean="0"/>
              <a:t>28-Dec-19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সৃজনী উচ্চ বিদ্যালয়, সদর, জয়পুরহাট</a:t>
            </a:r>
            <a:endParaRPr lang="en-US"/>
          </a:p>
        </p:txBody>
      </p:sp>
      <p:grpSp>
        <p:nvGrpSpPr>
          <p:cNvPr id="7" name="组合 91"/>
          <p:cNvGrpSpPr/>
          <p:nvPr/>
        </p:nvGrpSpPr>
        <p:grpSpPr>
          <a:xfrm>
            <a:off x="5676651" y="1752600"/>
            <a:ext cx="1905498" cy="1676400"/>
            <a:chOff x="1521574" y="-1227286"/>
            <a:chExt cx="1338084" cy="1338084"/>
          </a:xfrm>
        </p:grpSpPr>
        <p:grpSp>
          <p:nvGrpSpPr>
            <p:cNvPr id="8" name="组合 97"/>
            <p:cNvGrpSpPr/>
            <p:nvPr/>
          </p:nvGrpSpPr>
          <p:grpSpPr>
            <a:xfrm>
              <a:off x="1521574" y="-1227286"/>
              <a:ext cx="1338084" cy="1338084"/>
              <a:chOff x="6400805" y="-4161105"/>
              <a:chExt cx="2023672" cy="2023672"/>
            </a:xfrm>
          </p:grpSpPr>
          <p:sp>
            <p:nvSpPr>
              <p:cNvPr id="10" name="椭圆 99"/>
              <p:cNvSpPr/>
              <p:nvPr/>
            </p:nvSpPr>
            <p:spPr>
              <a:xfrm>
                <a:off x="6400805" y="-4161105"/>
                <a:ext cx="2023672" cy="202367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E0E0E0"/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279400" dist="2540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" name="椭圆 102"/>
              <p:cNvSpPr/>
              <p:nvPr/>
            </p:nvSpPr>
            <p:spPr>
              <a:xfrm>
                <a:off x="6447942" y="-4066826"/>
                <a:ext cx="1929395" cy="1929393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DDDEDD"/>
                  </a:gs>
                </a:gsLst>
                <a:lin ang="189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9" name="文本框 95"/>
            <p:cNvSpPr txBox="1"/>
            <p:nvPr/>
          </p:nvSpPr>
          <p:spPr>
            <a:xfrm>
              <a:off x="1762814" y="-956987"/>
              <a:ext cx="855600" cy="8598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bn-BD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বাড়ির কাজ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5161628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0716" y="385512"/>
            <a:ext cx="1858409" cy="3043488"/>
          </a:xfrm>
          <a:prstGeom prst="dodecagon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2" name="组合 91"/>
          <p:cNvGrpSpPr/>
          <p:nvPr/>
        </p:nvGrpSpPr>
        <p:grpSpPr>
          <a:xfrm>
            <a:off x="1382734" y="3420217"/>
            <a:ext cx="11607248" cy="2033191"/>
            <a:chOff x="736575" y="3188469"/>
            <a:chExt cx="9119461" cy="1338084"/>
          </a:xfrm>
        </p:grpSpPr>
        <p:sp>
          <p:nvSpPr>
            <p:cNvPr id="13" name="圆角矩形 92"/>
            <p:cNvSpPr/>
            <p:nvPr/>
          </p:nvSpPr>
          <p:spPr>
            <a:xfrm flipH="1">
              <a:off x="1020576" y="3307962"/>
              <a:ext cx="8471766" cy="1132577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rgbClr val="E0E0E0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5" name="组合 97"/>
            <p:cNvGrpSpPr/>
            <p:nvPr/>
          </p:nvGrpSpPr>
          <p:grpSpPr>
            <a:xfrm>
              <a:off x="736575" y="3188469"/>
              <a:ext cx="1338084" cy="1338084"/>
              <a:chOff x="5213600" y="2517129"/>
              <a:chExt cx="2023672" cy="2023672"/>
            </a:xfrm>
          </p:grpSpPr>
          <p:sp>
            <p:nvSpPr>
              <p:cNvPr id="18" name="椭圆 99"/>
              <p:cNvSpPr/>
              <p:nvPr/>
            </p:nvSpPr>
            <p:spPr>
              <a:xfrm>
                <a:off x="5213600" y="2517129"/>
                <a:ext cx="2023672" cy="202367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E0E0E0"/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279400" dist="2540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椭圆 102"/>
              <p:cNvSpPr/>
              <p:nvPr/>
            </p:nvSpPr>
            <p:spPr>
              <a:xfrm>
                <a:off x="5260739" y="2564268"/>
                <a:ext cx="1929394" cy="1929394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DDDEDD"/>
                  </a:gs>
                </a:gsLst>
                <a:lin ang="189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6" name="文本框 95"/>
            <p:cNvSpPr txBox="1"/>
            <p:nvPr/>
          </p:nvSpPr>
          <p:spPr>
            <a:xfrm>
              <a:off x="794725" y="3749409"/>
              <a:ext cx="1351390" cy="2676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b="1" spc="-140" dirty="0" smtClean="0">
                  <a:latin typeface="NikoshBAN" pitchFamily="2" charset="0"/>
                  <a:cs typeface="NikoshBAN" pitchFamily="2" charset="0"/>
                </a:rPr>
                <a:t>শিক্ষক</a:t>
              </a:r>
              <a:r>
                <a:rPr lang="bn-IN" sz="2400" b="1" spc="-140" dirty="0" smtClean="0">
                  <a:latin typeface="NikoshBAN" pitchFamily="2" charset="0"/>
                  <a:cs typeface="NikoshBAN" pitchFamily="2" charset="0"/>
                </a:rPr>
                <a:t> পরিচিতি</a:t>
              </a:r>
              <a:endParaRPr lang="en-US" sz="24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7" name="TextBox 72"/>
            <p:cNvSpPr txBox="1"/>
            <p:nvPr/>
          </p:nvSpPr>
          <p:spPr>
            <a:xfrm>
              <a:off x="2925517" y="3219638"/>
              <a:ext cx="6930519" cy="1111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defRPr/>
              </a:pPr>
              <a:r>
                <a:rPr lang="bn-BD" sz="3200" b="1" dirty="0">
                  <a:latin typeface="NikoshBAN" pitchFamily="2" charset="0"/>
                  <a:cs typeface="NikoshBAN" pitchFamily="2" charset="0"/>
                </a:rPr>
                <a:t>মোমিন আহমেদ </a:t>
              </a:r>
              <a:br>
                <a:rPr lang="bn-BD" sz="3200" b="1" dirty="0">
                  <a:latin typeface="NikoshBAN" pitchFamily="2" charset="0"/>
                  <a:cs typeface="NikoshBAN" pitchFamily="2" charset="0"/>
                </a:rPr>
              </a:br>
              <a:r>
                <a:rPr lang="bn-BD" sz="3000" b="1" spc="-140" dirty="0" smtClean="0">
                  <a:latin typeface="NikoshBAN" pitchFamily="2" charset="0"/>
                  <a:cs typeface="NikoshBAN" pitchFamily="2" charset="0"/>
                </a:rPr>
                <a:t>সহকারী </a:t>
              </a:r>
              <a:r>
                <a:rPr lang="bn-BD" sz="3000" b="1" spc="-140" dirty="0">
                  <a:latin typeface="NikoshBAN" pitchFamily="2" charset="0"/>
                  <a:cs typeface="NikoshBAN" pitchFamily="2" charset="0"/>
                </a:rPr>
                <a:t>শিক্ষক</a:t>
              </a:r>
              <a:r>
                <a:rPr lang="en-US" sz="3000" b="1" spc="-140" dirty="0"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bn-BD" sz="3000" b="1" spc="-140" dirty="0">
                  <a:latin typeface="NikoshBAN" pitchFamily="2" charset="0"/>
                  <a:cs typeface="NikoshBAN" pitchFamily="2" charset="0"/>
                </a:rPr>
                <a:t>সৃজনী উচ্চ বিদ্যালয়</a:t>
              </a:r>
              <a:r>
                <a:rPr lang="bn-IN" sz="3000" b="1" spc="-140" dirty="0">
                  <a:latin typeface="NikoshBAN" pitchFamily="2" charset="0"/>
                  <a:cs typeface="NikoshBAN" pitchFamily="2" charset="0"/>
                </a:rPr>
                <a:t>,</a:t>
              </a:r>
              <a:r>
                <a:rPr lang="en-US" sz="3000" b="1" spc="-14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000" b="1" spc="-140" dirty="0">
                  <a:latin typeface="NikoshBAN" pitchFamily="2" charset="0"/>
                  <a:cs typeface="NikoshBAN" pitchFamily="2" charset="0"/>
                </a:rPr>
                <a:t>সদর,</a:t>
              </a:r>
              <a:r>
                <a:rPr lang="en-US" sz="3000" b="1" spc="-14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000" b="1" spc="-140" dirty="0">
                  <a:latin typeface="NikoshBAN" pitchFamily="2" charset="0"/>
                  <a:cs typeface="NikoshBAN" pitchFamily="2" charset="0"/>
                </a:rPr>
                <a:t>জয়পুরহাট</a:t>
              </a:r>
              <a:r>
                <a:rPr lang="bn-BD" sz="2000" b="1" spc="-140" dirty="0">
                  <a:latin typeface="NikoshBAN" pitchFamily="2" charset="0"/>
                  <a:cs typeface="NikoshBAN" pitchFamily="2" charset="0"/>
                </a:rPr>
                <a:t/>
              </a:r>
              <a:br>
                <a:rPr lang="bn-BD" sz="2000" b="1" spc="-140" dirty="0">
                  <a:latin typeface="NikoshBAN" pitchFamily="2" charset="0"/>
                  <a:cs typeface="NikoshBAN" pitchFamily="2" charset="0"/>
                </a:rPr>
              </a:br>
              <a:r>
                <a:rPr lang="en-US" sz="2400" spc="-140" dirty="0">
                  <a:latin typeface="NikoshBAN" pitchFamily="2" charset="0"/>
                  <a:cs typeface="NikoshBAN" pitchFamily="2" charset="0"/>
                </a:rPr>
                <a:t>Email: </a:t>
              </a:r>
              <a:r>
                <a:rPr lang="en-US" sz="2400" spc="-140" dirty="0">
                  <a:latin typeface="NikoshBAN" pitchFamily="2" charset="0"/>
                  <a:cs typeface="NikoshBAN" pitchFamily="2" charset="0"/>
                  <a:hlinkClick r:id="rId4"/>
                </a:rPr>
                <a:t>mominvp@gmail.com</a:t>
              </a:r>
              <a:r>
                <a:rPr lang="bn-BD" sz="2000" spc="-140" dirty="0">
                  <a:latin typeface="NikoshBAN" pitchFamily="2" charset="0"/>
                  <a:cs typeface="NikoshBAN" pitchFamily="2" charset="0"/>
                </a:rPr>
                <a:t/>
              </a:r>
              <a:br>
                <a:rPr lang="bn-BD" sz="2000" spc="-140" dirty="0">
                  <a:latin typeface="NikoshBAN" pitchFamily="2" charset="0"/>
                  <a:cs typeface="NikoshBAN" pitchFamily="2" charset="0"/>
                </a:rPr>
              </a:br>
              <a:r>
                <a:rPr lang="bn-BD" sz="2400" b="1" spc="-140" dirty="0">
                  <a:latin typeface="NikoshBAN" pitchFamily="2" charset="0"/>
                  <a:cs typeface="NikoshBAN" pitchFamily="2" charset="0"/>
                </a:rPr>
                <a:t>মোবাইল- ০১৭১০৩৫৯০৫৩</a:t>
              </a:r>
              <a:endParaRPr lang="en-US" altLang="zh-CN" sz="3200" b="1" kern="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20" name="组合 91"/>
          <p:cNvGrpSpPr/>
          <p:nvPr/>
        </p:nvGrpSpPr>
        <p:grpSpPr>
          <a:xfrm>
            <a:off x="1382734" y="5520254"/>
            <a:ext cx="11144338" cy="1652740"/>
            <a:chOff x="736575" y="3188469"/>
            <a:chExt cx="8755767" cy="1338084"/>
          </a:xfrm>
        </p:grpSpPr>
        <p:sp>
          <p:nvSpPr>
            <p:cNvPr id="21" name="圆角矩形 92"/>
            <p:cNvSpPr/>
            <p:nvPr/>
          </p:nvSpPr>
          <p:spPr>
            <a:xfrm flipH="1">
              <a:off x="1020576" y="3307962"/>
              <a:ext cx="8471766" cy="1132577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rgbClr val="E0E0E0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2" name="组合 97"/>
            <p:cNvGrpSpPr/>
            <p:nvPr/>
          </p:nvGrpSpPr>
          <p:grpSpPr>
            <a:xfrm>
              <a:off x="736575" y="3188469"/>
              <a:ext cx="1338084" cy="1338084"/>
              <a:chOff x="5213600" y="2517129"/>
              <a:chExt cx="2023672" cy="2023672"/>
            </a:xfrm>
          </p:grpSpPr>
          <p:sp>
            <p:nvSpPr>
              <p:cNvPr id="25" name="椭圆 99"/>
              <p:cNvSpPr/>
              <p:nvPr/>
            </p:nvSpPr>
            <p:spPr>
              <a:xfrm>
                <a:off x="5213600" y="2517129"/>
                <a:ext cx="2023672" cy="202367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E0E0E0"/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279400" dist="2540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6" name="椭圆 102"/>
              <p:cNvSpPr/>
              <p:nvPr/>
            </p:nvSpPr>
            <p:spPr>
              <a:xfrm>
                <a:off x="5260739" y="2564267"/>
                <a:ext cx="1929394" cy="1929393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DDDEDD"/>
                  </a:gs>
                </a:gsLst>
                <a:lin ang="189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3" name="文本框 95"/>
            <p:cNvSpPr txBox="1"/>
            <p:nvPr/>
          </p:nvSpPr>
          <p:spPr>
            <a:xfrm>
              <a:off x="806263" y="3691450"/>
              <a:ext cx="1171066" cy="373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400" b="1" spc="-140" dirty="0" smtClean="0">
                  <a:latin typeface="NikoshBAN" pitchFamily="2" charset="0"/>
                  <a:cs typeface="NikoshBAN" pitchFamily="2" charset="0"/>
                </a:rPr>
                <a:t>পাঠ পরিচিতি</a:t>
              </a:r>
              <a:endParaRPr lang="en-US" sz="24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4" name="TextBox 72"/>
            <p:cNvSpPr txBox="1"/>
            <p:nvPr/>
          </p:nvSpPr>
          <p:spPr>
            <a:xfrm>
              <a:off x="2443528" y="3306585"/>
              <a:ext cx="5625861" cy="8721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200" b="1" dirty="0" err="1">
                  <a:ln w="3175">
                    <a:noFill/>
                  </a:ln>
                  <a:latin typeface="NikoshBAN" pitchFamily="2" charset="0"/>
                  <a:cs typeface="NikoshBAN" pitchFamily="2" charset="0"/>
                </a:rPr>
                <a:t>কৃষি</a:t>
              </a:r>
              <a:r>
                <a:rPr lang="en-US" sz="3200" b="1" dirty="0">
                  <a:ln w="3175">
                    <a:noFill/>
                  </a:ln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>
                  <a:ln w="3175">
                    <a:noFill/>
                  </a:ln>
                  <a:latin typeface="NikoshBAN" pitchFamily="2" charset="0"/>
                  <a:cs typeface="NikoshBAN" pitchFamily="2" charset="0"/>
                </a:rPr>
                <a:t>শিক্ষা</a:t>
              </a:r>
              <a:endParaRPr lang="bn-BD" sz="3200" b="1" dirty="0">
                <a:ln w="3175">
                  <a:noFill/>
                </a:ln>
                <a:latin typeface="NikoshBAN" pitchFamily="2" charset="0"/>
                <a:cs typeface="NikoshBAN" pitchFamily="2" charset="0"/>
              </a:endParaRPr>
            </a:p>
            <a:p>
              <a:pPr marL="71326" algn="ctr"/>
              <a:r>
                <a:rPr lang="bn-BD" sz="3200" b="1" dirty="0" smtClean="0">
                  <a:solidFill>
                    <a:srgbClr val="050403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শ্রেণিঃ </a:t>
              </a:r>
              <a:r>
                <a:rPr lang="bn-IN" sz="3200" b="1" dirty="0" smtClean="0">
                  <a:solidFill>
                    <a:srgbClr val="050403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দশম    </a:t>
              </a:r>
              <a:r>
                <a:rPr lang="bn-BD" sz="3200" b="1" dirty="0">
                  <a:solidFill>
                    <a:srgbClr val="050403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অধ্যায়ঃ </a:t>
              </a:r>
              <a:r>
                <a:rPr lang="bn-IN" sz="3200" b="1" dirty="0" smtClean="0">
                  <a:solidFill>
                    <a:srgbClr val="050403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২য়    </a:t>
              </a:r>
              <a:r>
                <a:rPr lang="bn-BD" sz="3200" b="1" dirty="0">
                  <a:solidFill>
                    <a:srgbClr val="050403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সময়ঃ </a:t>
              </a:r>
              <a:r>
                <a:rPr lang="bn-IN" sz="3200" b="1" dirty="0" smtClean="0">
                  <a:solidFill>
                    <a:srgbClr val="050403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৫</a:t>
              </a:r>
              <a:r>
                <a:rPr lang="bn-BD" sz="3200" b="1" dirty="0" smtClean="0">
                  <a:solidFill>
                    <a:srgbClr val="050403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০ </a:t>
              </a:r>
              <a:r>
                <a:rPr lang="bn-BD" sz="3200" b="1" dirty="0">
                  <a:solidFill>
                    <a:srgbClr val="050403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মিনিট</a:t>
              </a:r>
            </a:p>
          </p:txBody>
        </p:sp>
      </p:grpSp>
      <p:sp>
        <p:nvSpPr>
          <p:cNvPr id="27" name="Rectangle 26"/>
          <p:cNvSpPr/>
          <p:nvPr/>
        </p:nvSpPr>
        <p:spPr>
          <a:xfrm>
            <a:off x="152400" y="152400"/>
            <a:ext cx="12954000" cy="7467600"/>
          </a:xfrm>
          <a:prstGeom prst="rect">
            <a:avLst/>
          </a:prstGeom>
          <a:noFill/>
          <a:ln w="225425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869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F704-9895-46A5-8524-3870536BE745}" type="datetime1">
              <a:rPr lang="en-US" smtClean="0"/>
              <a:t>28-Dec-19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সৃজনী উচ্চ বিদ্যালয়, সদর, জয়পুরহাট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4392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32789"/>
            <a:ext cx="12649200" cy="7234811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52400" y="152400"/>
            <a:ext cx="12954000" cy="7467600"/>
          </a:xfrm>
          <a:prstGeom prst="rect">
            <a:avLst/>
          </a:prstGeom>
          <a:noFill/>
          <a:ln w="225425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869"/>
          </a:p>
        </p:txBody>
      </p:sp>
      <p:sp>
        <p:nvSpPr>
          <p:cNvPr id="4" name="Rectangle 3"/>
          <p:cNvSpPr/>
          <p:nvPr/>
        </p:nvSpPr>
        <p:spPr>
          <a:xfrm>
            <a:off x="5638800" y="3126919"/>
            <a:ext cx="2735044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8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8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12A9B-1B01-4E9E-BC66-45A68849E35D}" type="datetime1">
              <a:rPr lang="en-US" smtClean="0"/>
              <a:t>28-Dec-19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সৃজনী উচ্চ বিদ্যালয়, সদর, জয়পুরহাট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3503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圆角矩形 81"/>
          <p:cNvSpPr/>
          <p:nvPr/>
        </p:nvSpPr>
        <p:spPr>
          <a:xfrm flipH="1">
            <a:off x="2393517" y="381000"/>
            <a:ext cx="8471766" cy="7237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1"/>
              </a:gs>
              <a:gs pos="100000">
                <a:srgbClr val="E0E0E0"/>
              </a:gs>
            </a:gsLst>
            <a:lin ang="5400000" scaled="1"/>
            <a:tileRect/>
          </a:gradFill>
          <a:ln>
            <a:noFill/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4800600" y="381000"/>
            <a:ext cx="365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ছবিতে কী দেখছ?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52400" y="152400"/>
            <a:ext cx="12954000" cy="7467600"/>
          </a:xfrm>
          <a:prstGeom prst="rect">
            <a:avLst/>
          </a:prstGeom>
          <a:noFill/>
          <a:ln w="225425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869"/>
          </a:p>
        </p:txBody>
      </p:sp>
      <p:sp>
        <p:nvSpPr>
          <p:cNvPr id="4" name="Rectangle 3"/>
          <p:cNvSpPr/>
          <p:nvPr/>
        </p:nvSpPr>
        <p:spPr>
          <a:xfrm>
            <a:off x="4618272" y="6215921"/>
            <a:ext cx="40222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as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ো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6048016" y="6137699"/>
            <a:ext cx="6174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endParaRPr lang="en-US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4615" y="1726592"/>
            <a:ext cx="7709570" cy="39752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TextBox 8"/>
          <p:cNvSpPr txBox="1"/>
          <p:nvPr/>
        </p:nvSpPr>
        <p:spPr>
          <a:xfrm>
            <a:off x="5257800" y="6215921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এদেরকে আমরা কী বলি?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48016" y="6218731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গবাদিপশু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D7E97-1A11-4776-9997-677BF9A25E5D}" type="datetime1">
              <a:rPr lang="en-US" smtClean="0"/>
              <a:t>28-Dec-19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সৃজনী উচ্চ বিদ্যালয়, সদর, জয়পুরহাট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81278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" grpId="0"/>
      <p:bldP spid="4" grpId="0"/>
      <p:bldP spid="4" grpId="1"/>
      <p:bldP spid="5" grpId="0"/>
      <p:bldP spid="5" grpId="1"/>
      <p:bldP spid="9" grpId="0"/>
      <p:bldP spid="9" grpId="1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圆角矩形 81"/>
          <p:cNvSpPr/>
          <p:nvPr/>
        </p:nvSpPr>
        <p:spPr>
          <a:xfrm flipH="1">
            <a:off x="2393517" y="381000"/>
            <a:ext cx="8471766" cy="7237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1"/>
              </a:gs>
              <a:gs pos="100000">
                <a:srgbClr val="E0E0E0"/>
              </a:gs>
            </a:gsLst>
            <a:lin ang="5400000" scaled="1"/>
            <a:tileRect/>
          </a:gradFill>
          <a:ln>
            <a:noFill/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4800600" y="381000"/>
            <a:ext cx="365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ছবিতে কী দেখছ?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52400" y="152400"/>
            <a:ext cx="12954000" cy="7467600"/>
          </a:xfrm>
          <a:prstGeom prst="rect">
            <a:avLst/>
          </a:prstGeom>
          <a:noFill/>
          <a:ln w="225425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869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8862E61-8CA1-4DEB-8B8C-A498E2A1DD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978" y="1428450"/>
            <a:ext cx="3152918" cy="2497332"/>
          </a:xfrm>
          <a:prstGeom prst="dodecagon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35FD6DA-6A84-439C-916C-1677D292AC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819" y="4228951"/>
            <a:ext cx="3152919" cy="2425949"/>
          </a:xfrm>
          <a:prstGeom prst="dodecagon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E4E67F8-1674-45A2-B908-CCF211857F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9662" y="4157569"/>
            <a:ext cx="3195844" cy="2497331"/>
          </a:xfrm>
          <a:prstGeom prst="dodecagon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18289C0-DFE5-45FB-B3F9-577FCEB34AE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513" y="4249532"/>
            <a:ext cx="3152919" cy="2447197"/>
          </a:xfrm>
          <a:prstGeom prst="dodecagon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32D6C3D9-D329-4DEB-9546-F9FB111D824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819" y="1432576"/>
            <a:ext cx="3150244" cy="2497332"/>
          </a:xfrm>
          <a:prstGeom prst="dodecagon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23F07584-CA22-426D-B5C5-2D3010B088E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6" t="38381" r="60000" b="11974"/>
          <a:stretch/>
        </p:blipFill>
        <p:spPr>
          <a:xfrm>
            <a:off x="8479662" y="1432975"/>
            <a:ext cx="3152919" cy="2363007"/>
          </a:xfrm>
          <a:prstGeom prst="dodecagon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4293896" y="6866103"/>
            <a:ext cx="40174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এগুলো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4" name="Rectangle 3"/>
          <p:cNvSpPr/>
          <p:nvPr/>
        </p:nvSpPr>
        <p:spPr>
          <a:xfrm>
            <a:off x="5117452" y="6907646"/>
            <a:ext cx="27975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endParaRPr lang="en-US" sz="2800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12120-C495-4A36-849F-6DEA63CF3A6A}" type="datetime1">
              <a:rPr lang="en-US" smtClean="0"/>
              <a:t>28-Dec-19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সৃজনী উচ্চ বিদ্যালয়, সদর, জয়পুরহাট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73827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" grpId="0"/>
      <p:bldP spid="3" grpId="0"/>
      <p:bldP spid="3" grpId="1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圆角矩形 81"/>
          <p:cNvSpPr/>
          <p:nvPr/>
        </p:nvSpPr>
        <p:spPr>
          <a:xfrm flipH="1">
            <a:off x="3886198" y="460094"/>
            <a:ext cx="5562601" cy="7237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1"/>
              </a:gs>
              <a:gs pos="100000">
                <a:srgbClr val="E0E0E0"/>
              </a:gs>
            </a:gsLst>
            <a:lin ang="5400000" scaled="1"/>
            <a:tileRect/>
          </a:gradFill>
          <a:ln>
            <a:noFill/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5029200" y="491182"/>
            <a:ext cx="32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itchFamily="2" charset="0"/>
              </a:rPr>
              <a:t>আজকের পাঠ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52400" y="152400"/>
            <a:ext cx="12954000" cy="7467600"/>
          </a:xfrm>
          <a:prstGeom prst="rect">
            <a:avLst/>
          </a:prstGeom>
          <a:noFill/>
          <a:ln w="225425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869"/>
          </a:p>
        </p:txBody>
      </p:sp>
      <p:sp>
        <p:nvSpPr>
          <p:cNvPr id="3" name="Rectangle 2"/>
          <p:cNvSpPr/>
          <p:nvPr/>
        </p:nvSpPr>
        <p:spPr>
          <a:xfrm>
            <a:off x="5638800" y="6725352"/>
            <a:ext cx="3340364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গবাদিপশুর খাদ্য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92" y="2282623"/>
            <a:ext cx="4183631" cy="31275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F3E1C-3C4A-439E-B7B8-C249825327DB}" type="datetime1">
              <a:rPr lang="en-US" smtClean="0"/>
              <a:t>28-Dec-19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সৃজনী উচ্চ বিদ্যালয়, সদর, জয়পুরহাট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21295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" grpId="0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91"/>
          <p:cNvGrpSpPr/>
          <p:nvPr/>
        </p:nvGrpSpPr>
        <p:grpSpPr>
          <a:xfrm>
            <a:off x="1447800" y="2590801"/>
            <a:ext cx="10363200" cy="2743199"/>
            <a:chOff x="709640" y="3188469"/>
            <a:chExt cx="8782702" cy="1338084"/>
          </a:xfrm>
        </p:grpSpPr>
        <p:sp>
          <p:nvSpPr>
            <p:cNvPr id="6" name="圆角矩形 92"/>
            <p:cNvSpPr/>
            <p:nvPr/>
          </p:nvSpPr>
          <p:spPr>
            <a:xfrm flipH="1">
              <a:off x="1020576" y="3307962"/>
              <a:ext cx="8471766" cy="1132577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rgbClr val="E0E0E0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0" name="组合 97"/>
            <p:cNvGrpSpPr/>
            <p:nvPr/>
          </p:nvGrpSpPr>
          <p:grpSpPr>
            <a:xfrm>
              <a:off x="709640" y="3188469"/>
              <a:ext cx="1391949" cy="1338084"/>
              <a:chOff x="5172867" y="2517129"/>
              <a:chExt cx="2105137" cy="2023672"/>
            </a:xfrm>
          </p:grpSpPr>
          <p:sp>
            <p:nvSpPr>
              <p:cNvPr id="12" name="椭圆 99"/>
              <p:cNvSpPr/>
              <p:nvPr/>
            </p:nvSpPr>
            <p:spPr>
              <a:xfrm>
                <a:off x="5213600" y="2517129"/>
                <a:ext cx="2023672" cy="202367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E0E0E0"/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279400" dist="2540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椭圆 102"/>
              <p:cNvSpPr/>
              <p:nvPr/>
            </p:nvSpPr>
            <p:spPr>
              <a:xfrm>
                <a:off x="5172867" y="2517129"/>
                <a:ext cx="2105137" cy="2001849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DDDEDD"/>
                  </a:gs>
                </a:gsLst>
                <a:lin ang="189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8" name="文本框 95"/>
            <p:cNvSpPr txBox="1"/>
            <p:nvPr/>
          </p:nvSpPr>
          <p:spPr>
            <a:xfrm>
              <a:off x="792796" y="3692661"/>
              <a:ext cx="1322259" cy="3152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শিখনফল</a:t>
              </a:r>
              <a:endParaRPr lang="en-US" sz="36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" name="TextBox 72"/>
            <p:cNvSpPr txBox="1"/>
            <p:nvPr/>
          </p:nvSpPr>
          <p:spPr>
            <a:xfrm>
              <a:off x="3118738" y="3319700"/>
              <a:ext cx="5819300" cy="10058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defRPr/>
              </a:pPr>
              <a:r>
                <a:rPr lang="bn-BD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এই পাঠ শেষে শিক্ষার্থীরা</a:t>
              </a:r>
              <a:r>
                <a:rPr lang="en-US" sz="32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….</a:t>
              </a:r>
              <a:endParaRPr lang="en-US" sz="32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lvl="0">
                <a:defRPr/>
              </a:pPr>
              <a:r>
                <a:rPr lang="bn-IN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১। </a:t>
              </a:r>
              <a:r>
                <a:rPr lang="bn-BD" sz="3200" b="1" dirty="0" smtClean="0">
                  <a:latin typeface="NikoshBAN" pitchFamily="2" charset="0"/>
                  <a:cs typeface="NikoshBAN" pitchFamily="2" charset="0"/>
                </a:rPr>
                <a:t>খাদ্যের </a:t>
              </a:r>
              <a:r>
                <a:rPr lang="bn-BD" sz="3200" b="1" dirty="0">
                  <a:latin typeface="NikoshBAN" pitchFamily="2" charset="0"/>
                  <a:cs typeface="NikoshBAN" pitchFamily="2" charset="0"/>
                </a:rPr>
                <a:t>সংজ্ঞা </a:t>
              </a:r>
              <a:r>
                <a:rPr lang="bn-IN" sz="32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কী </a:t>
              </a:r>
              <a:r>
                <a:rPr lang="bn-IN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তা বলতে পারবে;</a:t>
              </a:r>
              <a:r>
                <a:rPr lang="bn-BD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br>
                <a:rPr lang="bn-BD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</a:br>
              <a:r>
                <a:rPr lang="bn-IN" sz="3200" b="1" dirty="0">
                  <a:latin typeface="NikoshBAN" pitchFamily="2" charset="0"/>
                  <a:cs typeface="NikoshBAN" pitchFamily="2" charset="0"/>
                </a:rPr>
                <a:t>২। </a:t>
              </a:r>
              <a:r>
                <a:rPr lang="en-US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as-IN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ই</a:t>
              </a:r>
              <a:r>
                <a:rPr lang="as-IN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ল</a:t>
              </a:r>
              <a:r>
                <a:rPr lang="en-US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ে</a:t>
              </a:r>
              <a:r>
                <a:rPr lang="as-IN" sz="32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জ</a:t>
              </a:r>
              <a:r>
                <a:rPr lang="bn-IN" sz="32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ও হে</a:t>
              </a:r>
              <a:r>
                <a:rPr lang="en-US" sz="32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en-US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ৈ</a:t>
              </a:r>
              <a:r>
                <a:rPr lang="as-IN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as-IN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প</a:t>
              </a:r>
              <a:r>
                <a:rPr lang="en-US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দ</a:t>
              </a:r>
              <a:r>
                <a:rPr lang="as-IN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ধ</a:t>
              </a:r>
              <a:r>
                <a:rPr lang="as-IN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en-US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ি </a:t>
              </a:r>
              <a:r>
                <a:rPr lang="bn-IN" sz="32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বর্ণনা</a:t>
              </a:r>
              <a:r>
                <a:rPr lang="en-US" sz="32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as-IN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en-US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ে </a:t>
              </a:r>
              <a:r>
                <a:rPr lang="as-IN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প</a:t>
              </a:r>
              <a:r>
                <a:rPr lang="en-US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as-IN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ে</a:t>
              </a:r>
              <a:r>
                <a:rPr lang="en-US" sz="32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;</a:t>
              </a:r>
              <a:endParaRPr lang="en-US" sz="32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>
                <a:defRPr/>
              </a:pPr>
              <a:r>
                <a:rPr lang="bn-IN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৩।</a:t>
              </a:r>
              <a:r>
                <a:rPr lang="en-US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সাইলেজ</a:t>
              </a:r>
              <a:r>
                <a:rPr lang="en-US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ব্যবহারের</a:t>
              </a:r>
              <a:r>
                <a:rPr lang="en-US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সুবিধা</a:t>
              </a:r>
              <a:r>
                <a:rPr lang="bn-IN" sz="32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32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ব্যাখ্যা </a:t>
              </a:r>
              <a:r>
                <a:rPr lang="bn-BD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করতে </a:t>
              </a:r>
              <a:r>
                <a:rPr lang="bn-BD" sz="32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পারবে</a:t>
              </a:r>
              <a:r>
                <a:rPr lang="bn-BD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r>
                <a:rPr lang="en-US" altLang="zh-CN" sz="3200" b="1" kern="0" dirty="0" smtClean="0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 </a:t>
              </a:r>
              <a:endParaRPr lang="bn-IN" altLang="zh-CN" sz="3200" b="1" kern="0" dirty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152400" y="152400"/>
            <a:ext cx="12954000" cy="7467600"/>
          </a:xfrm>
          <a:prstGeom prst="rect">
            <a:avLst/>
          </a:prstGeom>
          <a:noFill/>
          <a:ln w="225425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869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1A1C4-F4B8-45C4-AF1F-E9A43A71807D}" type="datetime1">
              <a:rPr lang="en-US" smtClean="0"/>
              <a:t>28-Dec-19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সৃজনী উচ্চ বিদ্যালয়, সদর, জয়পুরহাট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23490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圆角矩形 81"/>
          <p:cNvSpPr/>
          <p:nvPr/>
        </p:nvSpPr>
        <p:spPr>
          <a:xfrm flipH="1">
            <a:off x="4293964" y="381000"/>
            <a:ext cx="4402861" cy="7237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1"/>
              </a:gs>
              <a:gs pos="100000">
                <a:srgbClr val="E0E0E0"/>
              </a:gs>
            </a:gsLst>
            <a:lin ang="5400000" scaled="1"/>
            <a:tileRect/>
          </a:gradFill>
          <a:ln>
            <a:noFill/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4800600" y="381000"/>
            <a:ext cx="365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ছবিতে কী দেখছ?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52400" y="152400"/>
            <a:ext cx="12954000" cy="7467600"/>
          </a:xfrm>
          <a:prstGeom prst="rect">
            <a:avLst/>
          </a:prstGeom>
          <a:noFill/>
          <a:ln w="225425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869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0380BC7D-0B90-4411-B98B-06E77A191E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678" y="1452130"/>
            <a:ext cx="2918287" cy="1979071"/>
          </a:xfrm>
          <a:prstGeom prst="octagon">
            <a:avLst/>
          </a:prstGeom>
          <a:ln w="38100">
            <a:solidFill>
              <a:schemeClr val="tx1"/>
            </a:solidFill>
          </a:ln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439DDEB4-4781-47DC-8BC7-C05F169D65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8773" y="1432053"/>
            <a:ext cx="2932448" cy="1960457"/>
          </a:xfrm>
          <a:prstGeom prst="octagon">
            <a:avLst/>
          </a:prstGeom>
          <a:ln w="38100">
            <a:solidFill>
              <a:schemeClr val="tx1"/>
            </a:solidFill>
          </a:ln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4711FDA5-1286-4C51-922D-320BE0C31DD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034" y="4254133"/>
            <a:ext cx="2839103" cy="1882464"/>
          </a:xfrm>
          <a:prstGeom prst="octagon">
            <a:avLst/>
          </a:prstGeom>
          <a:ln w="38100">
            <a:solidFill>
              <a:schemeClr val="tx1"/>
            </a:solidFill>
          </a:ln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394A13F6-6712-4BC8-9875-DAEB1466118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97"/>
          <a:stretch/>
        </p:blipFill>
        <p:spPr>
          <a:xfrm>
            <a:off x="5109611" y="4174203"/>
            <a:ext cx="2932447" cy="1911309"/>
          </a:xfrm>
          <a:prstGeom prst="octagon">
            <a:avLst/>
          </a:prstGeom>
          <a:ln w="38100">
            <a:solidFill>
              <a:schemeClr val="tx1"/>
            </a:solidFill>
          </a:ln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CD1556C8-8C0E-48D9-9F32-5F224B39E6C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6826" y="1451704"/>
            <a:ext cx="2917887" cy="1847850"/>
          </a:xfrm>
          <a:prstGeom prst="octagon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0" name="Flowchart: Terminator 39">
            <a:extLst>
              <a:ext uri="{FF2B5EF4-FFF2-40B4-BE49-F238E27FC236}">
                <a16:creationId xmlns:a16="http://schemas.microsoft.com/office/drawing/2014/main" xmlns="" id="{2CA769DB-0E6F-40DF-9491-121A17438CF4}"/>
              </a:ext>
            </a:extLst>
          </p:cNvPr>
          <p:cNvSpPr/>
          <p:nvPr/>
        </p:nvSpPr>
        <p:spPr>
          <a:xfrm>
            <a:off x="8300380" y="1551835"/>
            <a:ext cx="873369" cy="404101"/>
          </a:xfrm>
          <a:prstGeom prst="flowChartTerminator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ভুট্টা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xmlns="" id="{10BF98BC-FD78-4EC8-ABFE-696EEDCF390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6" t="43026" r="21099" b="9956"/>
          <a:stretch/>
        </p:blipFill>
        <p:spPr>
          <a:xfrm>
            <a:off x="8696826" y="4195609"/>
            <a:ext cx="2932447" cy="1868495"/>
          </a:xfrm>
          <a:prstGeom prst="octagon">
            <a:avLst/>
          </a:prstGeom>
          <a:ln w="38100">
            <a:solidFill>
              <a:schemeClr val="tx1"/>
            </a:solidFill>
          </a:ln>
        </p:spPr>
      </p:pic>
      <p:sp>
        <p:nvSpPr>
          <p:cNvPr id="42" name="Flowchart: Terminator 41">
            <a:extLst>
              <a:ext uri="{FF2B5EF4-FFF2-40B4-BE49-F238E27FC236}">
                <a16:creationId xmlns:a16="http://schemas.microsoft.com/office/drawing/2014/main" xmlns="" id="{41590D7C-4625-4CF8-A827-29B9BA12DEB4}"/>
              </a:ext>
            </a:extLst>
          </p:cNvPr>
          <p:cNvSpPr/>
          <p:nvPr/>
        </p:nvSpPr>
        <p:spPr>
          <a:xfrm>
            <a:off x="3994829" y="4262404"/>
            <a:ext cx="2127888" cy="404101"/>
          </a:xfrm>
          <a:prstGeom prst="flowChartTerminator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ইপিল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ইপিল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3" name="Flowchart: Terminator 42">
            <a:extLst>
              <a:ext uri="{FF2B5EF4-FFF2-40B4-BE49-F238E27FC236}">
                <a16:creationId xmlns:a16="http://schemas.microsoft.com/office/drawing/2014/main" xmlns="" id="{809F7AE4-1D67-4820-ABFF-3954DBA713C7}"/>
              </a:ext>
            </a:extLst>
          </p:cNvPr>
          <p:cNvSpPr/>
          <p:nvPr/>
        </p:nvSpPr>
        <p:spPr>
          <a:xfrm>
            <a:off x="696942" y="4195609"/>
            <a:ext cx="873369" cy="404101"/>
          </a:xfrm>
          <a:prstGeom prst="flowChartTerminator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ঘাস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4" name="Flowchart: Terminator 43">
            <a:extLst>
              <a:ext uri="{FF2B5EF4-FFF2-40B4-BE49-F238E27FC236}">
                <a16:creationId xmlns:a16="http://schemas.microsoft.com/office/drawing/2014/main" xmlns="" id="{FE7999C7-64BC-46FB-A201-B9D0E1FE0EF9}"/>
              </a:ext>
            </a:extLst>
          </p:cNvPr>
          <p:cNvSpPr/>
          <p:nvPr/>
        </p:nvSpPr>
        <p:spPr>
          <a:xfrm>
            <a:off x="4562885" y="1545417"/>
            <a:ext cx="873369" cy="404101"/>
          </a:xfrm>
          <a:prstGeom prst="flowChartTerminator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গম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5" name="Flowchart: Terminator 44">
            <a:extLst>
              <a:ext uri="{FF2B5EF4-FFF2-40B4-BE49-F238E27FC236}">
                <a16:creationId xmlns:a16="http://schemas.microsoft.com/office/drawing/2014/main" xmlns="" id="{B0601CEC-FE4D-4F97-BCC5-82C2725681DF}"/>
              </a:ext>
            </a:extLst>
          </p:cNvPr>
          <p:cNvSpPr/>
          <p:nvPr/>
        </p:nvSpPr>
        <p:spPr>
          <a:xfrm>
            <a:off x="596309" y="1452130"/>
            <a:ext cx="1074637" cy="404101"/>
          </a:xfrm>
          <a:prstGeom prst="flowChartTerminator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ছোলা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6" name="Flowchart: Terminator 45">
            <a:extLst>
              <a:ext uri="{FF2B5EF4-FFF2-40B4-BE49-F238E27FC236}">
                <a16:creationId xmlns:a16="http://schemas.microsoft.com/office/drawing/2014/main" xmlns="" id="{0D02BE4A-1BA0-4055-BA22-D1A0DFE3EF3D}"/>
              </a:ext>
            </a:extLst>
          </p:cNvPr>
          <p:cNvSpPr/>
          <p:nvPr/>
        </p:nvSpPr>
        <p:spPr>
          <a:xfrm>
            <a:off x="8190163" y="4174203"/>
            <a:ext cx="873369" cy="404101"/>
          </a:xfrm>
          <a:prstGeom prst="flowChartTerminator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খড়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17F2AEC7-6B1E-4162-B0A2-B8E4A0EF6452}"/>
              </a:ext>
            </a:extLst>
          </p:cNvPr>
          <p:cNvSpPr txBox="1"/>
          <p:nvPr/>
        </p:nvSpPr>
        <p:spPr>
          <a:xfrm>
            <a:off x="838992" y="6420920"/>
            <a:ext cx="115808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latin typeface="NikoshBAN" pitchFamily="2" charset="0"/>
                <a:cs typeface="NikoshBAN" pitchFamily="2" charset="0"/>
              </a:rPr>
              <a:t>প্রাণী বেঁচে থাকার জন্য যা দেহে আহার্যরূপে গৃহীত হয় এবং পরিপাক, শোষণ ও বিপাকের মাধ্যমে দেহে ব্যবহৃত হয় বা শক্তি উৎপাদন করে তাকে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খাদ্য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বলে। 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4812E-658D-4521-8764-2677EEF718B5}" type="datetime1">
              <a:rPr lang="en-US" smtClean="0"/>
              <a:t>28-Dec-19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সৃজনী উচ্চ বিদ্যালয়, সদর, জয়পুরহাট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78814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" grpId="0"/>
      <p:bldP spid="40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5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91"/>
          <p:cNvGrpSpPr/>
          <p:nvPr/>
        </p:nvGrpSpPr>
        <p:grpSpPr>
          <a:xfrm>
            <a:off x="609600" y="406488"/>
            <a:ext cx="1676898" cy="1317830"/>
            <a:chOff x="1521574" y="-1227286"/>
            <a:chExt cx="1338084" cy="1338084"/>
          </a:xfrm>
        </p:grpSpPr>
        <p:grpSp>
          <p:nvGrpSpPr>
            <p:cNvPr id="10" name="组合 97"/>
            <p:cNvGrpSpPr/>
            <p:nvPr/>
          </p:nvGrpSpPr>
          <p:grpSpPr>
            <a:xfrm>
              <a:off x="1521574" y="-1227286"/>
              <a:ext cx="1338084" cy="1338084"/>
              <a:chOff x="6400805" y="-4161105"/>
              <a:chExt cx="2023672" cy="2023672"/>
            </a:xfrm>
          </p:grpSpPr>
          <p:sp>
            <p:nvSpPr>
              <p:cNvPr id="12" name="椭圆 99"/>
              <p:cNvSpPr/>
              <p:nvPr/>
            </p:nvSpPr>
            <p:spPr>
              <a:xfrm>
                <a:off x="6400805" y="-4161105"/>
                <a:ext cx="2023672" cy="202367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E0E0E0"/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279400" dist="2540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椭圆 102"/>
              <p:cNvSpPr/>
              <p:nvPr/>
            </p:nvSpPr>
            <p:spPr>
              <a:xfrm>
                <a:off x="6447942" y="-4066826"/>
                <a:ext cx="1929395" cy="1929393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DDDEDD"/>
                  </a:gs>
                </a:gsLst>
                <a:lin ang="189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8" name="文本框 95"/>
            <p:cNvSpPr txBox="1"/>
            <p:nvPr/>
          </p:nvSpPr>
          <p:spPr>
            <a:xfrm>
              <a:off x="1762815" y="-1073962"/>
              <a:ext cx="855600" cy="1093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একক</a:t>
              </a:r>
              <a:r>
                <a:rPr lang="bn-IN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32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IN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endParaRPr lang="en-US" sz="32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1" name="组合 91"/>
          <p:cNvGrpSpPr/>
          <p:nvPr/>
        </p:nvGrpSpPr>
        <p:grpSpPr>
          <a:xfrm>
            <a:off x="11125200" y="467883"/>
            <a:ext cx="1676898" cy="1317830"/>
            <a:chOff x="1521574" y="-1227286"/>
            <a:chExt cx="1338084" cy="1338084"/>
          </a:xfrm>
        </p:grpSpPr>
        <p:grpSp>
          <p:nvGrpSpPr>
            <p:cNvPr id="14" name="组合 97"/>
            <p:cNvGrpSpPr/>
            <p:nvPr/>
          </p:nvGrpSpPr>
          <p:grpSpPr>
            <a:xfrm>
              <a:off x="1521574" y="-1227286"/>
              <a:ext cx="1338084" cy="1338084"/>
              <a:chOff x="6400805" y="-4161105"/>
              <a:chExt cx="2023672" cy="2023672"/>
            </a:xfrm>
          </p:grpSpPr>
          <p:sp>
            <p:nvSpPr>
              <p:cNvPr id="16" name="椭圆 99"/>
              <p:cNvSpPr/>
              <p:nvPr/>
            </p:nvSpPr>
            <p:spPr>
              <a:xfrm>
                <a:off x="6400805" y="-4161105"/>
                <a:ext cx="2023672" cy="202367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E0E0E0"/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279400" dist="2540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椭圆 102"/>
              <p:cNvSpPr/>
              <p:nvPr/>
            </p:nvSpPr>
            <p:spPr>
              <a:xfrm>
                <a:off x="6447942" y="-4066826"/>
                <a:ext cx="1929395" cy="1929393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DDDEDD"/>
                  </a:gs>
                </a:gsLst>
                <a:lin ang="189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5" name="文本框 95"/>
            <p:cNvSpPr txBox="1"/>
            <p:nvPr/>
          </p:nvSpPr>
          <p:spPr>
            <a:xfrm>
              <a:off x="1762815" y="-939205"/>
              <a:ext cx="855600" cy="843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সময়</a:t>
              </a:r>
              <a:endParaRPr lang="en-US" sz="24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2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৩মি</a:t>
              </a:r>
              <a:r>
                <a:rPr lang="bn-BD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ঃ</a:t>
              </a:r>
              <a:endParaRPr lang="en-US" sz="24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8" name="Rectangle 17"/>
          <p:cNvSpPr/>
          <p:nvPr/>
        </p:nvSpPr>
        <p:spPr>
          <a:xfrm>
            <a:off x="152400" y="152400"/>
            <a:ext cx="12954000" cy="7467600"/>
          </a:xfrm>
          <a:prstGeom prst="rect">
            <a:avLst/>
          </a:prstGeom>
          <a:noFill/>
          <a:ln w="225425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869"/>
          </a:p>
        </p:txBody>
      </p:sp>
      <p:sp>
        <p:nvSpPr>
          <p:cNvPr id="2" name="Rectangle 1"/>
          <p:cNvSpPr/>
          <p:nvPr/>
        </p:nvSpPr>
        <p:spPr>
          <a:xfrm>
            <a:off x="4815669" y="5416972"/>
            <a:ext cx="36631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খাদ্য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বলতে কি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বুঝ?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355883" y="1187154"/>
            <a:ext cx="4460080" cy="3472223"/>
            <a:chOff x="3962400" y="1034384"/>
            <a:chExt cx="4460080" cy="3472223"/>
          </a:xfrm>
        </p:grpSpPr>
        <p:sp>
          <p:nvSpPr>
            <p:cNvPr id="19" name="Google Shape;296;p35"/>
            <p:cNvSpPr/>
            <p:nvPr/>
          </p:nvSpPr>
          <p:spPr>
            <a:xfrm>
              <a:off x="3962400" y="1034384"/>
              <a:ext cx="4460080" cy="3472223"/>
            </a:xfrm>
            <a:custGeom>
              <a:avLst/>
              <a:gdLst/>
              <a:ahLst/>
              <a:cxnLst/>
              <a:rect l="l" t="t" r="r" b="b"/>
              <a:pathLst>
                <a:path w="143434" h="111665" extrusionOk="0">
                  <a:moveTo>
                    <a:pt x="71751" y="2308"/>
                  </a:moveTo>
                  <a:lnTo>
                    <a:pt x="71887" y="2376"/>
                  </a:lnTo>
                  <a:lnTo>
                    <a:pt x="72091" y="2444"/>
                  </a:lnTo>
                  <a:lnTo>
                    <a:pt x="72159" y="2647"/>
                  </a:lnTo>
                  <a:lnTo>
                    <a:pt x="72226" y="2783"/>
                  </a:lnTo>
                  <a:lnTo>
                    <a:pt x="72159" y="2987"/>
                  </a:lnTo>
                  <a:lnTo>
                    <a:pt x="72091" y="3190"/>
                  </a:lnTo>
                  <a:lnTo>
                    <a:pt x="71887" y="3258"/>
                  </a:lnTo>
                  <a:lnTo>
                    <a:pt x="71751" y="3326"/>
                  </a:lnTo>
                  <a:lnTo>
                    <a:pt x="71548" y="3258"/>
                  </a:lnTo>
                  <a:lnTo>
                    <a:pt x="71344" y="3190"/>
                  </a:lnTo>
                  <a:lnTo>
                    <a:pt x="71276" y="2987"/>
                  </a:lnTo>
                  <a:lnTo>
                    <a:pt x="71208" y="2783"/>
                  </a:lnTo>
                  <a:lnTo>
                    <a:pt x="71276" y="2647"/>
                  </a:lnTo>
                  <a:lnTo>
                    <a:pt x="71344" y="2444"/>
                  </a:lnTo>
                  <a:lnTo>
                    <a:pt x="71548" y="2376"/>
                  </a:lnTo>
                  <a:lnTo>
                    <a:pt x="71751" y="2308"/>
                  </a:lnTo>
                  <a:close/>
                  <a:moveTo>
                    <a:pt x="137528" y="5906"/>
                  </a:moveTo>
                  <a:lnTo>
                    <a:pt x="137596" y="5974"/>
                  </a:lnTo>
                  <a:lnTo>
                    <a:pt x="137596" y="89604"/>
                  </a:lnTo>
                  <a:lnTo>
                    <a:pt x="5906" y="89604"/>
                  </a:lnTo>
                  <a:lnTo>
                    <a:pt x="5906" y="5974"/>
                  </a:lnTo>
                  <a:lnTo>
                    <a:pt x="5906" y="5906"/>
                  </a:lnTo>
                  <a:close/>
                  <a:moveTo>
                    <a:pt x="3530" y="0"/>
                  </a:moveTo>
                  <a:lnTo>
                    <a:pt x="3191" y="68"/>
                  </a:lnTo>
                  <a:lnTo>
                    <a:pt x="2444" y="339"/>
                  </a:lnTo>
                  <a:lnTo>
                    <a:pt x="1766" y="679"/>
                  </a:lnTo>
                  <a:lnTo>
                    <a:pt x="1155" y="1154"/>
                  </a:lnTo>
                  <a:lnTo>
                    <a:pt x="679" y="1765"/>
                  </a:lnTo>
                  <a:lnTo>
                    <a:pt x="272" y="2444"/>
                  </a:lnTo>
                  <a:lnTo>
                    <a:pt x="69" y="3190"/>
                  </a:lnTo>
                  <a:lnTo>
                    <a:pt x="1" y="3598"/>
                  </a:lnTo>
                  <a:lnTo>
                    <a:pt x="1" y="4005"/>
                  </a:lnTo>
                  <a:lnTo>
                    <a:pt x="1" y="91572"/>
                  </a:lnTo>
                  <a:lnTo>
                    <a:pt x="1" y="91979"/>
                  </a:lnTo>
                  <a:lnTo>
                    <a:pt x="69" y="92319"/>
                  </a:lnTo>
                  <a:lnTo>
                    <a:pt x="272" y="93065"/>
                  </a:lnTo>
                  <a:lnTo>
                    <a:pt x="679" y="93744"/>
                  </a:lnTo>
                  <a:lnTo>
                    <a:pt x="1155" y="94355"/>
                  </a:lnTo>
                  <a:lnTo>
                    <a:pt x="1766" y="94830"/>
                  </a:lnTo>
                  <a:lnTo>
                    <a:pt x="2444" y="95238"/>
                  </a:lnTo>
                  <a:lnTo>
                    <a:pt x="3191" y="95441"/>
                  </a:lnTo>
                  <a:lnTo>
                    <a:pt x="3530" y="95509"/>
                  </a:lnTo>
                  <a:lnTo>
                    <a:pt x="139904" y="95509"/>
                  </a:lnTo>
                  <a:lnTo>
                    <a:pt x="140311" y="95441"/>
                  </a:lnTo>
                  <a:lnTo>
                    <a:pt x="141058" y="95238"/>
                  </a:lnTo>
                  <a:lnTo>
                    <a:pt x="141737" y="94830"/>
                  </a:lnTo>
                  <a:lnTo>
                    <a:pt x="142280" y="94355"/>
                  </a:lnTo>
                  <a:lnTo>
                    <a:pt x="142755" y="93744"/>
                  </a:lnTo>
                  <a:lnTo>
                    <a:pt x="143162" y="93065"/>
                  </a:lnTo>
                  <a:lnTo>
                    <a:pt x="143366" y="92319"/>
                  </a:lnTo>
                  <a:lnTo>
                    <a:pt x="143434" y="91979"/>
                  </a:lnTo>
                  <a:lnTo>
                    <a:pt x="143434" y="91572"/>
                  </a:lnTo>
                  <a:lnTo>
                    <a:pt x="143434" y="4005"/>
                  </a:lnTo>
                  <a:lnTo>
                    <a:pt x="143434" y="3598"/>
                  </a:lnTo>
                  <a:lnTo>
                    <a:pt x="143366" y="3190"/>
                  </a:lnTo>
                  <a:lnTo>
                    <a:pt x="143162" y="2444"/>
                  </a:lnTo>
                  <a:lnTo>
                    <a:pt x="142755" y="1765"/>
                  </a:lnTo>
                  <a:lnTo>
                    <a:pt x="142280" y="1154"/>
                  </a:lnTo>
                  <a:lnTo>
                    <a:pt x="141737" y="679"/>
                  </a:lnTo>
                  <a:lnTo>
                    <a:pt x="141058" y="339"/>
                  </a:lnTo>
                  <a:lnTo>
                    <a:pt x="140311" y="68"/>
                  </a:lnTo>
                  <a:lnTo>
                    <a:pt x="139904" y="0"/>
                  </a:lnTo>
                  <a:close/>
                  <a:moveTo>
                    <a:pt x="55324" y="95713"/>
                  </a:moveTo>
                  <a:lnTo>
                    <a:pt x="55052" y="98971"/>
                  </a:lnTo>
                  <a:lnTo>
                    <a:pt x="54713" y="102297"/>
                  </a:lnTo>
                  <a:lnTo>
                    <a:pt x="54374" y="105284"/>
                  </a:lnTo>
                  <a:lnTo>
                    <a:pt x="53966" y="107388"/>
                  </a:lnTo>
                  <a:lnTo>
                    <a:pt x="53763" y="108203"/>
                  </a:lnTo>
                  <a:lnTo>
                    <a:pt x="53627" y="108746"/>
                  </a:lnTo>
                  <a:lnTo>
                    <a:pt x="53423" y="109153"/>
                  </a:lnTo>
                  <a:lnTo>
                    <a:pt x="53220" y="109357"/>
                  </a:lnTo>
                  <a:lnTo>
                    <a:pt x="52677" y="109493"/>
                  </a:lnTo>
                  <a:lnTo>
                    <a:pt x="51794" y="109696"/>
                  </a:lnTo>
                  <a:lnTo>
                    <a:pt x="49690" y="110036"/>
                  </a:lnTo>
                  <a:lnTo>
                    <a:pt x="48061" y="110307"/>
                  </a:lnTo>
                  <a:lnTo>
                    <a:pt x="47450" y="110443"/>
                  </a:lnTo>
                  <a:lnTo>
                    <a:pt x="47110" y="110511"/>
                  </a:lnTo>
                  <a:lnTo>
                    <a:pt x="47042" y="110579"/>
                  </a:lnTo>
                  <a:lnTo>
                    <a:pt x="47042" y="110783"/>
                  </a:lnTo>
                  <a:lnTo>
                    <a:pt x="47110" y="110850"/>
                  </a:lnTo>
                  <a:lnTo>
                    <a:pt x="47585" y="110918"/>
                  </a:lnTo>
                  <a:lnTo>
                    <a:pt x="48400" y="110986"/>
                  </a:lnTo>
                  <a:lnTo>
                    <a:pt x="51387" y="111054"/>
                  </a:lnTo>
                  <a:lnTo>
                    <a:pt x="56071" y="111122"/>
                  </a:lnTo>
                  <a:lnTo>
                    <a:pt x="87092" y="111122"/>
                  </a:lnTo>
                  <a:lnTo>
                    <a:pt x="91708" y="111054"/>
                  </a:lnTo>
                  <a:lnTo>
                    <a:pt x="94695" y="110986"/>
                  </a:lnTo>
                  <a:lnTo>
                    <a:pt x="95578" y="110918"/>
                  </a:lnTo>
                  <a:lnTo>
                    <a:pt x="96053" y="110850"/>
                  </a:lnTo>
                  <a:lnTo>
                    <a:pt x="96121" y="110783"/>
                  </a:lnTo>
                  <a:lnTo>
                    <a:pt x="96121" y="110579"/>
                  </a:lnTo>
                  <a:lnTo>
                    <a:pt x="96053" y="110511"/>
                  </a:lnTo>
                  <a:lnTo>
                    <a:pt x="95713" y="110443"/>
                  </a:lnTo>
                  <a:lnTo>
                    <a:pt x="95102" y="110307"/>
                  </a:lnTo>
                  <a:lnTo>
                    <a:pt x="93473" y="110036"/>
                  </a:lnTo>
                  <a:lnTo>
                    <a:pt x="91369" y="109696"/>
                  </a:lnTo>
                  <a:lnTo>
                    <a:pt x="90487" y="109493"/>
                  </a:lnTo>
                  <a:lnTo>
                    <a:pt x="89943" y="109357"/>
                  </a:lnTo>
                  <a:lnTo>
                    <a:pt x="89740" y="109153"/>
                  </a:lnTo>
                  <a:lnTo>
                    <a:pt x="89536" y="108746"/>
                  </a:lnTo>
                  <a:lnTo>
                    <a:pt x="89333" y="108203"/>
                  </a:lnTo>
                  <a:lnTo>
                    <a:pt x="89197" y="107388"/>
                  </a:lnTo>
                  <a:lnTo>
                    <a:pt x="88789" y="105284"/>
                  </a:lnTo>
                  <a:lnTo>
                    <a:pt x="88382" y="102297"/>
                  </a:lnTo>
                  <a:lnTo>
                    <a:pt x="88043" y="98971"/>
                  </a:lnTo>
                  <a:lnTo>
                    <a:pt x="87839" y="95713"/>
                  </a:lnTo>
                  <a:close/>
                  <a:moveTo>
                    <a:pt x="47450" y="111054"/>
                  </a:moveTo>
                  <a:lnTo>
                    <a:pt x="47450" y="111122"/>
                  </a:lnTo>
                  <a:lnTo>
                    <a:pt x="47450" y="111393"/>
                  </a:lnTo>
                  <a:lnTo>
                    <a:pt x="47518" y="111461"/>
                  </a:lnTo>
                  <a:lnTo>
                    <a:pt x="48807" y="111529"/>
                  </a:lnTo>
                  <a:lnTo>
                    <a:pt x="52473" y="111597"/>
                  </a:lnTo>
                  <a:lnTo>
                    <a:pt x="62384" y="111665"/>
                  </a:lnTo>
                  <a:lnTo>
                    <a:pt x="80779" y="111665"/>
                  </a:lnTo>
                  <a:lnTo>
                    <a:pt x="90622" y="111597"/>
                  </a:lnTo>
                  <a:lnTo>
                    <a:pt x="94356" y="111529"/>
                  </a:lnTo>
                  <a:lnTo>
                    <a:pt x="95646" y="111461"/>
                  </a:lnTo>
                  <a:lnTo>
                    <a:pt x="95713" y="111393"/>
                  </a:lnTo>
                  <a:lnTo>
                    <a:pt x="95713" y="111122"/>
                  </a:lnTo>
                  <a:lnTo>
                    <a:pt x="95646" y="111054"/>
                  </a:lnTo>
                  <a:lnTo>
                    <a:pt x="94084" y="111122"/>
                  </a:lnTo>
                  <a:lnTo>
                    <a:pt x="91233" y="111190"/>
                  </a:lnTo>
                  <a:lnTo>
                    <a:pt x="80847" y="111258"/>
                  </a:lnTo>
                  <a:lnTo>
                    <a:pt x="62316" y="111258"/>
                  </a:lnTo>
                  <a:lnTo>
                    <a:pt x="51930" y="111190"/>
                  </a:lnTo>
                  <a:lnTo>
                    <a:pt x="49079" y="111122"/>
                  </a:lnTo>
                  <a:lnTo>
                    <a:pt x="47518" y="111054"/>
                  </a:lnTo>
                  <a:close/>
                </a:path>
              </a:pathLst>
            </a:custGeom>
            <a:solidFill>
              <a:srgbClr val="222222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52901" y="1219200"/>
              <a:ext cx="4114800" cy="2667000"/>
            </a:xfrm>
            <a:prstGeom prst="rect">
              <a:avLst/>
            </a:prstGeom>
          </p:spPr>
        </p:pic>
      </p:grp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5742F-BA79-4B0D-B123-576474999A75}" type="datetime1">
              <a:rPr lang="en-US" smtClean="0"/>
              <a:t>28-Dec-19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সৃজনী উচ্চ বিদ্যালয়, সদর, জয়পুরহাট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26475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圆角矩形 81"/>
          <p:cNvSpPr/>
          <p:nvPr/>
        </p:nvSpPr>
        <p:spPr>
          <a:xfrm flipH="1">
            <a:off x="2393517" y="381000"/>
            <a:ext cx="8471766" cy="7237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1"/>
              </a:gs>
              <a:gs pos="100000">
                <a:srgbClr val="E0E0E0"/>
              </a:gs>
            </a:gsLst>
            <a:lin ang="5400000" scaled="1"/>
            <a:tileRect/>
          </a:gradFill>
          <a:ln>
            <a:noFill/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3405504" y="418345"/>
            <a:ext cx="68684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</a:t>
            </a:r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গবাদিপশুর</a:t>
            </a:r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কী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ধরণের খাদ্য</a:t>
            </a:r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দেখছ?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52400" y="152400"/>
            <a:ext cx="12954000" cy="7467600"/>
          </a:xfrm>
          <a:prstGeom prst="rect">
            <a:avLst/>
          </a:prstGeom>
          <a:noFill/>
          <a:ln w="225425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869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8008595-FE14-494C-A5E2-603F7CF914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0926" y="1201755"/>
            <a:ext cx="3521962" cy="3075839"/>
          </a:xfrm>
          <a:prstGeom prst="dodecagon">
            <a:avLst/>
          </a:prstGeom>
          <a:ln w="38100"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7462016-8169-4A59-A116-97169C2827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019" y="1231394"/>
            <a:ext cx="3521962" cy="3077982"/>
          </a:xfrm>
          <a:prstGeom prst="dodecagon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2476854" y="4439474"/>
            <a:ext cx="10324746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9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as-IN" sz="29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29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9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9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900" b="1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900" b="1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29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কম</a:t>
            </a:r>
            <a:r>
              <a:rPr lang="en-US" sz="29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9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9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9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9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9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9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9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9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900" b="1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2900" b="1" dirty="0"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as-IN" sz="2900" b="1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9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900" b="1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29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900" b="1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29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29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9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9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9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9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9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900" b="1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2900" b="1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9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9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9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9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9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9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9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900" b="1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29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9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9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9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9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9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9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9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9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9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900" b="1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9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9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9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900" b="1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2900" b="1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9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9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900" b="1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29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9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900" b="1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29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9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9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900" b="1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9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9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9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29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9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29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9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9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9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9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900" b="1" dirty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29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900" b="1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9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9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900" b="1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900" b="1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29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900" b="1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2900" b="1" dirty="0">
                <a:latin typeface="NikoshBAN" panose="02000000000000000000" pitchFamily="2" charset="0"/>
                <a:cs typeface="NikoshBAN" panose="02000000000000000000" pitchFamily="2" charset="0"/>
              </a:rPr>
              <a:t>ি,</a:t>
            </a:r>
            <a:r>
              <a:rPr lang="as-IN" sz="2900" b="1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2900" b="1" dirty="0">
                <a:latin typeface="NikoshBAN" panose="02000000000000000000" pitchFamily="2" charset="0"/>
                <a:cs typeface="NikoshBAN" panose="02000000000000000000" pitchFamily="2" charset="0"/>
              </a:rPr>
              <a:t>ৈ</a:t>
            </a:r>
            <a:r>
              <a:rPr lang="as-IN" sz="29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9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29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9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900" b="1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en-US" sz="2900" b="1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2900" b="1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29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9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900" b="1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29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9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29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9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900" b="1" dirty="0"/>
          </a:p>
        </p:txBody>
      </p:sp>
      <p:sp>
        <p:nvSpPr>
          <p:cNvPr id="9" name="Rectangle 8"/>
          <p:cNvSpPr/>
          <p:nvPr/>
        </p:nvSpPr>
        <p:spPr>
          <a:xfrm>
            <a:off x="2453551" y="6071413"/>
            <a:ext cx="10348049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9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as-IN" sz="29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29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9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9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900" b="1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900" b="1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9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9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9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900" b="1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29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2900" b="1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9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9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9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9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9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9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9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9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900" b="1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2900" b="1" dirty="0"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as-IN" sz="2900" b="1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9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900" b="1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29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900" b="1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29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9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900" b="1" dirty="0">
                <a:latin typeface="NikoshBAN" panose="02000000000000000000" pitchFamily="2" charset="0"/>
                <a:cs typeface="NikoshBAN" panose="02000000000000000000" pitchFamily="2" charset="0"/>
              </a:rPr>
              <a:t>ম </a:t>
            </a:r>
            <a:r>
              <a:rPr lang="as-IN" sz="29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9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9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9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9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900" b="1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2900" b="1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9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9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9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9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9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9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9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900" b="1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29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9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9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9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9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9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9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9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9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9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900" b="1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900" b="1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2900" b="1" dirty="0"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as-IN" sz="2900" b="1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9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900" b="1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9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9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900" b="1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29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9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900" b="1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29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9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9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900" b="1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9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9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9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29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9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29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9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9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9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9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9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bn-BD" sz="29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9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29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900" b="1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29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900" b="1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2900" b="1" dirty="0">
                <a:latin typeface="NikoshBAN" panose="02000000000000000000" pitchFamily="2" charset="0"/>
                <a:cs typeface="NikoshBAN" panose="02000000000000000000" pitchFamily="2" charset="0"/>
              </a:rPr>
              <a:t>া,</a:t>
            </a:r>
            <a:r>
              <a:rPr lang="as-IN" sz="29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9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9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9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9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9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9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9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900" b="1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29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9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900" b="1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29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9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29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9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3" name="Flowchart: Terminator 12">
            <a:extLst>
              <a:ext uri="{FF2B5EF4-FFF2-40B4-BE49-F238E27FC236}">
                <a16:creationId xmlns:a16="http://schemas.microsoft.com/office/drawing/2014/main" xmlns="" id="{B0601CEC-FE4D-4F97-BCC5-82C2725681DF}"/>
              </a:ext>
            </a:extLst>
          </p:cNvPr>
          <p:cNvSpPr/>
          <p:nvPr/>
        </p:nvSpPr>
        <p:spPr>
          <a:xfrm>
            <a:off x="1098866" y="1858846"/>
            <a:ext cx="1905000" cy="520628"/>
          </a:xfrm>
          <a:prstGeom prst="flowChartTerminator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আ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শ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4" name="Flowchart: Terminator 13">
            <a:extLst>
              <a:ext uri="{FF2B5EF4-FFF2-40B4-BE49-F238E27FC236}">
                <a16:creationId xmlns:a16="http://schemas.microsoft.com/office/drawing/2014/main" xmlns="" id="{B0601CEC-FE4D-4F97-BCC5-82C2725681DF}"/>
              </a:ext>
            </a:extLst>
          </p:cNvPr>
          <p:cNvSpPr/>
          <p:nvPr/>
        </p:nvSpPr>
        <p:spPr>
          <a:xfrm>
            <a:off x="9982200" y="1858846"/>
            <a:ext cx="1905000" cy="520628"/>
          </a:xfrm>
          <a:prstGeom prst="flowChartTerminator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দানা </a:t>
            </a:r>
            <a:r>
              <a:rPr lang="as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grpSp>
        <p:nvGrpSpPr>
          <p:cNvPr id="28" name="组合 23"/>
          <p:cNvGrpSpPr/>
          <p:nvPr/>
        </p:nvGrpSpPr>
        <p:grpSpPr>
          <a:xfrm>
            <a:off x="597276" y="3970329"/>
            <a:ext cx="1818175" cy="1715017"/>
            <a:chOff x="2848131" y="1860029"/>
            <a:chExt cx="3807502" cy="3807502"/>
          </a:xfrm>
        </p:grpSpPr>
        <p:grpSp>
          <p:nvGrpSpPr>
            <p:cNvPr id="29" name="组合 24"/>
            <p:cNvGrpSpPr/>
            <p:nvPr/>
          </p:nvGrpSpPr>
          <p:grpSpPr>
            <a:xfrm>
              <a:off x="2848131" y="1860029"/>
              <a:ext cx="3807502" cy="3807502"/>
              <a:chOff x="2848131" y="1860029"/>
              <a:chExt cx="3807502" cy="3807502"/>
            </a:xfrm>
          </p:grpSpPr>
          <p:sp>
            <p:nvSpPr>
              <p:cNvPr id="31" name="椭圆 32"/>
              <p:cNvSpPr/>
              <p:nvPr/>
            </p:nvSpPr>
            <p:spPr>
              <a:xfrm>
                <a:off x="2848131" y="1860029"/>
                <a:ext cx="3807502" cy="38075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E0E0E0"/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279400" dist="2540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143"/>
              </a:p>
            </p:txBody>
          </p:sp>
          <p:sp>
            <p:nvSpPr>
              <p:cNvPr id="32" name="椭圆 33"/>
              <p:cNvSpPr/>
              <p:nvPr/>
            </p:nvSpPr>
            <p:spPr>
              <a:xfrm>
                <a:off x="2936823" y="1948721"/>
                <a:ext cx="3630119" cy="3630119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DDDEDD"/>
                  </a:gs>
                </a:gsLst>
                <a:lin ang="189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143"/>
              </a:p>
            </p:txBody>
          </p:sp>
        </p:grpSp>
        <p:sp>
          <p:nvSpPr>
            <p:cNvPr id="30" name="文本框 28"/>
            <p:cNvSpPr txBox="1"/>
            <p:nvPr/>
          </p:nvSpPr>
          <p:spPr>
            <a:xfrm>
              <a:off x="2916996" y="3254955"/>
              <a:ext cx="3669766" cy="12982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আ</a:t>
              </a:r>
              <a:r>
                <a:rPr lang="as-IN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ঁ</a:t>
              </a:r>
              <a:r>
                <a:rPr lang="en-US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শ </a:t>
              </a:r>
              <a:r>
                <a:rPr lang="as-IN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জ</a:t>
              </a:r>
              <a:r>
                <a:rPr lang="en-US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en-US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ী</a:t>
              </a:r>
              <a:r>
                <a:rPr lang="as-IN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য়</a:t>
              </a:r>
              <a:r>
                <a:rPr lang="en-US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</p:grpSp>
      <p:grpSp>
        <p:nvGrpSpPr>
          <p:cNvPr id="38" name="组合 23"/>
          <p:cNvGrpSpPr/>
          <p:nvPr/>
        </p:nvGrpSpPr>
        <p:grpSpPr>
          <a:xfrm>
            <a:off x="575342" y="5706348"/>
            <a:ext cx="1818175" cy="1715017"/>
            <a:chOff x="2848131" y="1860029"/>
            <a:chExt cx="3807502" cy="3807502"/>
          </a:xfrm>
        </p:grpSpPr>
        <p:grpSp>
          <p:nvGrpSpPr>
            <p:cNvPr id="39" name="组合 24"/>
            <p:cNvGrpSpPr/>
            <p:nvPr/>
          </p:nvGrpSpPr>
          <p:grpSpPr>
            <a:xfrm>
              <a:off x="2848131" y="1860029"/>
              <a:ext cx="3807502" cy="3807502"/>
              <a:chOff x="2848131" y="1860029"/>
              <a:chExt cx="3807502" cy="3807502"/>
            </a:xfrm>
          </p:grpSpPr>
          <p:sp>
            <p:nvSpPr>
              <p:cNvPr id="41" name="椭圆 32"/>
              <p:cNvSpPr/>
              <p:nvPr/>
            </p:nvSpPr>
            <p:spPr>
              <a:xfrm>
                <a:off x="2848131" y="1860029"/>
                <a:ext cx="3807502" cy="38075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E0E0E0"/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279400" dist="2540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143"/>
              </a:p>
            </p:txBody>
          </p:sp>
          <p:sp>
            <p:nvSpPr>
              <p:cNvPr id="42" name="椭圆 33"/>
              <p:cNvSpPr/>
              <p:nvPr/>
            </p:nvSpPr>
            <p:spPr>
              <a:xfrm>
                <a:off x="2936823" y="1948721"/>
                <a:ext cx="3630119" cy="3630119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DDDEDD"/>
                  </a:gs>
                </a:gsLst>
                <a:lin ang="189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143"/>
              </a:p>
            </p:txBody>
          </p:sp>
        </p:grpSp>
        <p:sp>
          <p:nvSpPr>
            <p:cNvPr id="40" name="文本框 28"/>
            <p:cNvSpPr txBox="1"/>
            <p:nvPr/>
          </p:nvSpPr>
          <p:spPr>
            <a:xfrm>
              <a:off x="2888460" y="3254955"/>
              <a:ext cx="3726834" cy="12982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দানা</a:t>
              </a:r>
              <a:r>
                <a:rPr lang="en-US" sz="32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32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জ</a:t>
              </a:r>
              <a:r>
                <a:rPr lang="en-US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en-US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ী</a:t>
              </a:r>
              <a:r>
                <a:rPr lang="as-IN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য়</a:t>
              </a:r>
              <a:r>
                <a:rPr lang="en-US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04AA9-7F61-4423-ABB1-D627611BF6F9}" type="datetime1">
              <a:rPr lang="en-US" smtClean="0"/>
              <a:t>28-Dec-19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সৃজনী উচ্চ বিদ্যালয়, সদর, জয়পুরহাট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65862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" grpId="0"/>
      <p:bldP spid="8" grpId="0"/>
      <p:bldP spid="9" grpId="0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45163</TotalTime>
  <Words>944</Words>
  <Application>Microsoft Office PowerPoint</Application>
  <PresentationFormat>Custom</PresentationFormat>
  <Paragraphs>141</Paragraphs>
  <Slides>20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맑은 고딕</vt:lpstr>
      <vt:lpstr>微软雅黑</vt:lpstr>
      <vt:lpstr>宋体</vt:lpstr>
      <vt:lpstr>Arial</vt:lpstr>
      <vt:lpstr>Calibri</vt:lpstr>
      <vt:lpstr>Calibri Light</vt:lpstr>
      <vt:lpstr>NikoshBAN</vt:lpstr>
      <vt:lpstr>Vrinda</vt:lpstr>
      <vt:lpstr>Wingdings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</dc:creator>
  <cp:lastModifiedBy>Momin Ahmed</cp:lastModifiedBy>
  <cp:revision>109</cp:revision>
  <dcterms:created xsi:type="dcterms:W3CDTF">2019-12-21T04:45:14Z</dcterms:created>
  <dcterms:modified xsi:type="dcterms:W3CDTF">2019-12-28T09:18:19Z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7663183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S8.2.3</vt:lpwstr>
  </property>
</Properties>
</file>