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97" r:id="rId3"/>
    <p:sldId id="283" r:id="rId4"/>
    <p:sldId id="278" r:id="rId5"/>
    <p:sldId id="261" r:id="rId6"/>
    <p:sldId id="267" r:id="rId7"/>
    <p:sldId id="274" r:id="rId8"/>
    <p:sldId id="264" r:id="rId9"/>
    <p:sldId id="290" r:id="rId10"/>
    <p:sldId id="296" r:id="rId11"/>
    <p:sldId id="293" r:id="rId12"/>
    <p:sldId id="275" r:id="rId13"/>
    <p:sldId id="288" r:id="rId14"/>
    <p:sldId id="265" r:id="rId15"/>
    <p:sldId id="289" r:id="rId16"/>
    <p:sldId id="279" r:id="rId17"/>
    <p:sldId id="280" r:id="rId18"/>
    <p:sldId id="281" r:id="rId19"/>
    <p:sldId id="284" r:id="rId20"/>
    <p:sldId id="291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42EDB"/>
    <a:srgbClr val="4C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49" autoAdjust="0"/>
  </p:normalViewPr>
  <p:slideViewPr>
    <p:cSldViewPr>
      <p:cViewPr varScale="1">
        <p:scale>
          <a:sx n="73" d="100"/>
          <a:sy n="73" d="100"/>
        </p:scale>
        <p:origin x="7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10400" cy="11430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সবাইকে শুভেচ্ছা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8" name="Content Placeholder 7" descr="drissho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28600" y="460056"/>
            <a:ext cx="8382000" cy="4691063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ক্রিয়ার সঙ্গে ‘কে’ বা‘কারা’ 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3962400" y="4343400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95499" y="5159393"/>
            <a:ext cx="564173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5105400" y="-533400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3657600" y="5867400"/>
            <a:ext cx="60960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5400" y="5745163"/>
            <a:ext cx="3008313" cy="762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4313" y="1325933"/>
            <a:ext cx="3849687" cy="3164126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4953000" cy="5516671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ক্রিয়ার সঙ্গে “কী” বা “কাকে” যোগ করে  প্রশ্ন করলে যে উত্তর পাওয়া যায়। সেটাই ----</a:t>
            </a:r>
          </a:p>
          <a:p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5181600"/>
            <a:ext cx="609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Left Arrow 5"/>
          <p:cNvSpPr/>
          <p:nvPr/>
        </p:nvSpPr>
        <p:spPr>
          <a:xfrm>
            <a:off x="1143000" y="3810000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419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7601"/>
            <a:ext cx="8153400" cy="5819799"/>
          </a:xfrm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9600" y="1600200"/>
            <a:ext cx="914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943600"/>
            <a:ext cx="2895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6553200"/>
            <a:ext cx="685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6019800"/>
            <a:ext cx="4343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0"/>
            <a:ext cx="5791199" cy="59436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0" y="381000"/>
            <a:ext cx="3465513" cy="5681663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ক্রিয়ার সঙ্গে ‘কী দিয়ে’ যোগ করে প্রশ্ন করলে যে উত্তর পাওয়া যায় সেটাই---</a:t>
            </a:r>
          </a:p>
          <a:p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53200" y="1600200"/>
            <a:ext cx="126306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6553200"/>
            <a:ext cx="1295400" cy="7619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Left Arrow 11"/>
          <p:cNvSpPr/>
          <p:nvPr/>
        </p:nvSpPr>
        <p:spPr>
          <a:xfrm>
            <a:off x="129540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600" y="403860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752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305799" cy="6019799"/>
          </a:xfrm>
        </p:spPr>
      </p:pic>
      <p:sp>
        <p:nvSpPr>
          <p:cNvPr id="3" name="TextBox 2"/>
          <p:cNvSpPr txBox="1"/>
          <p:nvPr/>
        </p:nvSpPr>
        <p:spPr>
          <a:xfrm>
            <a:off x="2209800" y="6096000"/>
            <a:ext cx="5105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629400"/>
            <a:ext cx="1752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362200"/>
            <a:ext cx="22860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0200" y="1295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00200" y="4016514"/>
            <a:ext cx="1443024" cy="70788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1058" y="762000"/>
            <a:ext cx="780983" cy="70788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7201" y="4775537"/>
            <a:ext cx="942887" cy="70788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7908" y="5388114"/>
            <a:ext cx="1479892" cy="70788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43600" y="41148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0" y="34290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657600" y="4724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24600" y="1524000"/>
            <a:ext cx="17526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86200" y="228600"/>
            <a:ext cx="1752600" cy="17526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7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43434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কর্মপত্র ১* কর্তৃকারক 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কর্মপত্র ২* কর্মকারক 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কর্মপত্র ৩* করণকারক আছে এমন ৫টি বাক্য লিখে কারকটি সনাক্তকর।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  <a:solidFill>
            <a:srgbClr val="92D050"/>
          </a:solidFill>
        </p:spPr>
        <p:txBody>
          <a:bodyPr/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l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১*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algn="l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২*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৩*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algn="l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৪*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7639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9144000" cy="39624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213" y="4484688"/>
            <a:ext cx="3665537" cy="1697037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78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278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78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278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78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278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8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278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278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 eaLnBrk="1" hangingPunct="1">
              <a:defRPr/>
            </a:pPr>
            <a:r>
              <a:rPr lang="en-US" sz="20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0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0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0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0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0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0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0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0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0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0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0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২ঙ৩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1158875"/>
            <a:ext cx="383698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438400"/>
            <a:ext cx="8229600" cy="22098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23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981200"/>
          </a:xfrm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কানিজ ফাতেমা গার্লস স্কুল 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584537"/>
            <a:ext cx="28167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bn-BD" sz="6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উপস্থাপনায়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8650"/>
            <a:ext cx="75184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খন্দকার উম্মে ছালমা</a:t>
            </a:r>
            <a:r>
              <a:rPr lang="bn-BD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5181600" cy="1470025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২য় পত্র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1200" y="1905000"/>
            <a:ext cx="5181600" cy="3962400"/>
          </a:xfrm>
          <a:solidFill>
            <a:schemeClr val="accent3"/>
          </a:solidFill>
        </p:spPr>
        <p:txBody>
          <a:bodyPr/>
          <a:lstStyle/>
          <a:p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</a:p>
          <a:p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168604"/>
            <a:ext cx="8153400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81000"/>
            <a:ext cx="4191000" cy="14465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800" b="1" dirty="0" smtClean="0">
              <a:ln w="11430"/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27609"/>
            <a:ext cx="8229600" cy="224676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থেকে কর্তৃ, কর্ম ও করণ</a:t>
            </a: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কারক সনাক্ত করতে পারবে।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400800" y="2819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626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04800" y="685800"/>
            <a:ext cx="38862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71800" y="1219200"/>
            <a:ext cx="7620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438400" y="1371600"/>
            <a:ext cx="16764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62" grpId="0" build="allAtOnce" animBg="1"/>
      <p:bldP spid="63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15" t="3739" r="6815"/>
          <a:stretch>
            <a:fillRect/>
          </a:stretch>
        </p:blipFill>
        <p:spPr>
          <a:xfrm>
            <a:off x="304800" y="304800"/>
            <a:ext cx="8229600" cy="48191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5105400"/>
            <a:ext cx="8077200" cy="1490662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ম্যানেজিং কমেটির সভাপতি রহমান সাহেব  প্রতি বছর সরকারের দেয়া বিনামূল্যের বই  নিজ হাতে  ছাত্র-ছাত্রীদের মাঝে বিতরণ করেন।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3124200" y="6400800"/>
            <a:ext cx="2667000" cy="304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1600200"/>
            <a:ext cx="42672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626584"/>
            <a:ext cx="4088739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4350"/>
            <a:ext cx="7772400" cy="360045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l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572000"/>
            <a:ext cx="3733800" cy="17526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4953000" y="1905000"/>
            <a:ext cx="1066800" cy="2209800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5657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 =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9800" y="2819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990600" y="2088"/>
            <a:ext cx="6248400" cy="68580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066800" y="-762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353</Words>
  <Application>Microsoft Office PowerPoint</Application>
  <PresentationFormat>On-screen Show (4:3)</PresentationFormat>
  <Paragraphs>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NikoshLightBAN</vt:lpstr>
      <vt:lpstr>SutonnyMJ</vt:lpstr>
      <vt:lpstr>Office Theme</vt:lpstr>
      <vt:lpstr>সবাইকে শুভেচ্ছা</vt:lpstr>
      <vt:lpstr>PowerPoint Presentation</vt:lpstr>
      <vt:lpstr>বাংলা ২য় পত্র</vt:lpstr>
      <vt:lpstr>PowerPoint Presentation</vt:lpstr>
      <vt:lpstr>PowerPoint Presentation</vt:lpstr>
      <vt:lpstr>PowerPoint Presentation</vt:lpstr>
      <vt:lpstr>PowerPoint Presentation</vt:lpstr>
      <vt:lpstr>                   সংজ্ঞা বাক্যস্থিত ক্রিয়াপদ                            ও            অন্যান্য পদ</vt:lpstr>
      <vt:lpstr>PowerPoint Presentation</vt:lpstr>
      <vt:lpstr>PowerPoint Presentation</vt:lpstr>
      <vt:lpstr>PowerPoint Presentation</vt:lpstr>
      <vt:lpstr>জেলেরা মাছ ধরছে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মূল্যায়ণ</vt:lpstr>
      <vt:lpstr>বাড়ির কাজ</vt:lpstr>
      <vt:lpstr>ধন্যবাদ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HS99N72</cp:lastModifiedBy>
  <cp:revision>317</cp:revision>
  <dcterms:created xsi:type="dcterms:W3CDTF">2006-08-16T00:00:00Z</dcterms:created>
  <dcterms:modified xsi:type="dcterms:W3CDTF">2019-12-19T07:02:01Z</dcterms:modified>
</cp:coreProperties>
</file>