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9" r:id="rId3"/>
    <p:sldId id="256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57" r:id="rId17"/>
    <p:sldId id="270" r:id="rId18"/>
    <p:sldId id="271" r:id="rId19"/>
    <p:sldId id="273" r:id="rId20"/>
    <p:sldId id="274" r:id="rId21"/>
    <p:sldId id="275" r:id="rId22"/>
    <p:sldId id="278" r:id="rId23"/>
    <p:sldId id="277" r:id="rId24"/>
    <p:sldId id="276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C67EFAF-E971-4A3F-ACC0-860CD80BAED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33A5050-0042-491D-8B50-C81381B9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2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C67EFAF-E971-4A3F-ACC0-860CD80BAED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33A5050-0042-491D-8B50-C81381B9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C67EFAF-E971-4A3F-ACC0-860CD80BAED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33A5050-0042-491D-8B50-C81381B9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2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C67EFAF-E971-4A3F-ACC0-860CD80BAED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33A5050-0042-491D-8B50-C81381B9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C67EFAF-E971-4A3F-ACC0-860CD80BAED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33A5050-0042-491D-8B50-C81381B9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C67EFAF-E971-4A3F-ACC0-860CD80BAED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33A5050-0042-491D-8B50-C81381B9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4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C67EFAF-E971-4A3F-ACC0-860CD80BAED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33A5050-0042-491D-8B50-C81381B9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C67EFAF-E971-4A3F-ACC0-860CD80BAED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33A5050-0042-491D-8B50-C81381B9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C67EFAF-E971-4A3F-ACC0-860CD80BAED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33A5050-0042-491D-8B50-C81381B9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C67EFAF-E971-4A3F-ACC0-860CD80BAED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33A5050-0042-491D-8B50-C81381B9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1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C67EFAF-E971-4A3F-ACC0-860CD80BAED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33A5050-0042-491D-8B50-C81381B95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806700" y="6299200"/>
            <a:ext cx="581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r>
              <a:rPr lang="en-US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(আইসিটি) </a:t>
            </a:r>
            <a:r>
              <a:rPr lang="en-US" b="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লালপুর</a:t>
            </a:r>
            <a:r>
              <a:rPr lang="en-US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তানোর,রাজশাহী</a:t>
            </a:r>
            <a:r>
              <a:rPr lang="en-US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8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5498" y="290036"/>
            <a:ext cx="6698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8" y="1385454"/>
            <a:ext cx="7508383" cy="4441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163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979" y="239194"/>
            <a:ext cx="3817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 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9700" y="131472"/>
            <a:ext cx="56970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defTabSz="457200">
              <a:lnSpc>
                <a:spcPct val="150000"/>
              </a:lnSpc>
            </a:pPr>
            <a:r>
              <a:rPr lang="en-US" sz="360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ন্যারো ব্যান্ড </a:t>
            </a:r>
            <a:r>
              <a:rPr lang="bn-BD" sz="360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Narrow </a:t>
            </a:r>
            <a:r>
              <a:rPr lang="en-US" sz="3600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Band)</a:t>
            </a:r>
            <a:endParaRPr lang="bn-IN" sz="3600" spc="5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1" t="15362" b="13606"/>
          <a:stretch/>
        </p:blipFill>
        <p:spPr>
          <a:xfrm>
            <a:off x="6207215" y="2011984"/>
            <a:ext cx="4444001" cy="3252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2031164"/>
            <a:ext cx="4539217" cy="3252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29444" y="5548727"/>
            <a:ext cx="3930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ধীর গতি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র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ডেটা স্থানান্তর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হচ্ছে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5755" y="5548726"/>
            <a:ext cx="3599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শুধুমাত্র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7046" y="997036"/>
            <a:ext cx="5074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1674" y="321256"/>
            <a:ext cx="5992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ন্যারো </a:t>
            </a:r>
            <a:r>
              <a:rPr lang="en-US" sz="400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ব্যান্ড </a:t>
            </a:r>
            <a:r>
              <a:rPr lang="bn-BD" sz="400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Narrow </a:t>
            </a:r>
            <a:r>
              <a:rPr lang="en-US" sz="4000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Band)</a:t>
            </a:r>
            <a:endParaRPr lang="bn-IN" sz="4000" spc="5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23" y="2029993"/>
            <a:ext cx="4464386" cy="3297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90" y="2029992"/>
            <a:ext cx="4427666" cy="3297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38187" y="5488147"/>
            <a:ext cx="1586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algn="just" defTabSz="457200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2859" y="5489894"/>
            <a:ext cx="1925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ডেটা স্থানান্তর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2952" y="1047497"/>
            <a:ext cx="611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1" y="2254893"/>
            <a:ext cx="3126955" cy="2818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40299" y="5220974"/>
            <a:ext cx="2249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ল্যান্ড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টেলিফোন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7090" y="105474"/>
            <a:ext cx="56618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defTabSz="457200">
              <a:lnSpc>
                <a:spcPct val="150000"/>
              </a:lnSpc>
            </a:pPr>
            <a:r>
              <a:rPr lang="en-US" sz="400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ভয়েস ব্যান্ড </a:t>
            </a:r>
            <a:r>
              <a:rPr lang="bn-BD" sz="4000" kern="0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kern="0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Voice </a:t>
            </a:r>
            <a:r>
              <a:rPr lang="en-US" sz="4000" kern="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Band)</a:t>
            </a:r>
            <a:endParaRPr lang="en-US" sz="4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14445" y="2254892"/>
            <a:ext cx="3105638" cy="2818597"/>
            <a:chOff x="4884060" y="3886200"/>
            <a:chExt cx="4183740" cy="2514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060" y="3886200"/>
              <a:ext cx="418374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39022" flipV="1">
              <a:off x="7721395" y="4825992"/>
              <a:ext cx="368053" cy="5125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4109822" y="2254892"/>
            <a:ext cx="3374265" cy="2818597"/>
            <a:chOff x="4343400" y="1578333"/>
            <a:chExt cx="4735544" cy="18745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1578333"/>
              <a:ext cx="2743200" cy="18745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4" r="15854"/>
            <a:stretch/>
          </p:blipFill>
          <p:spPr>
            <a:xfrm>
              <a:off x="7631144" y="1734543"/>
              <a:ext cx="1447800" cy="15621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740856" y="2417485"/>
              <a:ext cx="1097280" cy="1371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3" name="Rectangle 12"/>
          <p:cNvSpPr/>
          <p:nvPr/>
        </p:nvSpPr>
        <p:spPr>
          <a:xfrm>
            <a:off x="3846585" y="5189878"/>
            <a:ext cx="36375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থেকে প্রিন্টারে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তথ্য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71647" y="5189878"/>
            <a:ext cx="1681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র্ড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রিডার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02952" y="1047497"/>
            <a:ext cx="611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4709" y="193960"/>
            <a:ext cx="53315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defTabSz="457200">
              <a:lnSpc>
                <a:spcPct val="150000"/>
              </a:lnSpc>
            </a:pPr>
            <a:r>
              <a:rPr lang="en-US" sz="4000" kern="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ব্রড ব্যান্ড </a:t>
            </a:r>
            <a:r>
              <a:rPr lang="bn-BD" sz="4000" kern="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kern="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Broad Band)</a:t>
            </a:r>
            <a:endParaRPr lang="en-US" sz="4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22" y="2410696"/>
            <a:ext cx="4221751" cy="3105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fiber-optic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29" y="2402346"/>
            <a:ext cx="4095072" cy="3105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848285" y="5609804"/>
            <a:ext cx="2831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কো-এক্সিয়াল ক্যাবল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2895" y="5609803"/>
            <a:ext cx="2606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2952" y="1227612"/>
            <a:ext cx="611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6174" y="55420"/>
            <a:ext cx="53315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defTabSz="457200">
              <a:lnSpc>
                <a:spcPct val="150000"/>
              </a:lnSpc>
            </a:pPr>
            <a:r>
              <a:rPr lang="en-US" sz="4000" kern="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ব্রড ব্যান্ড </a:t>
            </a:r>
            <a:r>
              <a:rPr lang="bn-BD" sz="4000" kern="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kern="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Broad Band)</a:t>
            </a:r>
            <a:endParaRPr lang="en-US" sz="4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2216729"/>
            <a:ext cx="4383891" cy="3172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54" y="2216729"/>
            <a:ext cx="4309927" cy="3172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44373" y="5539676"/>
            <a:ext cx="1545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2543" y="5539677"/>
            <a:ext cx="2319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2952" y="1116772"/>
            <a:ext cx="611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0531" y="314018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3439" y="5656630"/>
            <a:ext cx="5298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ব্যান্ডউইডথ এর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গুলো লেখ।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1634836"/>
            <a:ext cx="6761408" cy="3879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9573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2133608"/>
            <a:ext cx="4095481" cy="3317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2133608"/>
            <a:ext cx="4211392" cy="3317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04415" y="5515741"/>
            <a:ext cx="1830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ওয়াই ফাই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3509" y="5515741"/>
            <a:ext cx="1170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967" y="306832"/>
            <a:ext cx="4827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ব্যান্ডউইডথ 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2952" y="1130627"/>
            <a:ext cx="611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91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2008915"/>
            <a:ext cx="4250028" cy="3308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351026" y="5465202"/>
            <a:ext cx="2252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নেটগিয়ার মডেম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8" y="2008914"/>
            <a:ext cx="4211392" cy="3347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293094" y="5465201"/>
            <a:ext cx="1782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কেবল মডেম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2952" y="922802"/>
            <a:ext cx="611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032" y="214916"/>
            <a:ext cx="4827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ব্যান্ডউইডথ 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26" y="1967344"/>
            <a:ext cx="4121239" cy="3293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551569" y="5362882"/>
            <a:ext cx="1617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মডেম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8" y="1967344"/>
            <a:ext cx="4237147" cy="3293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221869" y="5366686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 মডেম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3446" y="369754"/>
            <a:ext cx="3998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ব্যান্ডউইডথ 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7825" y="944936"/>
            <a:ext cx="4842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5174" y="214916"/>
            <a:ext cx="3794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ব্যান্ডউইডথ 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ব্যবহার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0" y="2202878"/>
            <a:ext cx="4183353" cy="3279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24314" y="5580925"/>
            <a:ext cx="2425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ওয়্যারল্যাস মডেম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0991" y="5556315"/>
            <a:ext cx="2661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বাংলালায়োন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মডেম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1" y="2202877"/>
            <a:ext cx="4262907" cy="3279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84061" y="837739"/>
            <a:ext cx="4956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27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060" y="3620577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খোকন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তানোর,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রাজশাহী।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নং-০১৭১২০০৭১৮৯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6795" y="261803"/>
            <a:ext cx="2015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73" y="1076551"/>
            <a:ext cx="2144275" cy="2527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508937" y="3647948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একাদশ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ব্যান্ডউইডথ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IN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CB1D63-8118-40B6-B73E-184E39CC1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27" y="1346327"/>
            <a:ext cx="1151233" cy="418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02" y="1065430"/>
            <a:ext cx="2143610" cy="252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30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6314" y="276471"/>
            <a:ext cx="3794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ব্যান্ডউইডথ 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ব্যবহার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7" y="1787236"/>
            <a:ext cx="4407697" cy="3377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14" y="1787236"/>
            <a:ext cx="4355875" cy="3377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67683" y="5317662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বঙ্গবন্ধু-১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3122" y="5317661"/>
            <a:ext cx="349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বঙ্গবন্ধু-১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সেবা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2952" y="922802"/>
            <a:ext cx="611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6036" y="193727"/>
            <a:ext cx="2722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10078" y="1249251"/>
            <a:ext cx="8474994" cy="4025196"/>
            <a:chOff x="6128264" y="-382500"/>
            <a:chExt cx="6731885" cy="3590362"/>
          </a:xfrm>
        </p:grpSpPr>
        <p:sp>
          <p:nvSpPr>
            <p:cNvPr id="5" name="Cloud Callout 4"/>
            <p:cNvSpPr/>
            <p:nvPr/>
          </p:nvSpPr>
          <p:spPr>
            <a:xfrm>
              <a:off x="8794278" y="-382500"/>
              <a:ext cx="2302650" cy="116064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228600">
                <a:srgbClr val="ED7D31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28264" y="910771"/>
              <a:ext cx="6731885" cy="2297091"/>
              <a:chOff x="247536" y="683173"/>
              <a:chExt cx="8339075" cy="190971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47536" y="683173"/>
                <a:ext cx="8339075" cy="1879112"/>
                <a:chOff x="171797" y="768467"/>
                <a:chExt cx="9172616" cy="2886003"/>
              </a:xfrm>
            </p:grpSpPr>
            <p:pic>
              <p:nvPicPr>
                <p:cNvPr id="9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964243" y="1636337"/>
                  <a:ext cx="1074800" cy="182716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6470" y="768467"/>
                  <a:ext cx="2927943" cy="2773596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797" y="904237"/>
                  <a:ext cx="3033794" cy="2750233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2691592" y="2583804"/>
                <a:ext cx="3411827" cy="9081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2" name="Rectangle 11"/>
          <p:cNvSpPr/>
          <p:nvPr/>
        </p:nvSpPr>
        <p:spPr>
          <a:xfrm>
            <a:off x="2920779" y="5497571"/>
            <a:ext cx="5772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ব্যান্ডউইডথ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গুলো লেখ।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166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1841" y="108225"/>
            <a:ext cx="18293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8040" y="755289"/>
            <a:ext cx="7058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ব্যান্ডউইথ 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প্রবাহের হার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প্রবাহের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প্রবাহের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প্রবাহের পদ্ধতি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1280" y="3894609"/>
            <a:ext cx="58512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ভয়েস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ব্যান্ড বেশি ব্যবহৃত হয় কোনটিতে </a:t>
            </a:r>
            <a:endParaRPr lang="bn-IN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ক.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টেলিফোনে 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খ.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টেলিগ্রাফে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গ.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               ঘ.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8040" y="2324949"/>
            <a:ext cx="6431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 হারকে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ন্ড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ব্যান্ডউইথ 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গ.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ঘ. ডে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কানেকশন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832759" y="1235319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:-ক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32760" y="2775368"/>
            <a:ext cx="1897039" cy="6096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84C2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সমাধান:-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32759" y="4496502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9039" y="172620"/>
            <a:ext cx="2632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ttp://nswawards.architecture.com.au/wp-content/gallery/2013-residential-architecture-new-house-entries/2013029293_0_maccormicksimonianarchitectsmaccormickassociatesarchitects_bantrybayhouse_huwlambe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47" y="1095949"/>
            <a:ext cx="6571636" cy="4313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656" y="5610375"/>
            <a:ext cx="11634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0" spc="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ব্রডব্যান্ড</a:t>
            </a:r>
            <a:r>
              <a:rPr lang="bn-IN" sz="3600" kern="0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কানেকশনের ৩টি করে সুবিধা ও অসুবিধা লিখে আনবে।  </a:t>
            </a:r>
            <a:r>
              <a:rPr lang="en-US" sz="3600" kern="0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94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9599" y="185499"/>
            <a:ext cx="17507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27" y="1108830"/>
            <a:ext cx="7044742" cy="4879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5" b="4509"/>
          <a:stretch/>
        </p:blipFill>
        <p:spPr>
          <a:xfrm>
            <a:off x="6130344" y="1620982"/>
            <a:ext cx="4329838" cy="3429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4" y="1620982"/>
            <a:ext cx="4301545" cy="3429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348506" y="276602"/>
            <a:ext cx="4802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3382" y="5362160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2952" y="5362160"/>
            <a:ext cx="968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6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1716240"/>
            <a:ext cx="4517652" cy="3484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96" y="1717964"/>
            <a:ext cx="4646320" cy="3508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75514" y="210809"/>
            <a:ext cx="529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 হয়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1697" y="5499279"/>
            <a:ext cx="266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9044" y="207230"/>
            <a:ext cx="48397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4228" y="1050506"/>
            <a:ext cx="226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ব্যান্ডউইডথ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6" y="2175164"/>
            <a:ext cx="6581104" cy="3839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7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3658" y="311166"/>
            <a:ext cx="2129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0211" y="1630049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4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8888" y="2601171"/>
            <a:ext cx="817644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defTabSz="457200">
              <a:lnSpc>
                <a:spcPct val="150000"/>
              </a:lnSpc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ব্যান্ডউইডথ এর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defTabSz="457200">
              <a:lnSpc>
                <a:spcPct val="150000"/>
              </a:lnSpc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ব্যান্ডউইডথ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ব্যবহার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457200"/>
            <a:endParaRPr lang="en-US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457200"/>
            <a:r>
              <a:rPr lang="bn-BD" sz="3200" b="1" spc="-150" dirty="0" smtClean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0202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112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9477" y="207078"/>
            <a:ext cx="204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ব্যান্ডউইডথ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052" y="5057733"/>
            <a:ext cx="109173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নির্দিষ্ট সম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চ্যানেল দি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পরিমাণ ডেটা স্থানান্ত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রিত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 পরিমাণকে ব্যান্ডউই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 হিসেবে পরিমাপ করা হ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।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 ডেটা ট্রান্সমিশন স্পিড হিসাবে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চিহ্নিত করা হ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66" y="1135901"/>
            <a:ext cx="6362162" cy="335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75674" y="4489826"/>
            <a:ext cx="1297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কেবলস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1205" y="428015"/>
            <a:ext cx="6119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5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3515" y="5589635"/>
            <a:ext cx="3643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6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লেখ।</a:t>
            </a:r>
            <a:r>
              <a:rPr lang="bn-BD" sz="36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19675" y="221360"/>
            <a:ext cx="2526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90" y="1296463"/>
            <a:ext cx="7482625" cy="398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773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49608" y="2452215"/>
            <a:ext cx="61375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5820" indent="-571500" defTabSz="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ন্যারো ব্যান্ড </a:t>
            </a:r>
            <a:r>
              <a:rPr lang="bn-BD" sz="36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Narrow </a:t>
            </a:r>
            <a:r>
              <a:rPr lang="en-US" sz="36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Band</a:t>
            </a:r>
            <a:endParaRPr lang="bn-IN" sz="3600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45820" lvl="0" indent="-571500" defTabSz="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ভয়েস ব্যান্ড </a:t>
            </a:r>
            <a:r>
              <a:rPr lang="bn-BD" sz="3600" kern="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kern="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Voice</a:t>
            </a:r>
            <a:r>
              <a:rPr lang="en-US" sz="3600" kern="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Band)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45820" lvl="0" indent="-571500" defTabSz="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kern="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ব্রড </a:t>
            </a:r>
            <a:r>
              <a:rPr lang="en-US" sz="3600" kern="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ব্যান্ড </a:t>
            </a:r>
            <a:r>
              <a:rPr lang="bn-BD" sz="3600" kern="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kern="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Broad Band)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defTabSz="457200">
              <a:lnSpc>
                <a:spcPct val="150000"/>
              </a:lnSpc>
            </a:pP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6067" y="297779"/>
            <a:ext cx="3817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128776"/>
            <a:ext cx="10174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 গতির ওপর ভিত্তি করে কমিউনিকেশন গতি কে তিন ভাগে ভাগ করা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5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458</Words>
  <Application>Microsoft Office PowerPoint</Application>
  <PresentationFormat>Custom</PresentationFormat>
  <Paragraphs>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109</cp:revision>
  <dcterms:created xsi:type="dcterms:W3CDTF">2019-12-21T06:44:36Z</dcterms:created>
  <dcterms:modified xsi:type="dcterms:W3CDTF">2019-12-27T05:34:50Z</dcterms:modified>
</cp:coreProperties>
</file>