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7" r:id="rId3"/>
    <p:sldId id="327" r:id="rId4"/>
    <p:sldId id="263" r:id="rId5"/>
    <p:sldId id="331" r:id="rId6"/>
    <p:sldId id="257" r:id="rId7"/>
    <p:sldId id="265" r:id="rId8"/>
    <p:sldId id="269" r:id="rId9"/>
    <p:sldId id="337" r:id="rId10"/>
    <p:sldId id="270" r:id="rId11"/>
    <p:sldId id="264" r:id="rId12"/>
    <p:sldId id="274" r:id="rId13"/>
    <p:sldId id="328" r:id="rId14"/>
    <p:sldId id="332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70F6-D4F5-4ED5-8920-9833187BB166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06103-5233-4DF2-B00C-0DEC4A73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4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5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1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74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60BF-90DE-4A53-9B94-57102175CCD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4C91-7519-4B97-A957-DE46EF9DD0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6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5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4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4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2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1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5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2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7"/>
          <p:cNvSpPr/>
          <p:nvPr userDrawn="1"/>
        </p:nvSpPr>
        <p:spPr>
          <a:xfrm>
            <a:off x="0" y="0"/>
            <a:ext cx="679731" cy="752560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 userDrawn="1"/>
        </p:nvSpPr>
        <p:spPr>
          <a:xfrm>
            <a:off x="11523058" y="56644"/>
            <a:ext cx="668942" cy="695916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 userDrawn="1"/>
        </p:nvSpPr>
        <p:spPr>
          <a:xfrm>
            <a:off x="0" y="6344155"/>
            <a:ext cx="752559" cy="639271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523058" y="6271327"/>
            <a:ext cx="668942" cy="712100"/>
          </a:xfrm>
          <a:prstGeom prst="sun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 userDrawn="1"/>
        </p:nvSpPr>
        <p:spPr>
          <a:xfrm>
            <a:off x="679732" y="6586917"/>
            <a:ext cx="11037536" cy="271083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 userDrawn="1"/>
        </p:nvSpPr>
        <p:spPr>
          <a:xfrm>
            <a:off x="550258" y="56644"/>
            <a:ext cx="11102273" cy="347958"/>
          </a:xfrm>
          <a:prstGeom prst="flowChartDecision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 userDrawn="1"/>
        </p:nvCxnSpPr>
        <p:spPr>
          <a:xfrm flipH="1">
            <a:off x="226577" y="598811"/>
            <a:ext cx="8092" cy="587481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 flipH="1">
            <a:off x="339864" y="825388"/>
            <a:ext cx="1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1976212" y="598811"/>
            <a:ext cx="36415" cy="5801989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1" idx="0"/>
          </p:cNvCxnSpPr>
          <p:nvPr userDrawn="1"/>
        </p:nvCxnSpPr>
        <p:spPr>
          <a:xfrm>
            <a:off x="11857529" y="752560"/>
            <a:ext cx="0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051665" y="117334"/>
            <a:ext cx="4099457" cy="226578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TULU SARKER</a:t>
            </a:r>
          </a:p>
        </p:txBody>
      </p:sp>
    </p:spTree>
    <p:extLst>
      <p:ext uri="{BB962C8B-B14F-4D97-AF65-F5344CB8AC3E}">
        <p14:creationId xmlns="" xmlns:p14="http://schemas.microsoft.com/office/powerpoint/2010/main" val="1970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cture16666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109" y="2146419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B51881-84C8-4C8E-89F3-A779D74E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42" y="263471"/>
            <a:ext cx="10460052" cy="2210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41338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00"/>
            <a:ext cx="463368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rizontal Scroll 5"/>
          <p:cNvSpPr/>
          <p:nvPr/>
        </p:nvSpPr>
        <p:spPr>
          <a:xfrm>
            <a:off x="4057650" y="490537"/>
            <a:ext cx="3962400" cy="1033463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bn-IN" sz="6600">
                <a:solidFill>
                  <a:srgbClr val="FFFFFF"/>
                </a:solidFill>
              </a:rPr>
              <a:t> </a:t>
            </a:r>
            <a:endParaRPr lang="en-US" sz="6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934" y="581024"/>
            <a:ext cx="4135437" cy="324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564243"/>
            <a:ext cx="4467225" cy="324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3714750" y="3805238"/>
            <a:ext cx="3962400" cy="1033463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bn-IN" sz="6600">
                <a:solidFill>
                  <a:srgbClr val="FFFFFF"/>
                </a:solidFill>
              </a:rPr>
              <a:t> 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676400" y="4953001"/>
            <a:ext cx="861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যত বেশি লাইব্রেরি প্রতিষ্ঠা করব,দেশের তত বেশি উপকার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Rectangle 1"/>
          <p:cNvGrpSpPr>
            <a:grpSpLocks/>
          </p:cNvGrpSpPr>
          <p:nvPr/>
        </p:nvGrpSpPr>
        <p:grpSpPr bwMode="auto">
          <a:xfrm>
            <a:off x="2398487" y="944564"/>
            <a:ext cx="5364163" cy="968375"/>
            <a:chOff x="1613" y="557"/>
            <a:chExt cx="1954" cy="610"/>
          </a:xfrm>
        </p:grpSpPr>
        <p:pic>
          <p:nvPicPr>
            <p:cNvPr id="28676" name="Rectang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3" y="557"/>
              <a:ext cx="195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4"/>
            <p:cNvSpPr txBox="1">
              <a:spLocks noChangeArrowheads="1"/>
            </p:cNvSpPr>
            <p:nvPr/>
          </p:nvSpPr>
          <p:spPr bwMode="auto">
            <a:xfrm>
              <a:off x="1632" y="576"/>
              <a:ext cx="1920" cy="57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bn-IN" sz="6000" dirty="0"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iiiooo.jpg">
            <a:extLst>
              <a:ext uri="{FF2B5EF4-FFF2-40B4-BE49-F238E27FC236}">
                <a16:creationId xmlns="" xmlns:a16="http://schemas.microsoft.com/office/drawing/2014/main" id="{A6E7AA9E-FD28-4079-971E-2D83904A7E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4808" y="388258"/>
            <a:ext cx="3680505" cy="3040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F0D367-E6E4-41B4-A056-8BD90B13C0E5}"/>
              </a:ext>
            </a:extLst>
          </p:cNvPr>
          <p:cNvSpPr/>
          <p:nvPr/>
        </p:nvSpPr>
        <p:spPr>
          <a:xfrm>
            <a:off x="2836306" y="2043281"/>
            <a:ext cx="3880146" cy="96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ED38197-766B-4C23-B55F-E79B5272B351}"/>
              </a:ext>
            </a:extLst>
          </p:cNvPr>
          <p:cNvSpPr/>
          <p:nvPr/>
        </p:nvSpPr>
        <p:spPr>
          <a:xfrm>
            <a:off x="683664" y="3307222"/>
            <a:ext cx="10836067" cy="293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১।“জীবিত ও মৃত ব্যক্তির হৃদয় পাশাপাশি এক পাড়ায় বাস করিতেছে”কথাটি বুঝিয়ে বল।</a:t>
            </a:r>
          </a:p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কল্লোল,অমৃতলোক,শংক,উল্লংগ্ন শব্দ গুলি দিয়ে টীকা লিখ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1657140-09D8-46CB-B416-0B81701FB4C4}"/>
              </a:ext>
            </a:extLst>
          </p:cNvPr>
          <p:cNvSpPr/>
          <p:nvPr/>
        </p:nvSpPr>
        <p:spPr>
          <a:xfrm>
            <a:off x="1744292" y="1715849"/>
            <a:ext cx="8737600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 গল্পের লেখক  কে ?</a:t>
            </a: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কতসালে রবিন্দ্রনাথ নোবেল পুরস্কার পান ?</a:t>
            </a:r>
          </a:p>
        </p:txBody>
      </p:sp>
    </p:spTree>
    <p:extLst>
      <p:ext uri="{BB962C8B-B14F-4D97-AF65-F5344CB8AC3E}">
        <p14:creationId xmlns="" xmlns:p14="http://schemas.microsoft.com/office/powerpoint/2010/main" val="30083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3CB8A3E-E405-4C1C-BF53-DFDACFC486FE}"/>
              </a:ext>
            </a:extLst>
          </p:cNvPr>
          <p:cNvGrpSpPr/>
          <p:nvPr/>
        </p:nvGrpSpPr>
        <p:grpSpPr>
          <a:xfrm>
            <a:off x="1013692" y="841045"/>
            <a:ext cx="10183199" cy="3695393"/>
            <a:chOff x="1013692" y="841045"/>
            <a:chExt cx="10183199" cy="3695393"/>
          </a:xfrm>
        </p:grpSpPr>
        <p:pic>
          <p:nvPicPr>
            <p:cNvPr id="6" name="Content Placeholder 4">
              <a:extLst>
                <a:ext uri="{FF2B5EF4-FFF2-40B4-BE49-F238E27FC236}">
                  <a16:creationId xmlns="" xmlns:a16="http://schemas.microsoft.com/office/drawing/2014/main" id="{F1EF5C0D-6808-48E8-A5CF-74D4B0EB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841045"/>
              <a:ext cx="5100890" cy="3669921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1D337B3-5828-48F6-B98F-0189AD0DACFA}"/>
                </a:ext>
              </a:extLst>
            </p:cNvPr>
            <p:cNvGrpSpPr/>
            <p:nvPr/>
          </p:nvGrpSpPr>
          <p:grpSpPr>
            <a:xfrm>
              <a:off x="1013692" y="841045"/>
              <a:ext cx="5100890" cy="3695393"/>
              <a:chOff x="1013692" y="841045"/>
              <a:chExt cx="5100890" cy="3695393"/>
            </a:xfrm>
          </p:grpSpPr>
          <p:pic>
            <p:nvPicPr>
              <p:cNvPr id="4" name="Content Placeholder 3">
                <a:extLst>
                  <a:ext uri="{FF2B5EF4-FFF2-40B4-BE49-F238E27FC236}">
                    <a16:creationId xmlns="" xmlns:a16="http://schemas.microsoft.com/office/drawing/2014/main" id="{BF5FEC24-6E67-4B21-BC1A-FDF21D412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693" y="841046"/>
                <a:ext cx="5100889" cy="3695392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77FD12C0-88D3-439B-B303-9B6C929AAEDA}"/>
                  </a:ext>
                </a:extLst>
              </p:cNvPr>
              <p:cNvSpPr/>
              <p:nvPr/>
            </p:nvSpPr>
            <p:spPr>
              <a:xfrm>
                <a:off x="1013692" y="841045"/>
                <a:ext cx="2819839" cy="9816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5400" b="1" spc="50" dirty="0">
                    <a:ln w="11430"/>
                    <a:solidFill>
                      <a:srgbClr val="FFFF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5400" b="1" spc="50" dirty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74622EE-50D1-4E16-BDD7-4691191C9713}"/>
              </a:ext>
            </a:extLst>
          </p:cNvPr>
          <p:cNvSpPr/>
          <p:nvPr/>
        </p:nvSpPr>
        <p:spPr>
          <a:xfrm>
            <a:off x="1013692" y="5021943"/>
            <a:ext cx="10183199" cy="981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</p:spTree>
    <p:extLst>
      <p:ext uri="{BB962C8B-B14F-4D97-AF65-F5344CB8AC3E}">
        <p14:creationId xmlns="" xmlns:p14="http://schemas.microsoft.com/office/powerpoint/2010/main" val="42188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0BCC44A-C3C6-4A38-8594-83642A2C8BD3}"/>
              </a:ext>
            </a:extLst>
          </p:cNvPr>
          <p:cNvGrpSpPr/>
          <p:nvPr/>
        </p:nvGrpSpPr>
        <p:grpSpPr>
          <a:xfrm>
            <a:off x="2320119" y="931236"/>
            <a:ext cx="7219665" cy="5551451"/>
            <a:chOff x="2320119" y="931236"/>
            <a:chExt cx="7219665" cy="555145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303E0BCC-9FB1-4F8E-8A76-BBC4DE0F0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119" y="1572681"/>
              <a:ext cx="7219665" cy="49100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B0446FA-B036-4952-AEE0-941BCFC21279}"/>
                </a:ext>
              </a:extLst>
            </p:cNvPr>
            <p:cNvSpPr/>
            <p:nvPr/>
          </p:nvSpPr>
          <p:spPr>
            <a:xfrm>
              <a:off x="2354237" y="931236"/>
              <a:ext cx="7185547" cy="641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ধন্যবাদ সবাইকে 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152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D5A525-99E5-4D23-904D-F524521EFD0E}"/>
              </a:ext>
            </a:extLst>
          </p:cNvPr>
          <p:cNvSpPr/>
          <p:nvPr/>
        </p:nvSpPr>
        <p:spPr>
          <a:xfrm>
            <a:off x="1235120" y="1074058"/>
            <a:ext cx="4626593" cy="54359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endParaRPr lang="bn-IN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IN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৯ম</a:t>
            </a:r>
          </a:p>
          <a:p>
            <a:pPr lvl="0"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বাংলা ১ম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: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৫০মিনিট</a:t>
            </a:r>
          </a:p>
          <a:p>
            <a:pPr algn="ctr">
              <a:spcBef>
                <a:spcPct val="20000"/>
              </a:spcBef>
            </a:pP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তাং ১৫/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/২০১৯ </a:t>
            </a:r>
          </a:p>
          <a:p>
            <a:pPr lvl="0" algn="ctr"/>
            <a:r>
              <a:rPr lang="bn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85B29F-C691-42E0-BD15-A01260985129}"/>
              </a:ext>
            </a:extLst>
          </p:cNvPr>
          <p:cNvSpPr/>
          <p:nvPr/>
        </p:nvSpPr>
        <p:spPr>
          <a:xfrm>
            <a:off x="6328013" y="1228300"/>
            <a:ext cx="5017828" cy="52134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টুলু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কাদিরখোলা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০১৯৩৪-৫০৮১৬৭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E-mail:tulusarker81@gmail.com</a:t>
            </a:r>
          </a:p>
        </p:txBody>
      </p:sp>
      <p:sp>
        <p:nvSpPr>
          <p:cNvPr id="6" name="Flowchart: Preparation 5">
            <a:extLst>
              <a:ext uri="{FF2B5EF4-FFF2-40B4-BE49-F238E27FC236}">
                <a16:creationId xmlns="" xmlns:a16="http://schemas.microsoft.com/office/drawing/2014/main" id="{AA47006A-9199-46DF-BCC2-7288ABEDE240}"/>
              </a:ext>
            </a:extLst>
          </p:cNvPr>
          <p:cNvSpPr/>
          <p:nvPr/>
        </p:nvSpPr>
        <p:spPr>
          <a:xfrm>
            <a:off x="3643951" y="518616"/>
            <a:ext cx="4435523" cy="709684"/>
          </a:xfrm>
          <a:prstGeom prst="flowChartPreparation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22A0F9-E8BF-4E2A-BC84-AD4610A9B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4" y="2306468"/>
            <a:ext cx="1722966" cy="203351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7AF3B9-BB24-4248-80B6-AFC01CAFCCA9}"/>
              </a:ext>
            </a:extLst>
          </p:cNvPr>
          <p:cNvPicPr/>
          <p:nvPr/>
        </p:nvPicPr>
        <p:blipFill>
          <a:blip r:embed="rId4"/>
          <a:srcRect t="16113" b="7161"/>
          <a:stretch>
            <a:fillRect/>
          </a:stretch>
        </p:blipFill>
        <p:spPr bwMode="auto">
          <a:xfrm>
            <a:off x="2893635" y="1783742"/>
            <a:ext cx="1500632" cy="172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57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6DAFFD6-276D-42AE-A299-3EDCAE53EBD4}"/>
              </a:ext>
            </a:extLst>
          </p:cNvPr>
          <p:cNvSpPr/>
          <p:nvPr/>
        </p:nvSpPr>
        <p:spPr>
          <a:xfrm>
            <a:off x="957933" y="1086110"/>
            <a:ext cx="4557505" cy="338428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42000" b="-4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FEA74EF-3C4B-43F9-B652-41D6D07A98F8}"/>
              </a:ext>
            </a:extLst>
          </p:cNvPr>
          <p:cNvSpPr/>
          <p:nvPr/>
        </p:nvSpPr>
        <p:spPr>
          <a:xfrm>
            <a:off x="6320135" y="1086111"/>
            <a:ext cx="4333351" cy="338429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41000" r="-41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DC6C1A-C72E-451F-9D4D-5F1A94043DEA}"/>
              </a:ext>
            </a:extLst>
          </p:cNvPr>
          <p:cNvSpPr/>
          <p:nvPr/>
        </p:nvSpPr>
        <p:spPr>
          <a:xfrm>
            <a:off x="1894921" y="4768202"/>
            <a:ext cx="7495821" cy="4000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 ?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7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489276" y="1238492"/>
            <a:ext cx="9213448" cy="1600261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="" xmlns:a16="http://schemas.microsoft.com/office/drawing/2014/main" id="{D5D8AC41-2C44-46AA-A5A0-DE16A21E5E5F}"/>
              </a:ext>
            </a:extLst>
          </p:cNvPr>
          <p:cNvSpPr/>
          <p:nvPr/>
        </p:nvSpPr>
        <p:spPr>
          <a:xfrm>
            <a:off x="2831939" y="4193360"/>
            <a:ext cx="6528122" cy="1539433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</a:p>
        </p:txBody>
      </p:sp>
    </p:spTree>
    <p:extLst>
      <p:ext uri="{BB962C8B-B14F-4D97-AF65-F5344CB8AC3E}">
        <p14:creationId xmlns="" xmlns:p14="http://schemas.microsoft.com/office/powerpoint/2010/main" val="15862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CE19D217-59FD-43B0-BE89-056EFD1F50B3}"/>
              </a:ext>
            </a:extLst>
          </p:cNvPr>
          <p:cNvSpPr txBox="1">
            <a:spLocks/>
          </p:cNvSpPr>
          <p:nvPr/>
        </p:nvSpPr>
        <p:spPr>
          <a:xfrm>
            <a:off x="1047749" y="2119086"/>
            <a:ext cx="10549165" cy="4068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 algn="just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0" indent="0" algn="just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লেখক পরিচিতি বলতে পারবে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কল্লোল,উল্লংঘ্ন,অমৃতলোক,শংক  প্রমিত শব্দগুলির বাক্য ও টীকা লিখতে পারবে ।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 পারবে।</a:t>
            </a:r>
          </a:p>
        </p:txBody>
      </p:sp>
      <p:grpSp>
        <p:nvGrpSpPr>
          <p:cNvPr id="3" name="Title 1">
            <a:extLst>
              <a:ext uri="{FF2B5EF4-FFF2-40B4-BE49-F238E27FC236}">
                <a16:creationId xmlns="" xmlns:a16="http://schemas.microsoft.com/office/drawing/2014/main" id="{B4E50F7F-2E5F-443E-89EA-60A601E02D29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1149350" y="670151"/>
            <a:ext cx="8261350" cy="1176337"/>
            <a:chOff x="276" y="131"/>
            <a:chExt cx="5204" cy="741"/>
          </a:xfrm>
          <a:blipFill>
            <a:blip r:embed="rId3"/>
            <a:tile tx="0" ty="0" sx="100000" sy="100000" flip="none" algn="tl"/>
          </a:blipFill>
        </p:grpSpPr>
        <p:pic>
          <p:nvPicPr>
            <p:cNvPr id="4" name="Title 1">
              <a:extLst>
                <a:ext uri="{FF2B5EF4-FFF2-40B4-BE49-F238E27FC236}">
                  <a16:creationId xmlns="" xmlns:a16="http://schemas.microsoft.com/office/drawing/2014/main" id="{6DD64D87-9E1B-4B80-B5F1-877C9DD5463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" y="131"/>
              <a:ext cx="5204" cy="7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">
              <a:extLst>
                <a:ext uri="{FF2B5EF4-FFF2-40B4-BE49-F238E27FC236}">
                  <a16:creationId xmlns="" xmlns:a16="http://schemas.microsoft.com/office/drawing/2014/main" id="{1AFAB2FD-E59F-45D1-AC57-C9079864E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4"/>
              <a:ext cx="5184" cy="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bn-IN" sz="6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96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139" y="1810656"/>
            <a:ext cx="5008336" cy="42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2" y="1810656"/>
            <a:ext cx="5008334" cy="43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5">
            <a:extLst>
              <a:ext uri="{FF2B5EF4-FFF2-40B4-BE49-F238E27FC236}">
                <a16:creationId xmlns="" xmlns:a16="http://schemas.microsoft.com/office/drawing/2014/main" id="{785A1E40-E840-4362-BFB5-31ADA02EF0AC}"/>
              </a:ext>
            </a:extLst>
          </p:cNvPr>
          <p:cNvSpPr/>
          <p:nvPr/>
        </p:nvSpPr>
        <p:spPr>
          <a:xfrm>
            <a:off x="3389540" y="631372"/>
            <a:ext cx="3962400" cy="1033463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bn-IN" sz="6600">
                <a:solidFill>
                  <a:srgbClr val="FFFFFF"/>
                </a:solidFill>
              </a:rPr>
              <a:t> </a:t>
            </a:r>
            <a:endParaRPr lang="en-US" sz="6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/>
          <a:srcRect l="-758" t="-14223" r="758" b="14223"/>
          <a:stretch>
            <a:fillRect/>
          </a:stretch>
        </p:blipFill>
        <p:spPr bwMode="auto">
          <a:xfrm>
            <a:off x="6172200" y="4267201"/>
            <a:ext cx="4002314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0457" y="4343401"/>
            <a:ext cx="450759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0114" y="1567543"/>
            <a:ext cx="4347936" cy="25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514600" y="457201"/>
            <a:ext cx="7258050" cy="823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লাইব্রেরি হচ্ছে মনের হাসপাতাল।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542258"/>
            <a:ext cx="3970564" cy="25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813" y="1501775"/>
            <a:ext cx="4248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642" y="1501775"/>
            <a:ext cx="41703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2209800" y="5746751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 b="1" dirty="0">
                <a:latin typeface="Calibri" pitchFamily="34" charset="0"/>
                <a:cs typeface="Vrinda" pitchFamily="2" charset="0"/>
              </a:rPr>
              <a:t>বই বিতরন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477000" y="5746751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Calibri" pitchFamily="34" charset="0"/>
                <a:cs typeface="Vrinda" pitchFamily="2" charset="0"/>
              </a:rPr>
              <a:t>বই পড়া</a:t>
            </a:r>
            <a:endParaRPr lang="en-US" sz="3600" b="1">
              <a:latin typeface="Calibri" pitchFamily="34" charset="0"/>
            </a:endParaRPr>
          </a:p>
        </p:txBody>
      </p:sp>
      <p:sp>
        <p:nvSpPr>
          <p:cNvPr id="2" name="Horizontal Scroll 5"/>
          <p:cNvSpPr/>
          <p:nvPr/>
        </p:nvSpPr>
        <p:spPr>
          <a:xfrm>
            <a:off x="4195423" y="365125"/>
            <a:ext cx="3962400" cy="103346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66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bn-IN" sz="6600">
                <a:solidFill>
                  <a:srgbClr val="FFFFFF"/>
                </a:solidFill>
              </a:rPr>
              <a:t> </a:t>
            </a:r>
            <a:endParaRPr lang="en-US" sz="6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gggg.jpg">
            <a:extLst>
              <a:ext uri="{FF2B5EF4-FFF2-40B4-BE49-F238E27FC236}">
                <a16:creationId xmlns="" xmlns:a16="http://schemas.microsoft.com/office/drawing/2014/main" id="{1395B3C2-B843-4FFF-8D38-575DEAA5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08" y="614149"/>
            <a:ext cx="4214512" cy="24389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4BC26A7-9495-4B47-A49F-F085B7BF03C3}"/>
              </a:ext>
            </a:extLst>
          </p:cNvPr>
          <p:cNvSpPr/>
          <p:nvPr/>
        </p:nvSpPr>
        <p:spPr>
          <a:xfrm>
            <a:off x="1199130" y="504968"/>
            <a:ext cx="3823246" cy="2797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BA7C2DF-2220-4A3C-ADA5-C10A3B183A54}"/>
              </a:ext>
            </a:extLst>
          </p:cNvPr>
          <p:cNvGrpSpPr/>
          <p:nvPr/>
        </p:nvGrpSpPr>
        <p:grpSpPr>
          <a:xfrm>
            <a:off x="1437408" y="3389085"/>
            <a:ext cx="9317183" cy="1080365"/>
            <a:chOff x="471142" y="242880"/>
            <a:chExt cx="9317183" cy="5973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60D8808C-927D-4770-87C8-C4E43DAC9C85}"/>
                </a:ext>
              </a:extLst>
            </p:cNvPr>
            <p:cNvSpPr/>
            <p:nvPr/>
          </p:nvSpPr>
          <p:spPr>
            <a:xfrm>
              <a:off x="471142" y="242880"/>
              <a:ext cx="9317183" cy="59730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="" xmlns:a16="http://schemas.microsoft.com/office/drawing/2014/main" id="{C74BF654-89D7-4012-843A-95C5323C50B1}"/>
                </a:ext>
              </a:extLst>
            </p:cNvPr>
            <p:cNvSpPr txBox="1"/>
            <p:nvPr/>
          </p:nvSpPr>
          <p:spPr>
            <a:xfrm>
              <a:off x="500300" y="272038"/>
              <a:ext cx="9258867" cy="538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8983" tIns="0" rIns="258983" bIns="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0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r>
                <a:rPr lang="bn-BD" sz="40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লাইব্রেরি কী </a:t>
              </a:r>
              <a:r>
                <a:rPr lang="en-US" sz="40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বুঝিয়ে</a:t>
              </a:r>
              <a:r>
                <a:rPr lang="en-US" sz="40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40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F40A6B5-FA99-4123-83E6-C825AD2BE624}"/>
              </a:ext>
            </a:extLst>
          </p:cNvPr>
          <p:cNvGrpSpPr/>
          <p:nvPr/>
        </p:nvGrpSpPr>
        <p:grpSpPr>
          <a:xfrm>
            <a:off x="1273218" y="4808740"/>
            <a:ext cx="9298932" cy="910872"/>
            <a:chOff x="345983" y="2134146"/>
            <a:chExt cx="9298932" cy="9108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5004D17F-2346-4CEC-AE4C-4E0F0AA1486C}"/>
                </a:ext>
              </a:extLst>
            </p:cNvPr>
            <p:cNvSpPr/>
            <p:nvPr/>
          </p:nvSpPr>
          <p:spPr>
            <a:xfrm>
              <a:off x="345983" y="2134146"/>
              <a:ext cx="9298932" cy="91087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="" xmlns:a16="http://schemas.microsoft.com/office/drawing/2014/main" id="{A03CB5B0-4C8F-4B6A-A832-727C2EA22220}"/>
                </a:ext>
              </a:extLst>
            </p:cNvPr>
            <p:cNvSpPr txBox="1"/>
            <p:nvPr/>
          </p:nvSpPr>
          <p:spPr>
            <a:xfrm>
              <a:off x="390448" y="2178611"/>
              <a:ext cx="9210002" cy="821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8983" tIns="0" rIns="258983" bIns="0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000" kern="1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কিসের মধ্যে সমুদ্রের শব্দ শোনা যায়</a:t>
              </a:r>
              <a:r>
                <a:rPr lang="bn-BD" sz="4000" kern="1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kern="1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119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192</Words>
  <Application>Microsoft Office PowerPoint</Application>
  <PresentationFormat>Custom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171</cp:revision>
  <dcterms:created xsi:type="dcterms:W3CDTF">2019-09-13T02:16:23Z</dcterms:created>
  <dcterms:modified xsi:type="dcterms:W3CDTF">2019-12-26T18:28:10Z</dcterms:modified>
</cp:coreProperties>
</file>