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9" r:id="rId6"/>
    <p:sldId id="262" r:id="rId7"/>
    <p:sldId id="263" r:id="rId8"/>
    <p:sldId id="259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D9CD6-3FF1-464A-B48E-CDE8CD2393D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578A7-5B20-4915-B3DC-5BDF6182E734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IN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মোতাহের</a:t>
          </a:r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হোসেন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863A36-A745-46B5-BCB7-3487C498F4DE}" type="parTrans" cxnId="{BCFC8099-9E94-4374-B820-B2582AAE58AD}">
      <dgm:prSet/>
      <dgm:spPr/>
      <dgm:t>
        <a:bodyPr/>
        <a:lstStyle/>
        <a:p>
          <a:endParaRPr lang="en-US"/>
        </a:p>
      </dgm:t>
    </dgm:pt>
    <dgm:pt modelId="{D6A3FA55-408B-4D80-AF68-9151C3C71A28}" type="sibTrans" cxnId="{BCFC8099-9E94-4374-B820-B2582AAE58AD}">
      <dgm:prSet/>
      <dgm:spPr/>
      <dgm:t>
        <a:bodyPr/>
        <a:lstStyle/>
        <a:p>
          <a:endParaRPr lang="en-US"/>
        </a:p>
      </dgm:t>
    </dgm:pt>
    <dgm:pt modelId="{7065DD57-3A79-4499-9987-BC8673FBE36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১৯০৩ খ্রিষ্টাব্দে নোয়াখালীতে জন্ম।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72E7F-D6F7-4E1D-B2B0-589493D01953}" type="parTrans" cxnId="{2B5A52D4-32DD-48BE-9B49-F3531A3B9EBA}">
      <dgm:prSet/>
      <dgm:spPr/>
      <dgm:t>
        <a:bodyPr/>
        <a:lstStyle/>
        <a:p>
          <a:endParaRPr lang="en-US"/>
        </a:p>
      </dgm:t>
    </dgm:pt>
    <dgm:pt modelId="{C463E5FA-4699-435C-9573-E53CEDE875F7}" type="sibTrans" cxnId="{2B5A52D4-32DD-48BE-9B49-F3531A3B9EBA}">
      <dgm:prSet/>
      <dgm:spPr/>
      <dgm:t>
        <a:bodyPr/>
        <a:lstStyle/>
        <a:p>
          <a:endParaRPr lang="en-US"/>
        </a:p>
      </dgm:t>
    </dgm:pt>
    <dgm:pt modelId="{9A37BBC8-FCA0-4EFA-86FE-C5AB25C0AD5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বুদ্ধির মুক্তি আন্দোলনের কাণ্ডারী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C55D93-15F3-4C26-88A9-4DF2E03DF248}" type="parTrans" cxnId="{66A1C979-7EA0-44D4-A917-D01114D074A9}">
      <dgm:prSet/>
      <dgm:spPr/>
      <dgm:t>
        <a:bodyPr/>
        <a:lstStyle/>
        <a:p>
          <a:endParaRPr lang="en-US"/>
        </a:p>
      </dgm:t>
    </dgm:pt>
    <dgm:pt modelId="{C0C325D2-8536-44B7-B4DD-4DFB6A91240D}" type="sibTrans" cxnId="{66A1C979-7EA0-44D4-A917-D01114D074A9}">
      <dgm:prSet/>
      <dgm:spPr/>
      <dgm:t>
        <a:bodyPr/>
        <a:lstStyle/>
        <a:p>
          <a:endParaRPr lang="en-US"/>
        </a:p>
      </dgm:t>
    </dgm:pt>
    <dgm:pt modelId="{B7AA21F7-E352-4691-B25E-FF4FD9A7114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সংস্কৃতিকথা প্রবন্ধের জন্য খ্যাত।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3BE558-1791-4A05-8D0F-F8C4435184D8}" type="parTrans" cxnId="{B45EDFE4-5C8B-4234-B822-DFAC6EF58254}">
      <dgm:prSet/>
      <dgm:spPr/>
      <dgm:t>
        <a:bodyPr/>
        <a:lstStyle/>
        <a:p>
          <a:endParaRPr lang="en-US"/>
        </a:p>
      </dgm:t>
    </dgm:pt>
    <dgm:pt modelId="{B8144BA2-2FBB-490D-95C4-2332297C5747}" type="sibTrans" cxnId="{B45EDFE4-5C8B-4234-B822-DFAC6EF58254}">
      <dgm:prSet/>
      <dgm:spPr/>
      <dgm:t>
        <a:bodyPr/>
        <a:lstStyle/>
        <a:p>
          <a:endParaRPr lang="en-US"/>
        </a:p>
      </dgm:t>
    </dgm:pt>
    <dgm:pt modelId="{7D842424-DE9D-44E4-93C0-48EED123E39A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সভ্যতা ও সুখ নামে দুটি অনুবাদ গ্রন্থ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0776C1-D75A-4531-AF48-3B73DD8CD62E}" type="parTrans" cxnId="{CBF0CE87-9D65-45EC-ADED-FE727DE9240F}">
      <dgm:prSet/>
      <dgm:spPr/>
      <dgm:t>
        <a:bodyPr/>
        <a:lstStyle/>
        <a:p>
          <a:endParaRPr lang="en-US"/>
        </a:p>
      </dgm:t>
    </dgm:pt>
    <dgm:pt modelId="{4B6D56F4-583A-4271-809B-C3A54140A3E3}" type="sibTrans" cxnId="{CBF0CE87-9D65-45EC-ADED-FE727DE9240F}">
      <dgm:prSet/>
      <dgm:spPr/>
      <dgm:t>
        <a:bodyPr/>
        <a:lstStyle/>
        <a:p>
          <a:endParaRPr lang="en-US"/>
        </a:p>
      </dgm:t>
    </dgm:pt>
    <dgm:pt modelId="{034642FE-4739-4C21-B7B8-2207B1D90C2A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মানবপ্রেমের আদর্শের অনুসারী</a:t>
          </a:r>
        </a:p>
        <a:p>
          <a:pPr algn="ctr"/>
          <a:endParaRPr lang="bn-IN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60976E-9D19-4E3E-82F5-ED83A5FE04D6}" type="parTrans" cxnId="{AFDFBD79-BB5E-4E15-AAF3-19EF9B0C640F}">
      <dgm:prSet/>
      <dgm:spPr/>
      <dgm:t>
        <a:bodyPr/>
        <a:lstStyle/>
        <a:p>
          <a:endParaRPr lang="en-US"/>
        </a:p>
      </dgm:t>
    </dgm:pt>
    <dgm:pt modelId="{4CDA65B5-A3DC-4A4B-8FFB-DBD7711BE4D9}" type="sibTrans" cxnId="{AFDFBD79-BB5E-4E15-AAF3-19EF9B0C640F}">
      <dgm:prSet/>
      <dgm:spPr/>
      <dgm:t>
        <a:bodyPr/>
        <a:lstStyle/>
        <a:p>
          <a:endParaRPr lang="en-US"/>
        </a:p>
      </dgm:t>
    </dgm:pt>
    <dgm:pt modelId="{E7B09FC9-4A4C-45C4-B7CF-A5257907B00A}">
      <dgm:prSet phldrT="[Text]" custT="1"/>
      <dgm:spPr/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১৯৫৬ খৃষ্টাব্দে চট্টগ্রামে মৃত্যু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979823-3847-4EC5-9068-1209D46EE1A7}" type="parTrans" cxnId="{8A94D06F-F36E-4E97-86CD-18FFD25F3631}">
      <dgm:prSet/>
      <dgm:spPr/>
      <dgm:t>
        <a:bodyPr/>
        <a:lstStyle/>
        <a:p>
          <a:endParaRPr lang="en-US"/>
        </a:p>
      </dgm:t>
    </dgm:pt>
    <dgm:pt modelId="{6EA1E7B3-7698-4537-B3CD-1CFD145C0309}" type="sibTrans" cxnId="{8A94D06F-F36E-4E97-86CD-18FFD25F3631}">
      <dgm:prSet/>
      <dgm:spPr/>
      <dgm:t>
        <a:bodyPr/>
        <a:lstStyle/>
        <a:p>
          <a:endParaRPr lang="en-US"/>
        </a:p>
      </dgm:t>
    </dgm:pt>
    <dgm:pt modelId="{F2D6C273-FD83-4676-931A-6333FB1E52D3}" type="pres">
      <dgm:prSet presAssocID="{2DCD9CD6-3FF1-464A-B48E-CDE8CD2393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F84B6F-DA39-44BF-8871-45A57B5977CB}" type="pres">
      <dgm:prSet presAssocID="{7F0578A7-5B20-4915-B3DC-5BDF6182E734}" presName="Parent" presStyleLbl="node0" presStyleIdx="0" presStyleCnt="1" custLinFactNeighborX="-238" custLinFactNeighborY="544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F66D338-7B05-49D3-8908-4585ED67CE8D}" type="pres">
      <dgm:prSet presAssocID="{7065DD57-3A79-4499-9987-BC8673FBE360}" presName="Accent1" presStyleCnt="0"/>
      <dgm:spPr/>
    </dgm:pt>
    <dgm:pt modelId="{E3113961-ED0A-4C09-B983-843B0793965E}" type="pres">
      <dgm:prSet presAssocID="{7065DD57-3A79-4499-9987-BC8673FBE360}" presName="Accent" presStyleLbl="bgShp" presStyleIdx="0" presStyleCnt="6"/>
      <dgm:spPr/>
    </dgm:pt>
    <dgm:pt modelId="{B9BC45F9-0800-4E83-BDEB-DE4CAC735CFA}" type="pres">
      <dgm:prSet presAssocID="{7065DD57-3A79-4499-9987-BC8673FBE360}" presName="Child1" presStyleLbl="node1" presStyleIdx="0" presStyleCnt="6" custScaleX="1264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C84EF-D865-499E-A59B-5D05BD4E1F0C}" type="pres">
      <dgm:prSet presAssocID="{9A37BBC8-FCA0-4EFA-86FE-C5AB25C0AD51}" presName="Accent2" presStyleCnt="0"/>
      <dgm:spPr/>
    </dgm:pt>
    <dgm:pt modelId="{947F775D-DE44-416F-8E5A-FC2A69AB823A}" type="pres">
      <dgm:prSet presAssocID="{9A37BBC8-FCA0-4EFA-86FE-C5AB25C0AD51}" presName="Accent" presStyleLbl="bgShp" presStyleIdx="1" presStyleCnt="6"/>
      <dgm:spPr/>
    </dgm:pt>
    <dgm:pt modelId="{F2AE3B0D-C6C8-4BFE-9F4C-F9FC3B9D4102}" type="pres">
      <dgm:prSet presAssocID="{9A37BBC8-FCA0-4EFA-86FE-C5AB25C0AD51}" presName="Child2" presStyleLbl="node1" presStyleIdx="1" presStyleCnt="6" custScaleX="131473" custScaleY="120984" custLinFactNeighborX="21633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E89A9-75EF-4F60-807A-2C9EA3E0CA59}" type="pres">
      <dgm:prSet presAssocID="{B7AA21F7-E352-4691-B25E-FF4FD9A7114C}" presName="Accent3" presStyleCnt="0"/>
      <dgm:spPr/>
    </dgm:pt>
    <dgm:pt modelId="{517F4CB2-BBB6-4D50-9BE0-DA224A1812C3}" type="pres">
      <dgm:prSet presAssocID="{B7AA21F7-E352-4691-B25E-FF4FD9A7114C}" presName="Accent" presStyleLbl="bgShp" presStyleIdx="2" presStyleCnt="6" custScaleY="105446" custLinFactY="100000" custLinFactNeighborX="73261" custLinFactNeighborY="185309"/>
      <dgm:spPr/>
    </dgm:pt>
    <dgm:pt modelId="{AE1B952B-3F9E-49A7-9889-E7C55D7FBE80}" type="pres">
      <dgm:prSet presAssocID="{B7AA21F7-E352-4691-B25E-FF4FD9A7114C}" presName="Child3" presStyleLbl="node1" presStyleIdx="2" presStyleCnt="6" custScaleX="129584" custLinFactNeighborX="13924" custLinFactNeighborY="-3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2EA3B-D7BA-447F-82BF-20B83C5177C9}" type="pres">
      <dgm:prSet presAssocID="{7D842424-DE9D-44E4-93C0-48EED123E39A}" presName="Accent4" presStyleCnt="0"/>
      <dgm:spPr/>
    </dgm:pt>
    <dgm:pt modelId="{C4F12B48-D5F0-44DE-9F33-07562EC2240F}" type="pres">
      <dgm:prSet presAssocID="{7D842424-DE9D-44E4-93C0-48EED123E39A}" presName="Accent" presStyleLbl="bgShp" presStyleIdx="3" presStyleCnt="6"/>
      <dgm:spPr/>
    </dgm:pt>
    <dgm:pt modelId="{BA09963D-0085-4BBD-A4EF-E7678CA3B75D}" type="pres">
      <dgm:prSet presAssocID="{7D842424-DE9D-44E4-93C0-48EED123E39A}" presName="Child4" presStyleLbl="node1" presStyleIdx="3" presStyleCnt="6" custScaleX="117646" custScaleY="102586" custLinFactNeighborX="-3091" custLinFactNeighborY="-8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FDE13-8FC3-40B9-A32D-41425323D532}" type="pres">
      <dgm:prSet presAssocID="{034642FE-4739-4C21-B7B8-2207B1D90C2A}" presName="Accent5" presStyleCnt="0"/>
      <dgm:spPr/>
    </dgm:pt>
    <dgm:pt modelId="{30C91FDC-3FB0-4390-BADC-27B0C05514D4}" type="pres">
      <dgm:prSet presAssocID="{034642FE-4739-4C21-B7B8-2207B1D90C2A}" presName="Accent" presStyleLbl="bgShp" presStyleIdx="4" presStyleCnt="6"/>
      <dgm:spPr/>
    </dgm:pt>
    <dgm:pt modelId="{EC805622-173D-468E-95B6-B1CEA98FE32A}" type="pres">
      <dgm:prSet presAssocID="{034642FE-4739-4C21-B7B8-2207B1D90C2A}" presName="Child5" presStyleLbl="node1" presStyleIdx="4" presStyleCnt="6" custScaleX="132690" custScaleY="120988" custLinFactNeighborX="-13135" custLinFactNeighborY="6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8979A-EFD8-4BD7-8558-3D4EC11DC804}" type="pres">
      <dgm:prSet presAssocID="{E7B09FC9-4A4C-45C4-B7CF-A5257907B00A}" presName="Accent6" presStyleCnt="0"/>
      <dgm:spPr/>
    </dgm:pt>
    <dgm:pt modelId="{A0C8DE67-C2B2-4290-8760-D21ECF35EDC2}" type="pres">
      <dgm:prSet presAssocID="{E7B09FC9-4A4C-45C4-B7CF-A5257907B00A}" presName="Accent" presStyleLbl="bgShp" presStyleIdx="5" presStyleCnt="6"/>
      <dgm:spPr/>
    </dgm:pt>
    <dgm:pt modelId="{41A69F9A-AAD7-4601-8E28-9E1623FF02F4}" type="pres">
      <dgm:prSet presAssocID="{E7B09FC9-4A4C-45C4-B7CF-A5257907B00A}" presName="Child6" presStyleLbl="node1" presStyleIdx="5" presStyleCnt="6" custScaleX="120138" custScaleY="106924" custLinFactNeighborX="-3863" custLinFactNeighborY="8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C1F45A-A633-460E-92E1-D0A8D502C90D}" type="presOf" srcId="{E7B09FC9-4A4C-45C4-B7CF-A5257907B00A}" destId="{41A69F9A-AAD7-4601-8E28-9E1623FF02F4}" srcOrd="0" destOrd="0" presId="urn:microsoft.com/office/officeart/2011/layout/HexagonRadial"/>
    <dgm:cxn modelId="{6397DF62-C78C-4DC1-8F1F-D132C46C266F}" type="presOf" srcId="{034642FE-4739-4C21-B7B8-2207B1D90C2A}" destId="{EC805622-173D-468E-95B6-B1CEA98FE32A}" srcOrd="0" destOrd="0" presId="urn:microsoft.com/office/officeart/2011/layout/HexagonRadial"/>
    <dgm:cxn modelId="{2DF42266-8C82-45FC-A847-AAB6CA574FF0}" type="presOf" srcId="{2DCD9CD6-3FF1-464A-B48E-CDE8CD2393D1}" destId="{F2D6C273-FD83-4676-931A-6333FB1E52D3}" srcOrd="0" destOrd="0" presId="urn:microsoft.com/office/officeart/2011/layout/HexagonRadial"/>
    <dgm:cxn modelId="{CBF0CE87-9D65-45EC-ADED-FE727DE9240F}" srcId="{7F0578A7-5B20-4915-B3DC-5BDF6182E734}" destId="{7D842424-DE9D-44E4-93C0-48EED123E39A}" srcOrd="3" destOrd="0" parTransId="{270776C1-D75A-4531-AF48-3B73DD8CD62E}" sibTransId="{4B6D56F4-583A-4271-809B-C3A54140A3E3}"/>
    <dgm:cxn modelId="{2B5A52D4-32DD-48BE-9B49-F3531A3B9EBA}" srcId="{7F0578A7-5B20-4915-B3DC-5BDF6182E734}" destId="{7065DD57-3A79-4499-9987-BC8673FBE360}" srcOrd="0" destOrd="0" parTransId="{5A872E7F-D6F7-4E1D-B2B0-589493D01953}" sibTransId="{C463E5FA-4699-435C-9573-E53CEDE875F7}"/>
    <dgm:cxn modelId="{66A1C979-7EA0-44D4-A917-D01114D074A9}" srcId="{7F0578A7-5B20-4915-B3DC-5BDF6182E734}" destId="{9A37BBC8-FCA0-4EFA-86FE-C5AB25C0AD51}" srcOrd="1" destOrd="0" parTransId="{D3C55D93-15F3-4C26-88A9-4DF2E03DF248}" sibTransId="{C0C325D2-8536-44B7-B4DD-4DFB6A91240D}"/>
    <dgm:cxn modelId="{B45EDFE4-5C8B-4234-B822-DFAC6EF58254}" srcId="{7F0578A7-5B20-4915-B3DC-5BDF6182E734}" destId="{B7AA21F7-E352-4691-B25E-FF4FD9A7114C}" srcOrd="2" destOrd="0" parTransId="{353BE558-1791-4A05-8D0F-F8C4435184D8}" sibTransId="{B8144BA2-2FBB-490D-95C4-2332297C5747}"/>
    <dgm:cxn modelId="{BCFC8099-9E94-4374-B820-B2582AAE58AD}" srcId="{2DCD9CD6-3FF1-464A-B48E-CDE8CD2393D1}" destId="{7F0578A7-5B20-4915-B3DC-5BDF6182E734}" srcOrd="0" destOrd="0" parTransId="{EF863A36-A745-46B5-BCB7-3487C498F4DE}" sibTransId="{D6A3FA55-408B-4D80-AF68-9151C3C71A28}"/>
    <dgm:cxn modelId="{09B77412-3CC2-41DE-B9FB-7E7140C0423E}" type="presOf" srcId="{B7AA21F7-E352-4691-B25E-FF4FD9A7114C}" destId="{AE1B952B-3F9E-49A7-9889-E7C55D7FBE80}" srcOrd="0" destOrd="0" presId="urn:microsoft.com/office/officeart/2011/layout/HexagonRadial"/>
    <dgm:cxn modelId="{400B01B2-D13B-462A-85FE-4AC8F5E9B94F}" type="presOf" srcId="{7F0578A7-5B20-4915-B3DC-5BDF6182E734}" destId="{5AF84B6F-DA39-44BF-8871-45A57B5977CB}" srcOrd="0" destOrd="0" presId="urn:microsoft.com/office/officeart/2011/layout/HexagonRadial"/>
    <dgm:cxn modelId="{DA1033EC-BDDF-421A-978D-4BC3D2659BFE}" type="presOf" srcId="{9A37BBC8-FCA0-4EFA-86FE-C5AB25C0AD51}" destId="{F2AE3B0D-C6C8-4BFE-9F4C-F9FC3B9D4102}" srcOrd="0" destOrd="0" presId="urn:microsoft.com/office/officeart/2011/layout/HexagonRadial"/>
    <dgm:cxn modelId="{C24EA744-CA28-4973-B671-119F1FC5865E}" type="presOf" srcId="{7D842424-DE9D-44E4-93C0-48EED123E39A}" destId="{BA09963D-0085-4BBD-A4EF-E7678CA3B75D}" srcOrd="0" destOrd="0" presId="urn:microsoft.com/office/officeart/2011/layout/HexagonRadial"/>
    <dgm:cxn modelId="{8A94D06F-F36E-4E97-86CD-18FFD25F3631}" srcId="{7F0578A7-5B20-4915-B3DC-5BDF6182E734}" destId="{E7B09FC9-4A4C-45C4-B7CF-A5257907B00A}" srcOrd="5" destOrd="0" parTransId="{C9979823-3847-4EC5-9068-1209D46EE1A7}" sibTransId="{6EA1E7B3-7698-4537-B3CD-1CFD145C0309}"/>
    <dgm:cxn modelId="{AFDFBD79-BB5E-4E15-AAF3-19EF9B0C640F}" srcId="{7F0578A7-5B20-4915-B3DC-5BDF6182E734}" destId="{034642FE-4739-4C21-B7B8-2207B1D90C2A}" srcOrd="4" destOrd="0" parTransId="{9560976E-9D19-4E3E-82F5-ED83A5FE04D6}" sibTransId="{4CDA65B5-A3DC-4A4B-8FFB-DBD7711BE4D9}"/>
    <dgm:cxn modelId="{A7616D44-AFEC-42D1-B23F-7B1DA5D06BE0}" type="presOf" srcId="{7065DD57-3A79-4499-9987-BC8673FBE360}" destId="{B9BC45F9-0800-4E83-BDEB-DE4CAC735CFA}" srcOrd="0" destOrd="0" presId="urn:microsoft.com/office/officeart/2011/layout/HexagonRadial"/>
    <dgm:cxn modelId="{D7C5E6B7-1F7F-446D-9632-6895179F0675}" type="presParOf" srcId="{F2D6C273-FD83-4676-931A-6333FB1E52D3}" destId="{5AF84B6F-DA39-44BF-8871-45A57B5977CB}" srcOrd="0" destOrd="0" presId="urn:microsoft.com/office/officeart/2011/layout/HexagonRadial"/>
    <dgm:cxn modelId="{B5188F1E-0B27-4880-9295-31DA78A6F0E2}" type="presParOf" srcId="{F2D6C273-FD83-4676-931A-6333FB1E52D3}" destId="{DF66D338-7B05-49D3-8908-4585ED67CE8D}" srcOrd="1" destOrd="0" presId="urn:microsoft.com/office/officeart/2011/layout/HexagonRadial"/>
    <dgm:cxn modelId="{8BC11A1C-DC72-4F72-BF1E-7A8695B18D47}" type="presParOf" srcId="{DF66D338-7B05-49D3-8908-4585ED67CE8D}" destId="{E3113961-ED0A-4C09-B983-843B0793965E}" srcOrd="0" destOrd="0" presId="urn:microsoft.com/office/officeart/2011/layout/HexagonRadial"/>
    <dgm:cxn modelId="{304F1C0A-7549-473D-99F8-8068A141407C}" type="presParOf" srcId="{F2D6C273-FD83-4676-931A-6333FB1E52D3}" destId="{B9BC45F9-0800-4E83-BDEB-DE4CAC735CFA}" srcOrd="2" destOrd="0" presId="urn:microsoft.com/office/officeart/2011/layout/HexagonRadial"/>
    <dgm:cxn modelId="{6CFE811E-96AF-4E70-8C78-814C3299814C}" type="presParOf" srcId="{F2D6C273-FD83-4676-931A-6333FB1E52D3}" destId="{F6DC84EF-D865-499E-A59B-5D05BD4E1F0C}" srcOrd="3" destOrd="0" presId="urn:microsoft.com/office/officeart/2011/layout/HexagonRadial"/>
    <dgm:cxn modelId="{A71467FC-4667-4BC9-9622-2A375463CDED}" type="presParOf" srcId="{F6DC84EF-D865-499E-A59B-5D05BD4E1F0C}" destId="{947F775D-DE44-416F-8E5A-FC2A69AB823A}" srcOrd="0" destOrd="0" presId="urn:microsoft.com/office/officeart/2011/layout/HexagonRadial"/>
    <dgm:cxn modelId="{5DCD334F-270F-4893-A46F-EBDD5EED3CC8}" type="presParOf" srcId="{F2D6C273-FD83-4676-931A-6333FB1E52D3}" destId="{F2AE3B0D-C6C8-4BFE-9F4C-F9FC3B9D4102}" srcOrd="4" destOrd="0" presId="urn:microsoft.com/office/officeart/2011/layout/HexagonRadial"/>
    <dgm:cxn modelId="{808174FD-4260-4D3C-BDF9-7279179E85A9}" type="presParOf" srcId="{F2D6C273-FD83-4676-931A-6333FB1E52D3}" destId="{21BE89A9-75EF-4F60-807A-2C9EA3E0CA59}" srcOrd="5" destOrd="0" presId="urn:microsoft.com/office/officeart/2011/layout/HexagonRadial"/>
    <dgm:cxn modelId="{9DEBAC7D-B888-43F0-BB94-139747F923DB}" type="presParOf" srcId="{21BE89A9-75EF-4F60-807A-2C9EA3E0CA59}" destId="{517F4CB2-BBB6-4D50-9BE0-DA224A1812C3}" srcOrd="0" destOrd="0" presId="urn:microsoft.com/office/officeart/2011/layout/HexagonRadial"/>
    <dgm:cxn modelId="{6E608672-A5FA-4F9C-8CEE-759CC750BFE4}" type="presParOf" srcId="{F2D6C273-FD83-4676-931A-6333FB1E52D3}" destId="{AE1B952B-3F9E-49A7-9889-E7C55D7FBE80}" srcOrd="6" destOrd="0" presId="urn:microsoft.com/office/officeart/2011/layout/HexagonRadial"/>
    <dgm:cxn modelId="{147DF67A-C31D-4A3E-9E86-34A12B02A4C6}" type="presParOf" srcId="{F2D6C273-FD83-4676-931A-6333FB1E52D3}" destId="{8822EA3B-D7BA-447F-82BF-20B83C5177C9}" srcOrd="7" destOrd="0" presId="urn:microsoft.com/office/officeart/2011/layout/HexagonRadial"/>
    <dgm:cxn modelId="{068F0386-D0D1-4E03-BCA1-D9B49BF759DA}" type="presParOf" srcId="{8822EA3B-D7BA-447F-82BF-20B83C5177C9}" destId="{C4F12B48-D5F0-44DE-9F33-07562EC2240F}" srcOrd="0" destOrd="0" presId="urn:microsoft.com/office/officeart/2011/layout/HexagonRadial"/>
    <dgm:cxn modelId="{CB3E5B0E-2792-45BB-A6FF-C583E4274952}" type="presParOf" srcId="{F2D6C273-FD83-4676-931A-6333FB1E52D3}" destId="{BA09963D-0085-4BBD-A4EF-E7678CA3B75D}" srcOrd="8" destOrd="0" presId="urn:microsoft.com/office/officeart/2011/layout/HexagonRadial"/>
    <dgm:cxn modelId="{C43679C0-B523-4A68-A5E6-F5F0C21FC2E5}" type="presParOf" srcId="{F2D6C273-FD83-4676-931A-6333FB1E52D3}" destId="{238FDE13-8FC3-40B9-A32D-41425323D532}" srcOrd="9" destOrd="0" presId="urn:microsoft.com/office/officeart/2011/layout/HexagonRadial"/>
    <dgm:cxn modelId="{379AD68D-D5D7-4089-91A8-B8488B37B5B8}" type="presParOf" srcId="{238FDE13-8FC3-40B9-A32D-41425323D532}" destId="{30C91FDC-3FB0-4390-BADC-27B0C05514D4}" srcOrd="0" destOrd="0" presId="urn:microsoft.com/office/officeart/2011/layout/HexagonRadial"/>
    <dgm:cxn modelId="{27D96549-565C-4E12-83EF-493DF18487E8}" type="presParOf" srcId="{F2D6C273-FD83-4676-931A-6333FB1E52D3}" destId="{EC805622-173D-468E-95B6-B1CEA98FE32A}" srcOrd="10" destOrd="0" presId="urn:microsoft.com/office/officeart/2011/layout/HexagonRadial"/>
    <dgm:cxn modelId="{89F316D3-5578-4D82-855B-838CDD53428C}" type="presParOf" srcId="{F2D6C273-FD83-4676-931A-6333FB1E52D3}" destId="{0368979A-EFD8-4BD7-8558-3D4EC11DC804}" srcOrd="11" destOrd="0" presId="urn:microsoft.com/office/officeart/2011/layout/HexagonRadial"/>
    <dgm:cxn modelId="{B5A29D0C-4B5A-486D-81F7-74A694F70031}" type="presParOf" srcId="{0368979A-EFD8-4BD7-8558-3D4EC11DC804}" destId="{A0C8DE67-C2B2-4290-8760-D21ECF35EDC2}" srcOrd="0" destOrd="0" presId="urn:microsoft.com/office/officeart/2011/layout/HexagonRadial"/>
    <dgm:cxn modelId="{56761266-DC0D-4BA3-A1D4-87A0795AE22F}" type="presParOf" srcId="{F2D6C273-FD83-4676-931A-6333FB1E52D3}" destId="{41A69F9A-AAD7-4601-8E28-9E1623FF02F4}" srcOrd="12" destOrd="0" presId="urn:microsoft.com/office/officeart/2011/layout/HexagonRadial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84B6F-DA39-44BF-8871-45A57B5977CB}">
      <dsp:nvSpPr>
        <dsp:cNvPr id="0" name=""/>
        <dsp:cNvSpPr/>
      </dsp:nvSpPr>
      <dsp:spPr>
        <a:xfrm>
          <a:off x="2953061" y="1748333"/>
          <a:ext cx="2221862" cy="1922001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মোতাহের</a:t>
          </a: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600" kern="1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হোসেন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1255" y="2066836"/>
        <a:ext cx="1485474" cy="1284995"/>
      </dsp:txXfrm>
    </dsp:sp>
    <dsp:sp modelId="{947F775D-DE44-416F-8E5A-FC2A69AB823A}">
      <dsp:nvSpPr>
        <dsp:cNvPr id="0" name=""/>
        <dsp:cNvSpPr/>
      </dsp:nvSpPr>
      <dsp:spPr>
        <a:xfrm>
          <a:off x="4349662" y="818330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C45F9-0800-4E83-BDEB-DE4CAC735CFA}">
      <dsp:nvSpPr>
        <dsp:cNvPr id="0" name=""/>
        <dsp:cNvSpPr/>
      </dsp:nvSpPr>
      <dsp:spPr>
        <a:xfrm>
          <a:off x="2921768" y="-10183"/>
          <a:ext cx="2303294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১৯০৩ খ্রিষ্টাব্দে নোয়াখালীতে জন্ম।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3721" y="223676"/>
        <a:ext cx="1619388" cy="1107488"/>
      </dsp:txXfrm>
    </dsp:sp>
    <dsp:sp modelId="{517F4CB2-BBB6-4D50-9BE0-DA224A1812C3}">
      <dsp:nvSpPr>
        <dsp:cNvPr id="0" name=""/>
        <dsp:cNvSpPr/>
      </dsp:nvSpPr>
      <dsp:spPr>
        <a:xfrm>
          <a:off x="5942175" y="4209804"/>
          <a:ext cx="838302" cy="76164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E3B0D-C6C8-4BFE-9F4C-F9FC3B9D4102}">
      <dsp:nvSpPr>
        <dsp:cNvPr id="0" name=""/>
        <dsp:cNvSpPr/>
      </dsp:nvSpPr>
      <dsp:spPr>
        <a:xfrm>
          <a:off x="4940264" y="793403"/>
          <a:ext cx="2393861" cy="190574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বুদ্ধির মুক্তি আন্দোলনের কাণ্ডারী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1243" y="1096700"/>
        <a:ext cx="1631903" cy="1299153"/>
      </dsp:txXfrm>
    </dsp:sp>
    <dsp:sp modelId="{C4F12B48-D5F0-44DE-9F33-07562EC2240F}">
      <dsp:nvSpPr>
        <dsp:cNvPr id="0" name=""/>
        <dsp:cNvSpPr/>
      </dsp:nvSpPr>
      <dsp:spPr>
        <a:xfrm>
          <a:off x="4648392" y="3692933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B952B-3F9E-49A7-9889-E7C55D7FBE80}">
      <dsp:nvSpPr>
        <dsp:cNvPr id="0" name=""/>
        <dsp:cNvSpPr/>
      </dsp:nvSpPr>
      <dsp:spPr>
        <a:xfrm>
          <a:off x="4817096" y="2811873"/>
          <a:ext cx="2359466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সংস্কৃতিকথা প্রবন্ধের জন্য খ্যাত।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3730" y="3043290"/>
        <a:ext cx="1666198" cy="1112372"/>
      </dsp:txXfrm>
    </dsp:sp>
    <dsp:sp modelId="{30C91FDC-3FB0-4390-BADC-27B0C05514D4}">
      <dsp:nvSpPr>
        <dsp:cNvPr id="0" name=""/>
        <dsp:cNvSpPr/>
      </dsp:nvSpPr>
      <dsp:spPr>
        <a:xfrm>
          <a:off x="2962484" y="3851158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9963D-0085-4BBD-A4EF-E7678CA3B75D}">
      <dsp:nvSpPr>
        <dsp:cNvPr id="0" name=""/>
        <dsp:cNvSpPr/>
      </dsp:nvSpPr>
      <dsp:spPr>
        <a:xfrm>
          <a:off x="2946085" y="3672227"/>
          <a:ext cx="2142099" cy="1615941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সভ্যতা ও সুখ নামে দুটি অনুবাদ গ্রন্থ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78485" y="3922980"/>
        <a:ext cx="1477299" cy="1114435"/>
      </dsp:txXfrm>
    </dsp:sp>
    <dsp:sp modelId="{A0C8DE67-C2B2-4290-8760-D21ECF35EDC2}">
      <dsp:nvSpPr>
        <dsp:cNvPr id="0" name=""/>
        <dsp:cNvSpPr/>
      </dsp:nvSpPr>
      <dsp:spPr>
        <a:xfrm>
          <a:off x="1968099" y="2501368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05622-173D-468E-95B6-B1CEA98FE32A}">
      <dsp:nvSpPr>
        <dsp:cNvPr id="0" name=""/>
        <dsp:cNvSpPr/>
      </dsp:nvSpPr>
      <dsp:spPr>
        <a:xfrm>
          <a:off x="948605" y="2709340"/>
          <a:ext cx="2416020" cy="1905810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মানবপ্রেমের আদর্শের অনুসারী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1437" y="3011326"/>
        <a:ext cx="1650356" cy="1301838"/>
      </dsp:txXfrm>
    </dsp:sp>
    <dsp:sp modelId="{41A69F9A-AAD7-4601-8E28-9E1623FF02F4}">
      <dsp:nvSpPr>
        <dsp:cNvPr id="0" name=""/>
        <dsp:cNvSpPr/>
      </dsp:nvSpPr>
      <dsp:spPr>
        <a:xfrm>
          <a:off x="1231703" y="916039"/>
          <a:ext cx="2187473" cy="168427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১৯৫৬ খৃষ্টাব্দে চট্টগ্রামে মৃত্যু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74391" y="1179896"/>
        <a:ext cx="1502097" cy="1156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B0321-1378-4A93-9044-1BF36C337E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D21BC-375D-4B7E-9668-CA73CABA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6D3D-34B1-4C67-875D-42E33A9B2A9F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0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6ABC-604A-4084-8605-870413A25EA7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2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D72C-8C22-4C98-B450-A6A4A35AE6B8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2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5C-C51A-49BB-8B7E-D4A1036C5C9C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3896-D4FF-4B32-83C4-9E7142B74C09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7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67A0-9BC1-4D43-8E05-75290DB8782C}" type="datetime1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9732-B112-400C-B775-695979A6AE73}" type="datetime1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1D98-92B2-491C-AF1B-9D6C756E1F86}" type="datetime1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9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FC1D-76C1-4794-ACCF-3D8AFE80E8EE}" type="datetime1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3427-9A1B-4165-89DE-38B68B710267}" type="datetime1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2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6018-467A-4A0C-867F-618C282ADB9B}" type="datetime1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B806-7E39-487D-B03A-6B2344109140}" type="datetime1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F065-54C5-4FDA-B1EC-4CD36DA5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D6437BF-8959-4623-9F70-F30336D21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3" y="1143000"/>
            <a:ext cx="11557417" cy="548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3350" y="1161154"/>
            <a:ext cx="74676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3350" y="2654490"/>
            <a:ext cx="74676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কাদের একমাত্র দেবতা অহংকার?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কোন কাজটা করলে রবীন্দ্রনাথ ভালো করতেন?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মানুষের বৃদ্ধি কেবল দৈহিক নয়,আত্মিকও- বলতে কী বুঝ?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3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6653" y="336295"/>
            <a:ext cx="7562189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6653" y="4441874"/>
            <a:ext cx="7696200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উদ্দীপকের চিত্রের সাথে বৃক্ষের জীবনদর্শনের বৈসাদৃশ্য নির্ণয় কর।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1B13D0-6668-4717-9FB7-AC9B40EB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653" y="1260076"/>
            <a:ext cx="7696199" cy="287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06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2" y="34354"/>
            <a:ext cx="11842230" cy="67144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1752598"/>
            <a:ext cx="5181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2236" y="864434"/>
            <a:ext cx="7315200" cy="49244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নাজমা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সুল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তানা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বাংলা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বারখাইন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জামেয়া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জমহুরিয়া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রাসা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ঝিওরী,আনোয়ারা,চট্টগ্রাম।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আইডি-০৭,ব্যাচ-৪১তম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টিকিউআই ২ প্রকল্প সিপিডি ফর আইসিটি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টিটিসি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চট্টগ্রাম।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54386" y="3826905"/>
            <a:ext cx="3637614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সম্পাদনায়ঃ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ফাতেমা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প্রভাষক,বাংলা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বিক্রমপুর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কুচিয়ামোড়া,সিরাজদিখান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মুন্সীগঞ্জ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9245" y="584616"/>
            <a:ext cx="3102964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সময়ঃ৫০মিনিট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410058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5319" y="218606"/>
            <a:ext cx="3641361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জীবন ও বৃক্ষ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মোতাহের হোসেন চৌধুরী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পৃষ্ঠাঃ৮৩-৮৪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8D7AE84-F037-4810-9220-D6B50944D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164" y="1828800"/>
            <a:ext cx="10343213" cy="481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6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1396" y="569628"/>
            <a:ext cx="9441305" cy="36009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ঃ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১।প্রাবন্ধিক মোতাহের হোসেনের পরিচিতি বলতে পারবে।</a:t>
            </a:r>
          </a:p>
          <a:p>
            <a:r>
              <a:rPr lang="bn-IN" sz="3600">
                <a:latin typeface="NikoshBAN" pitchFamily="2" charset="0"/>
                <a:cs typeface="NikoshBAN" pitchFamily="2" charset="0"/>
              </a:rPr>
              <a:t>২।বৃক্ষের উদারতা সম্পর্কে ব্যাখ্যা করতে পারবে।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৩। বৃক্ষের সাথে মানুষের সাদৃশ্য ব্যাখ্যা করতে পারবে।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6BF2FE09-8F20-444E-BBA6-F892FA7629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25591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3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F84B6F-DA39-44BF-8871-45A57B597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AF84B6F-DA39-44BF-8871-45A57B597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113961-ED0A-4C09-B983-843B07939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E3113961-ED0A-4C09-B983-843B07939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BC45F9-0800-4E83-BDEB-DE4CAC735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B9BC45F9-0800-4E83-BDEB-DE4CAC735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7F775D-DE44-416F-8E5A-FC2A69AB8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947F775D-DE44-416F-8E5A-FC2A69AB8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AE3B0D-C6C8-4BFE-9F4C-F9FC3B9D4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F2AE3B0D-C6C8-4BFE-9F4C-F9FC3B9D4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7F4CB2-BBB6-4D50-9BE0-DA224A181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517F4CB2-BBB6-4D50-9BE0-DA224A181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1B952B-3F9E-49A7-9889-E7C55D7FB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AE1B952B-3F9E-49A7-9889-E7C55D7FB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F12B48-D5F0-44DE-9F33-07562EC22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C4F12B48-D5F0-44DE-9F33-07562EC22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09963D-0085-4BBD-A4EF-E7678CA3B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BA09963D-0085-4BBD-A4EF-E7678CA3B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C91FDC-3FB0-4390-BADC-27B0C0551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30C91FDC-3FB0-4390-BADC-27B0C05514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805622-173D-468E-95B6-B1CEA98FE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EC805622-173D-468E-95B6-B1CEA98FE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8DE67-C2B2-4290-8760-D21ECF35E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A0C8DE67-C2B2-4290-8760-D21ECF35E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A69F9A-AAD7-4601-8E28-9E1623FF0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41A69F9A-AAD7-4601-8E28-9E1623FF0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54843" y="990600"/>
            <a:ext cx="906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সমাজে কিছু মানুষ উদারচিত্ত আরকিছু মানুষ জবরদস্তিপ্রিয় 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ব্যক্তিগত,পারিবারিক,জাতিগত অহংকারই জবরদস্তিপ্রিয় মানুষের একমাত্র কাজ।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CB08C6B-5CE4-4308-84C9-1A3A49ED9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2" y="2693521"/>
            <a:ext cx="6011368" cy="38143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46A28DF-CF15-42FF-AD95-FB4B05266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693521"/>
            <a:ext cx="5715000" cy="38143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A4849D5-D5AB-4C70-A7BC-3462D271A309}"/>
              </a:ext>
            </a:extLst>
          </p:cNvPr>
          <p:cNvSpPr txBox="1"/>
          <p:nvPr/>
        </p:nvSpPr>
        <p:spPr>
          <a:xfrm>
            <a:off x="3872735" y="5925176"/>
            <a:ext cx="1439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উদারচিত্ত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4AB5956-B71E-4F4F-9319-5B55D7713641}"/>
              </a:ext>
            </a:extLst>
          </p:cNvPr>
          <p:cNvSpPr txBox="1"/>
          <p:nvPr/>
        </p:nvSpPr>
        <p:spPr>
          <a:xfrm>
            <a:off x="8121619" y="5925176"/>
            <a:ext cx="1968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জবরদস্তিপ্রিয়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5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2" y="2568139"/>
            <a:ext cx="4737657" cy="4000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7688" y="415970"/>
            <a:ext cx="10190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মানুষের জীবনের সাথে নদী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র গতির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আর বৃক্ষের জীবনের মিল রয়েছে।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রবীন্দ্রনাথ ঠাকুর নদীকেই মনুষ্যত্বের প্রতীক করতে চেয়েছেন। মোতাহের হোসেন চৌধুরী বলেছেন, “বৃক্ষের দিকে তাকালে জীবনের তাৎপর্য উপলব্ধি সহজ হয়।”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5EA205B-606D-4322-A3CE-1992CEC98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818" y="2568139"/>
            <a:ext cx="5715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8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85C9364-60C7-4FA2-BC71-2B14192E7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22" y="1006095"/>
            <a:ext cx="10852878" cy="56887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8CC53A-110C-47C8-8BAD-49CD0D748A92}"/>
              </a:ext>
            </a:extLst>
          </p:cNvPr>
          <p:cNvSpPr txBox="1"/>
          <p:nvPr/>
        </p:nvSpPr>
        <p:spPr>
          <a:xfrm>
            <a:off x="1633928" y="359764"/>
            <a:ext cx="909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বৃক্ষ যখন ফলবান হয় তখন অহংকার না করে মাথা নুইয়ে দেয়।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990601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26942" y="125105"/>
            <a:ext cx="1012873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কিন্তু মানুষের জীবনের নিরব সাধনা নদীতে নয় বরং বৃক্ষের  জীবনের মধ্যেই তা গভীরভাবে প্রকটিত।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0688145-061F-409D-9C64-E8C2941F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42" y="1497136"/>
            <a:ext cx="10128738" cy="51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230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Fatema Akter</dc:creator>
  <cp:lastModifiedBy>FATEMA AKTER</cp:lastModifiedBy>
  <cp:revision>34</cp:revision>
  <dcterms:created xsi:type="dcterms:W3CDTF">2018-03-30T09:50:07Z</dcterms:created>
  <dcterms:modified xsi:type="dcterms:W3CDTF">2019-07-31T16:08:36Z</dcterms:modified>
</cp:coreProperties>
</file>