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78" r:id="rId3"/>
    <p:sldId id="279" r:id="rId4"/>
    <p:sldId id="280" r:id="rId5"/>
    <p:sldId id="276" r:id="rId6"/>
    <p:sldId id="284" r:id="rId7"/>
    <p:sldId id="281" r:id="rId8"/>
    <p:sldId id="283" r:id="rId9"/>
    <p:sldId id="260" r:id="rId10"/>
    <p:sldId id="261" r:id="rId11"/>
    <p:sldId id="262" r:id="rId12"/>
    <p:sldId id="264" r:id="rId13"/>
    <p:sldId id="263" r:id="rId14"/>
    <p:sldId id="285" r:id="rId15"/>
    <p:sldId id="28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324" autoAdjust="0"/>
  </p:normalViewPr>
  <p:slideViewPr>
    <p:cSldViewPr>
      <p:cViewPr varScale="1">
        <p:scale>
          <a:sx n="65" d="100"/>
          <a:sy n="65" d="100"/>
        </p:scale>
        <p:origin x="-12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2F8BF-FDEC-44C5-A8B0-51D11AC71B93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B8813-68C3-4EE9-97C2-53F962DD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8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B8813-68C3-4EE9-97C2-53F962DD46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85109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8372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1690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25991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9271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7817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20286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3144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88059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13279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45060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3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image" Target="../media/image9.jpeg"/><Relationship Id="rId4" Type="http://schemas.openxmlformats.org/officeDocument/2006/relationships/image" Target="../media/image16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" y="0"/>
            <a:ext cx="9144000" cy="670559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562600" y="2819400"/>
            <a:ext cx="2743200" cy="22098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32-Point Star 5"/>
          <p:cNvSpPr/>
          <p:nvPr/>
        </p:nvSpPr>
        <p:spPr>
          <a:xfrm>
            <a:off x="0" y="2362200"/>
            <a:ext cx="2743200" cy="2667000"/>
          </a:xfrm>
          <a:prstGeom prst="star32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505200"/>
            <a:ext cx="1524000" cy="533400"/>
          </a:xfrm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0" y="2819400"/>
            <a:ext cx="2590800" cy="2057400"/>
          </a:xfr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নাসরীন আক্তার খানম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শহরবালিকা সপ্রাবি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সদর,সুনামগঞ্জ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95870"/>
            <a:ext cx="3810000" cy="92333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dmin\Desktop\IMG_20191026_194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1295400" cy="1257300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9" name="Straight Arrow Connector 8"/>
          <p:cNvCxnSpPr/>
          <p:nvPr/>
        </p:nvCxnSpPr>
        <p:spPr>
          <a:xfrm>
            <a:off x="3962400" y="1600200"/>
            <a:ext cx="0" cy="1371600"/>
          </a:xfrm>
          <a:prstGeom prst="straightConnector1">
            <a:avLst/>
          </a:prstGeom>
          <a:ln>
            <a:solidFill>
              <a:srgbClr val="0033CC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953000" y="3658553"/>
            <a:ext cx="445008" cy="942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2667000" y="3695700"/>
            <a:ext cx="489204" cy="114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87" y="1592827"/>
            <a:ext cx="3241886" cy="205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22" y="3876228"/>
            <a:ext cx="3036337" cy="205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5" y="1371601"/>
            <a:ext cx="3335694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99" y="304800"/>
            <a:ext cx="13084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জলপথ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86200"/>
            <a:ext cx="100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ভেলা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4038600"/>
            <a:ext cx="251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পালতোলা নৌকা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193" y="5943600"/>
            <a:ext cx="2438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মালবাহী জাহাজ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" y="1600200"/>
            <a:ext cx="2836236" cy="241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62400"/>
            <a:ext cx="2819400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3079340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162095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আকাশপথ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72000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উড়োজাহাজ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191000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এয়ারবাস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6324600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মহাকাশযান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3999" cy="701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40" y="3962400"/>
            <a:ext cx="2555760" cy="200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42415"/>
            <a:ext cx="2819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r="12597"/>
          <a:stretch/>
        </p:blipFill>
        <p:spPr bwMode="auto">
          <a:xfrm>
            <a:off x="0" y="2514600"/>
            <a:ext cx="3222789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762000"/>
            <a:ext cx="19367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শিক্ষায় প্রযুক্তি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966847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শিক্ষা উপকরণ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966847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টাইপ রাইটার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6172200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13" y="3827053"/>
            <a:ext cx="28194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18544"/>
            <a:ext cx="2971800" cy="167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2819400" cy="163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5800" y="533400"/>
            <a:ext cx="194957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কৃষিতে প্রযুক্তি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পশু দিয়ে হালচাষ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6669" y="4038600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791200"/>
            <a:ext cx="1534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সেচ পাম্প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2667000"/>
            <a:ext cx="4575291" cy="373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381000"/>
            <a:ext cx="4411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6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743200"/>
            <a:ext cx="45752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১।প্রাচীন কালের মানুষ কীভাবে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স্থলপথে যাতায়াত করত?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২।যাতায়াত ব্যবস্থার উন্নয়নে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চাকার ভূমিকা কী?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৩।ইঞ্জিন আবিষ্কারের ফলে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আমাদের কী সুবিধা হয়েছে?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7000"/>
            <a:ext cx="3962400" cy="3715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254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296400" cy="7162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2209800"/>
            <a:ext cx="80010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304800"/>
            <a:ext cx="3087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যোগাযোগ প্রযুক্তির তিনটি মাধ্যম কী কী?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২।মানুষ কেন প্রযুক্তির উন্নয়ন করেছে?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যাতায়াত ব্যবস্থার উন্নয়নে চাকার ভূমিকা কী?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৪।আকাশপথে যাতায়াতের তিনটি বাহনের নাম লিখ।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৫। ইঞ্জিন আবিষ্কারের ফলে আমাদের কী সুবিধা হয়েছে?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24-Point Star 6"/>
          <p:cNvSpPr/>
          <p:nvPr/>
        </p:nvSpPr>
        <p:spPr>
          <a:xfrm>
            <a:off x="5715000" y="1066800"/>
            <a:ext cx="2743199" cy="1371600"/>
          </a:xfrm>
          <a:prstGeom prst="star24">
            <a:avLst>
              <a:gd name="adj" fmla="val 35905"/>
            </a:avLst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30390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3626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00735"/>
            <a:ext cx="4305300" cy="316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73061"/>
            <a:ext cx="4305300" cy="316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354211"/>
            <a:ext cx="4305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816"/>
            <a:ext cx="9144000" cy="6934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19200" y="201561"/>
            <a:ext cx="6400800" cy="1426678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r="12597"/>
          <a:stretch/>
        </p:blipFill>
        <p:spPr bwMode="auto">
          <a:xfrm>
            <a:off x="228600" y="1981200"/>
            <a:ext cx="3534963" cy="2057400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446318" cy="20574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74560"/>
            <a:ext cx="4038600" cy="25310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55727" y="304800"/>
            <a:ext cx="569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চলো এবার কিছু ছবি দেখি ও আলোচনা করি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8610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72"/>
            <a:ext cx="9546404" cy="6921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476625" cy="21959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361001"/>
            <a:ext cx="3383759" cy="20679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1001"/>
            <a:ext cx="3200400" cy="20679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67" y="4038600"/>
            <a:ext cx="3487668" cy="21959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3600" y="76200"/>
            <a:ext cx="3065263" cy="83099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 কিছু ছবি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00401"/>
            <a:ext cx="2895600" cy="213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22212"/>
            <a:ext cx="2590800" cy="21117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2213"/>
            <a:ext cx="2819400" cy="21117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457200" y="1676400"/>
            <a:ext cx="591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-প্রযুক্তি আমাদের কীভাবে সহায়তা করে?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76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প্রযুক্তি কী?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1758641" y="990600"/>
            <a:ext cx="5632759" cy="170383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304800" y="0"/>
            <a:ext cx="8077200" cy="845641"/>
          </a:xfrm>
          <a:prstGeom prst="flowChartTerminator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10832" r="6792" b="4681"/>
          <a:stretch/>
        </p:blipFill>
        <p:spPr bwMode="auto">
          <a:xfrm>
            <a:off x="4953000" y="3018557"/>
            <a:ext cx="3200400" cy="37632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t="4630" r="33817" b="9142"/>
          <a:stretch/>
        </p:blipFill>
        <p:spPr bwMode="auto">
          <a:xfrm>
            <a:off x="76200" y="3018558"/>
            <a:ext cx="3124200" cy="383944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8013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আমাদের আজকের পাঠঃপ্রযুক্তির সঙ্গে পরিচয়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641" y="880408"/>
            <a:ext cx="525175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অধ্যায়ঃ১০ </a:t>
            </a:r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পাঠঃপ্রযুক্তির </a:t>
            </a:r>
            <a:r>
              <a:rPr lang="bn-BD" sz="2400" b="1" i="1">
                <a:latin typeface="NikoshBAN" pitchFamily="2" charset="0"/>
                <a:cs typeface="NikoshBAN" pitchFamily="2" charset="0"/>
              </a:rPr>
              <a:t>সঙ্গে </a:t>
            </a:r>
            <a:r>
              <a:rPr lang="bn-BD" sz="2400" b="1" i="1" smtClean="0">
                <a:latin typeface="NikoshBAN" pitchFamily="2" charset="0"/>
                <a:cs typeface="NikoshBAN" pitchFamily="2" charset="0"/>
              </a:rPr>
              <a:t>পরিচয়</a:t>
            </a:r>
          </a:p>
          <a:p>
            <a:r>
              <a:rPr lang="en-US" sz="2400" b="1" i="1" smtClean="0">
                <a:latin typeface="NikoshBAN" pitchFamily="2" charset="0"/>
                <a:cs typeface="NikoshBAN" pitchFamily="2" charset="0"/>
              </a:rPr>
              <a:t>শ্রেণিঃ৩য়</a:t>
            </a:r>
            <a:endParaRPr lang="bn-BD" sz="24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পাঠ-২,পাঠ্যাংশঃপ্রযুক্তির উন্নয়ন</a:t>
            </a:r>
          </a:p>
          <a:p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পৃষ্ঠা-৬৫-৬৭{প্রযুক্তির উন্নয়ন ------চাঁদে যেতে পারে।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}</a:t>
            </a:r>
          </a:p>
          <a:p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সময়ঃ৩৫মিনিট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700" y="1460480"/>
            <a:ext cx="7924800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শিখনফলঃ১০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 –পড়াশোনা,যাতায়াত ও কৃষিতে প্রযুক্তির বিকাশ ও ব্যবহার বর্ণনা করতে পারবে।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7316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706148" y="1281881"/>
            <a:ext cx="2358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467103" y="2771120"/>
            <a:ext cx="2906536" cy="838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1911169" y="62681"/>
            <a:ext cx="6962317" cy="584775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18478" y="62681"/>
            <a:ext cx="6550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প্রশ্নঃ প্রযুক্তির উন্নয়ন কীভাবে হয়েছে?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1531" y="1281881"/>
            <a:ext cx="133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2584" y="1281881"/>
            <a:ext cx="613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যাতায়াত ও পরিবহনে প্রযুক্তির উন্নয়ন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403" y="1739081"/>
            <a:ext cx="257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কী করতে হবেঃ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45" y="2196281"/>
            <a:ext cx="84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১।নিচের চিত্রের মতো একটি  চিত্র  খাতায়  আঁক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4721" y="2958281"/>
            <a:ext cx="288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পায়ে হাঁটা মানুষ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3005210" y="3720281"/>
            <a:ext cx="5563476" cy="762000"/>
          </a:xfrm>
          <a:prstGeom prst="blockArc">
            <a:avLst>
              <a:gd name="adj1" fmla="val 10373667"/>
              <a:gd name="adj2" fmla="val 310048"/>
              <a:gd name="adj3" fmla="val 7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443094" y="3720281"/>
            <a:ext cx="81907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69466" y="748481"/>
            <a:ext cx="249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 কাজ 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95998"/>
              </p:ext>
            </p:extLst>
          </p:nvPr>
        </p:nvGraphicFramePr>
        <p:xfrm>
          <a:off x="457200" y="4274001"/>
          <a:ext cx="8242187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738"/>
                <a:gridCol w="2713053"/>
                <a:gridCol w="2747396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b="0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স্থলপথ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জলপথ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আকাশপথ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51" y="595734"/>
            <a:ext cx="3193849" cy="23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52400"/>
            <a:ext cx="9067800" cy="6960163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048000" y="1371600"/>
            <a:ext cx="2553904" cy="624917"/>
          </a:xfrm>
          <a:prstGeom prst="flowChartTermina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31589"/>
            <a:ext cx="89154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২।নিচের ছবিগুলি চিত্রানুসারে সাজাও , পুরাতন প্রযুক্তি দিয়ে শুরু </a:t>
            </a:r>
          </a:p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করে নতুন প্রযুক্তি দিয়ে শেষ কর।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86480"/>
              </p:ext>
            </p:extLst>
          </p:nvPr>
        </p:nvGraphicFramePr>
        <p:xfrm>
          <a:off x="304800" y="2667000"/>
          <a:ext cx="7924800" cy="180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820"/>
                <a:gridCol w="2546820"/>
                <a:gridCol w="2831160"/>
              </a:tblGrid>
              <a:tr h="408940">
                <a:tc>
                  <a:txBody>
                    <a:bodyPr/>
                    <a:lstStyle/>
                    <a:p>
                      <a:r>
                        <a:rPr lang="bn-BD" sz="32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স্থলপথ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জলপথ</a:t>
                      </a:r>
                      <a:endParaRPr lang="en-US" sz="32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আকাশপথ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1371600"/>
            <a:ext cx="255390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পায়ে হাঁটা মানুষ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2057400" y="2133600"/>
            <a:ext cx="4114800" cy="1298138"/>
          </a:xfrm>
          <a:prstGeom prst="blockArc">
            <a:avLst>
              <a:gd name="adj1" fmla="val 11243121"/>
              <a:gd name="adj2" fmla="val 2117036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75760" y="1981200"/>
            <a:ext cx="45719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7916"/>
            <a:ext cx="131445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52" y="4957916"/>
            <a:ext cx="1580548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03" y="4849973"/>
            <a:ext cx="1524001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59" y="4957916"/>
            <a:ext cx="1445342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5943600"/>
            <a:ext cx="1314450" cy="864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6057900"/>
            <a:ext cx="1524001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5943600"/>
            <a:ext cx="1601432" cy="86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59" y="5992586"/>
            <a:ext cx="1570395" cy="86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8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6172200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ট্রেন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6096000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8"/>
            <a:ext cx="9193653" cy="7307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1594"/>
            <a:ext cx="2969442" cy="160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6780"/>
            <a:ext cx="299085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31" y="1659194"/>
            <a:ext cx="29908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222955"/>
            <a:ext cx="2969441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6569" y="152400"/>
            <a:ext cx="400943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যাতায়াতে প্রযুক্তির ব্যবহার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430" y="854107"/>
            <a:ext cx="136713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স্থলপথ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30025"/>
            <a:ext cx="175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ঘোড়ার গাড়ি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530025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বাষ্পীয় ইঞ্জিন চালিত রেলগাড়ি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248</Words>
  <Application>Microsoft Office PowerPoint</Application>
  <PresentationFormat>On-screen Show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Admin</dc:creator>
  <cp:lastModifiedBy>ismail - [2010]</cp:lastModifiedBy>
  <cp:revision>129</cp:revision>
  <dcterms:created xsi:type="dcterms:W3CDTF">2006-08-16T00:00:00Z</dcterms:created>
  <dcterms:modified xsi:type="dcterms:W3CDTF">2019-12-27T09:10:38Z</dcterms:modified>
</cp:coreProperties>
</file>