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71" r:id="rId16"/>
    <p:sldId id="268" r:id="rId17"/>
    <p:sldId id="274" r:id="rId18"/>
    <p:sldId id="277" r:id="rId19"/>
    <p:sldId id="269" r:id="rId20"/>
    <p:sldId id="272" r:id="rId21"/>
    <p:sldId id="273" r:id="rId22"/>
    <p:sldId id="275" r:id="rId23"/>
    <p:sldId id="276" r:id="rId24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504" y="78"/>
      </p:cViewPr>
      <p:guideLst>
        <p:guide orient="horz" pos="216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0B592-56FD-4FAD-A262-D934D004F4B7}" type="datetimeFigureOut">
              <a:rPr lang="en-US" smtClean="0"/>
              <a:t>28-Dec-19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2C49A-4CB8-4BEC-A186-E6E4A126C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6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2C49A-4CB8-4BEC-A186-E6E4A126C1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1905003"/>
            <a:ext cx="1018413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5830" y="4572000"/>
            <a:ext cx="8723376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41"/>
            <a:ext cx="236601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41"/>
            <a:ext cx="81267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1905001"/>
            <a:ext cx="1018413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5830" y="4572000"/>
            <a:ext cx="8723376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5486400"/>
            <a:ext cx="1034057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3852863"/>
            <a:ext cx="828317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536192"/>
            <a:ext cx="493776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6460" y="1536192"/>
            <a:ext cx="493776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493776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49377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6460" y="1535113"/>
            <a:ext cx="493776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6460" y="2174875"/>
            <a:ext cx="49377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5495544"/>
            <a:ext cx="1049274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6096000"/>
            <a:ext cx="1049274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11480" y="381000"/>
            <a:ext cx="1049274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5" y="5495278"/>
            <a:ext cx="1049274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41857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365" y="6096000"/>
            <a:ext cx="1049274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36601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5" y="5486400"/>
            <a:ext cx="1034057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5" y="3852863"/>
            <a:ext cx="828317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536192"/>
            <a:ext cx="493776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6460" y="1536192"/>
            <a:ext cx="493776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493776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49377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6460" y="1535113"/>
            <a:ext cx="493776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6460" y="2174875"/>
            <a:ext cx="49377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5495544"/>
            <a:ext cx="1049274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6096000"/>
            <a:ext cx="1049274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11480" y="381000"/>
            <a:ext cx="1049274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5" y="5495278"/>
            <a:ext cx="1049274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41857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365" y="6096000"/>
            <a:ext cx="1049274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0"/>
            <a:ext cx="10287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18570" y="0"/>
            <a:ext cx="9258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18570" y="5486400"/>
            <a:ext cx="92583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7914" y="5648960"/>
            <a:ext cx="740664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656605" y="3984752"/>
            <a:ext cx="2367281" cy="493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621046" y="1581912"/>
            <a:ext cx="2438399" cy="493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0"/>
            <a:ext cx="10287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18570" y="0"/>
            <a:ext cx="9258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18570" y="5486400"/>
            <a:ext cx="92583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7914" y="5648960"/>
            <a:ext cx="740664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656603" y="3984752"/>
            <a:ext cx="2367281" cy="493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621044" y="1581912"/>
            <a:ext cx="2438399" cy="493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28-Dec-19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4" y="0"/>
            <a:ext cx="12352354" cy="746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054578"/>
            <a:ext cx="10017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Congratulation to all in my class</a:t>
            </a:r>
          </a:p>
        </p:txBody>
      </p:sp>
    </p:spTree>
    <p:extLst>
      <p:ext uri="{BB962C8B-B14F-4D97-AF65-F5344CB8AC3E}">
        <p14:creationId xmlns:p14="http://schemas.microsoft.com/office/powerpoint/2010/main" val="300794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51650"/>
            <a:ext cx="511870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What is Magazine?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Do you know it?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0816" y="2971800"/>
            <a:ext cx="8194872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A large thin book with a paper cover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that we can buy every week or month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containing , article, photographs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etc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often on a particular topic is called a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‘Magazine’.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0639" y="5776041"/>
            <a:ext cx="6675225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These are the Magazines.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6"/>
          <a:stretch/>
        </p:blipFill>
        <p:spPr>
          <a:xfrm>
            <a:off x="2366010" y="1495538"/>
            <a:ext cx="7384484" cy="41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6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73518"/>
            <a:ext cx="8536311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Say, what kind of magazine from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todays lesson is taken.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3257" y="4842808"/>
            <a:ext cx="8446543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Todays lesson is taken from a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School Magazine which is called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‘Sunshine Magazine’.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9"/>
          <a:stretch/>
        </p:blipFill>
        <p:spPr>
          <a:xfrm>
            <a:off x="2366011" y="1624742"/>
            <a:ext cx="5755637" cy="30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8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9" y="1524000"/>
            <a:ext cx="5843463" cy="28939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99" y="1524000"/>
            <a:ext cx="5848363" cy="2893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70" y="304800"/>
            <a:ext cx="9025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Why are the students waiting in front of the gate?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300" y="4953000"/>
            <a:ext cx="86789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The students are waiting in front of the 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gate for entering into Museum and guide.</a:t>
            </a:r>
          </a:p>
        </p:txBody>
      </p:sp>
    </p:spTree>
    <p:extLst>
      <p:ext uri="{BB962C8B-B14F-4D97-AF65-F5344CB8AC3E}">
        <p14:creationId xmlns:p14="http://schemas.microsoft.com/office/powerpoint/2010/main" val="27121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264" y="182993"/>
            <a:ext cx="8648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Look at the pictures and think everybody.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767768"/>
            <a:ext cx="7563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What about the pictures are?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2264" y="5391834"/>
            <a:ext cx="913102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The pictures are about Liberation War.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6796768" cy="2819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227">
            <a:off x="5634969" y="2196001"/>
            <a:ext cx="5953075" cy="2692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82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524000"/>
            <a:ext cx="5843462" cy="2896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198" y="1539740"/>
            <a:ext cx="5843462" cy="2880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186" y="381003"/>
            <a:ext cx="8688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What are the students  and people doing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393" y="4831140"/>
            <a:ext cx="77684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The students  and people are visiting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the different galleries of ‘Liberation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War Museum.’</a:t>
            </a:r>
          </a:p>
        </p:txBody>
      </p:sp>
    </p:spTree>
    <p:extLst>
      <p:ext uri="{BB962C8B-B14F-4D97-AF65-F5344CB8AC3E}">
        <p14:creationId xmlns:p14="http://schemas.microsoft.com/office/powerpoint/2010/main" val="18160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0727" y="304800"/>
            <a:ext cx="8605241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Look at the pictures and say ,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why do we visit Liberation War Museum?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b="15432"/>
          <a:stretch/>
        </p:blipFill>
        <p:spPr>
          <a:xfrm>
            <a:off x="409421" y="1752603"/>
            <a:ext cx="6393797" cy="22390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73" y="4191003"/>
            <a:ext cx="6144493" cy="2485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40" y="1752600"/>
            <a:ext cx="5374712" cy="2328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52600" y="304800"/>
            <a:ext cx="8741496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We visit Liberation War Museum to know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about  ‘Liberation War’s’ history.</a:t>
            </a:r>
          </a:p>
        </p:txBody>
      </p:sp>
    </p:spTree>
    <p:extLst>
      <p:ext uri="{BB962C8B-B14F-4D97-AF65-F5344CB8AC3E}">
        <p14:creationId xmlns:p14="http://schemas.microsoft.com/office/powerpoint/2010/main" val="76555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2" y="152403"/>
            <a:ext cx="8222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Dear students see some new words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and write these on your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khata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92" y="1536442"/>
            <a:ext cx="290015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Magazine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Museum 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Liberation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Trip            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Global      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Different 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Gallery     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Exhibit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6172" y="1524000"/>
            <a:ext cx="256833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সাময়িকী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জাদুঘর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 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ভ্রমণ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বিশ্ব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গ্যালারি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92266" y="1905000"/>
            <a:ext cx="3086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276440" y="2438400"/>
            <a:ext cx="3086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92266" y="3124200"/>
            <a:ext cx="3086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43500" y="3733800"/>
            <a:ext cx="3086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9396" y="4343400"/>
            <a:ext cx="3086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89396" y="4953000"/>
            <a:ext cx="3086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89396" y="5562600"/>
            <a:ext cx="3086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92266" y="6172200"/>
            <a:ext cx="3086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9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5335" y="1839666"/>
            <a:ext cx="219045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Museum           </a:t>
            </a:r>
          </a:p>
        </p:txBody>
      </p:sp>
      <p:sp>
        <p:nvSpPr>
          <p:cNvPr id="3" name="Rectangle 2"/>
          <p:cNvSpPr/>
          <p:nvPr/>
        </p:nvSpPr>
        <p:spPr>
          <a:xfrm rot="1536655">
            <a:off x="7563149" y="2226301"/>
            <a:ext cx="244971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Magazine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225718" y="5123122"/>
            <a:ext cx="261321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Liberation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406262" y="5148736"/>
            <a:ext cx="127631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Trip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762000" y="4514165"/>
            <a:ext cx="17812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Global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914400" y="2226301"/>
            <a:ext cx="234551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Different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 rot="19876168">
            <a:off x="2895600" y="3578937"/>
            <a:ext cx="198323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Gallery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 rot="2337535">
            <a:off x="6251734" y="3408284"/>
            <a:ext cx="194796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Exhibit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457199"/>
            <a:ext cx="567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Let’s play a bingo game.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78" y="1839666"/>
            <a:ext cx="533168" cy="6463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61" y="2279703"/>
            <a:ext cx="533168" cy="6463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31" y="5194239"/>
            <a:ext cx="533168" cy="6463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34" y="3408283"/>
            <a:ext cx="533168" cy="6463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67" y="3731449"/>
            <a:ext cx="533168" cy="6463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160496"/>
            <a:ext cx="533168" cy="6463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20" y="2149042"/>
            <a:ext cx="533168" cy="6463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-1160748"/>
            <a:ext cx="533168" cy="6463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44" y="4507933"/>
            <a:ext cx="533168" cy="6463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010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/>
          <a:stretch/>
        </p:blipFill>
        <p:spPr>
          <a:xfrm>
            <a:off x="2983231" y="4203500"/>
            <a:ext cx="4834891" cy="2349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90" y="1371603"/>
            <a:ext cx="5349239" cy="24473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47">
            <a:off x="5585092" y="1578080"/>
            <a:ext cx="5349240" cy="2461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91399" y="108986"/>
            <a:ext cx="6824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What are you looking at the pictures?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Discuss about these in groups.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568" y="67206"/>
            <a:ext cx="2594962" cy="1304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293651"/>
            <a:ext cx="7354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The pictures about Liberation War.</a:t>
            </a:r>
            <a:endParaRPr lang="en-US" sz="32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9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4"/>
          <a:stretch/>
        </p:blipFill>
        <p:spPr>
          <a:xfrm>
            <a:off x="6172200" y="1877730"/>
            <a:ext cx="5620420" cy="27704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0" y="1877730"/>
            <a:ext cx="5620420" cy="27704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71600" y="218182"/>
            <a:ext cx="6989414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What can you see at the pictures?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Discuss about these in pairs.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0" y="76201"/>
            <a:ext cx="1851660" cy="1080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334000"/>
            <a:ext cx="9653605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There are some photographs of Liberation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War which are exhibited in different galleries.</a:t>
            </a:r>
          </a:p>
        </p:txBody>
      </p:sp>
    </p:spTree>
    <p:extLst>
      <p:ext uri="{BB962C8B-B14F-4D97-AF65-F5344CB8AC3E}">
        <p14:creationId xmlns:p14="http://schemas.microsoft.com/office/powerpoint/2010/main" val="408872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382983"/>
            <a:ext cx="998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Teacher’s introducing.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Mashum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Mia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Assistant Teacher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Paltakanda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Srijani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Govt.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Pri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School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Bhairab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Kishoreganj</a:t>
            </a:r>
            <a:r>
              <a:rPr lang="en-US" sz="4400" dirty="0">
                <a:cs typeface="NikoshBAN" pitchFamily="2" charset="0"/>
              </a:rPr>
              <a:t>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81537-F095-4E53-A735-9F450E6B1E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4438"/>
            <a:ext cx="1838325" cy="23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0759" y="253425"/>
            <a:ext cx="663194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Think about the picture individually.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454" y="152400"/>
            <a:ext cx="2137091" cy="90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1295403"/>
            <a:ext cx="8743950" cy="4310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6033233"/>
            <a:ext cx="833753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These are the pictures of human body’s bones</a:t>
            </a:r>
          </a:p>
        </p:txBody>
      </p:sp>
    </p:spTree>
    <p:extLst>
      <p:ext uri="{BB962C8B-B14F-4D97-AF65-F5344CB8AC3E}">
        <p14:creationId xmlns:p14="http://schemas.microsoft.com/office/powerpoint/2010/main" val="33895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63140" y="152400"/>
            <a:ext cx="6995160" cy="167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94712" y="457200"/>
            <a:ext cx="3842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Evalution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971800"/>
            <a:ext cx="9784080" cy="28007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Every students come in front of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the class by turns and read the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text.What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do you understand about Liberation War Museum. </a:t>
            </a:r>
          </a:p>
        </p:txBody>
      </p:sp>
    </p:spTree>
    <p:extLst>
      <p:ext uri="{BB962C8B-B14F-4D97-AF65-F5344CB8AC3E}">
        <p14:creationId xmlns:p14="http://schemas.microsoft.com/office/powerpoint/2010/main" val="373134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799"/>
            <a:ext cx="10612201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THANKS TO ALL MY STUDENTS.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41" y="1905000"/>
            <a:ext cx="6177950" cy="4271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1905000"/>
            <a:ext cx="6177950" cy="427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28229"/>
            <a:ext cx="11353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BC14A4"/>
                </a:solidFill>
                <a:latin typeface="NikoshBAN" pitchFamily="2" charset="0"/>
                <a:cs typeface="NikoshBAN" pitchFamily="2" charset="0"/>
              </a:rPr>
              <a:t>Lesson introduction</a:t>
            </a:r>
          </a:p>
          <a:p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Class: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Five</a:t>
            </a:r>
          </a:p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Subject: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English</a:t>
            </a:r>
          </a:p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Unit:  </a:t>
            </a:r>
            <a:r>
              <a:rPr lang="en-US" sz="4400" dirty="0">
                <a:cs typeface="NikoshBAN" pitchFamily="2" charset="0"/>
              </a:rPr>
              <a:t>19</a:t>
            </a:r>
          </a:p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Lesson: </a:t>
            </a:r>
            <a:r>
              <a:rPr lang="en-US" sz="4400" dirty="0">
                <a:solidFill>
                  <a:srgbClr val="00B050"/>
                </a:solidFill>
                <a:cs typeface="NikoshBAN" pitchFamily="2" charset="0"/>
              </a:rPr>
              <a:t>1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(The Liberation War Museum)</a:t>
            </a:r>
          </a:p>
        </p:txBody>
      </p:sp>
    </p:spTree>
    <p:extLst>
      <p:ext uri="{BB962C8B-B14F-4D97-AF65-F5344CB8AC3E}">
        <p14:creationId xmlns:p14="http://schemas.microsoft.com/office/powerpoint/2010/main" val="13403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509" y="228603"/>
            <a:ext cx="5187639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Let’s see a video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601375"/>
              </p:ext>
            </p:extLst>
          </p:nvPr>
        </p:nvGraphicFramePr>
        <p:xfrm>
          <a:off x="4549775" y="3209925"/>
          <a:ext cx="32448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3" imgW="2402280" imgH="437760" progId="Package">
                  <p:embed/>
                </p:oleObj>
              </mc:Choice>
              <mc:Fallback>
                <p:oleObj name="Packager Shell Object" showAsIcon="1" r:id="rId3" imgW="24022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9775" y="3209925"/>
                        <a:ext cx="32448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41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437" y="304803"/>
            <a:ext cx="8723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Look at the pictures and think.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18">
            <a:off x="5522819" y="1612713"/>
            <a:ext cx="6013203" cy="2907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9" y="1333915"/>
            <a:ext cx="6175132" cy="29759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311834" y="298392"/>
            <a:ext cx="8299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What are about the pictures?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1522" y="5029200"/>
            <a:ext cx="7779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The pictures are about our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Liberation War in </a:t>
            </a:r>
            <a:r>
              <a:rPr lang="en-US" sz="4400" dirty="0">
                <a:cs typeface="NikoshBAN" pitchFamily="2" charset="0"/>
              </a:rPr>
              <a:t>1971.</a:t>
            </a:r>
          </a:p>
        </p:txBody>
      </p:sp>
    </p:spTree>
    <p:extLst>
      <p:ext uri="{BB962C8B-B14F-4D97-AF65-F5344CB8AC3E}">
        <p14:creationId xmlns:p14="http://schemas.microsoft.com/office/powerpoint/2010/main" val="386626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31569" y="1021640"/>
            <a:ext cx="9566910" cy="13643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14600" y="1288339"/>
            <a:ext cx="571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Today’s lesson is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8315" y="3275702"/>
            <a:ext cx="8273419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A visit to the Liberation War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Museum ( On </a:t>
            </a:r>
            <a:r>
              <a:rPr lang="en-US" sz="4400" dirty="0">
                <a:cs typeface="NikoshBAN" pitchFamily="2" charset="0"/>
              </a:rPr>
              <a:t>14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December----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------exhibits of the museum ).</a:t>
            </a:r>
          </a:p>
        </p:txBody>
      </p:sp>
    </p:spTree>
    <p:extLst>
      <p:ext uri="{BB962C8B-B14F-4D97-AF65-F5344CB8AC3E}">
        <p14:creationId xmlns:p14="http://schemas.microsoft.com/office/powerpoint/2010/main" val="361917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8194" y="76200"/>
            <a:ext cx="594746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Learning outcomes--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612" y="1143000"/>
            <a:ext cx="6498895" cy="156966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Listening: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3.4.1: understand statements made by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    the teacher and students.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4.2.1: understand and enjoy simple stories.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598" y="2926140"/>
            <a:ext cx="6577442" cy="156966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Speaking: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1.1.1: say words ,phrase and sentences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   with proper sounds and stress.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6.2.1: talk about people, objects, events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249" y="4766608"/>
            <a:ext cx="8706230" cy="193899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Reading: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1.5.1:Read words ,phrases and sentences in the text with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   proper pronunciation stress and intonation.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1.7.1: read paragraphs, dialogues ,stories ,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    letters  and other texts.   </a:t>
            </a:r>
          </a:p>
        </p:txBody>
      </p:sp>
    </p:spTree>
    <p:extLst>
      <p:ext uri="{BB962C8B-B14F-4D97-AF65-F5344CB8AC3E}">
        <p14:creationId xmlns:p14="http://schemas.microsoft.com/office/powerpoint/2010/main" val="95693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9194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What does Liberation War  mean?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47" y="838203"/>
            <a:ext cx="5529263" cy="2779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6131" y="3635517"/>
            <a:ext cx="8727069" cy="31700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Liberation War  means struggle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for freedom. Liberation War also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means when we fought for our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freedom  in </a:t>
            </a:r>
            <a:r>
              <a:rPr lang="en-US" sz="4000" dirty="0">
                <a:cs typeface="NikoshBAN" pitchFamily="2" charset="0"/>
              </a:rPr>
              <a:t>1971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with west 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Pakistan.   </a:t>
            </a:r>
          </a:p>
        </p:txBody>
      </p:sp>
    </p:spTree>
    <p:extLst>
      <p:ext uri="{BB962C8B-B14F-4D97-AF65-F5344CB8AC3E}">
        <p14:creationId xmlns:p14="http://schemas.microsoft.com/office/powerpoint/2010/main" val="30065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00109"/>
            <a:ext cx="865333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Can you tell what the Liberation War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Museum is called in Bangla?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66" y="2282150"/>
            <a:ext cx="7676198" cy="4264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243" y="152162"/>
            <a:ext cx="8667757" cy="16004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Liberation War Museum is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called in Bangla 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’.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551</TotalTime>
  <Words>557</Words>
  <Application>Microsoft Office PowerPoint</Application>
  <PresentationFormat>Custom</PresentationFormat>
  <Paragraphs>113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</vt:lpstr>
      <vt:lpstr>NikoshBAN</vt:lpstr>
      <vt:lpstr>Adjacency</vt:lpstr>
      <vt:lpstr>1_Adjacency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User</cp:lastModifiedBy>
  <cp:revision>53</cp:revision>
  <dcterms:created xsi:type="dcterms:W3CDTF">2006-08-16T00:00:00Z</dcterms:created>
  <dcterms:modified xsi:type="dcterms:W3CDTF">2019-12-28T09:42:50Z</dcterms:modified>
</cp:coreProperties>
</file>