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8" r:id="rId3"/>
    <p:sldId id="259" r:id="rId4"/>
    <p:sldId id="261" r:id="rId5"/>
    <p:sldId id="263" r:id="rId6"/>
    <p:sldId id="264" r:id="rId7"/>
    <p:sldId id="265" r:id="rId8"/>
    <p:sldId id="262" r:id="rId9"/>
    <p:sldId id="266" r:id="rId10"/>
    <p:sldId id="267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2ADE7-F22C-4029-859F-8B3026B8F183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3A186-D21F-4ABE-AC2E-19229EFB6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87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𝑎^</a:t>
                </a:r>
                <a:r>
                  <a:rPr lang="en-US" b="0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3</a:t>
                </a:r>
                <a:r>
                  <a:rPr lang="en-US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+</a:t>
                </a:r>
                <a:r>
                  <a:rPr lang="en-US" b="0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1/𝑎</a:t>
                </a:r>
                <a:r>
                  <a:rPr lang="en-US" b="0" i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^</a:t>
                </a:r>
                <a:r>
                  <a:rPr lang="en-US" b="0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3 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3A186-D21F-4ABE-AC2E-19229EFB69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71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818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স্বাগতম </a:t>
            </a:r>
            <a:endParaRPr lang="en-US" dirty="0"/>
          </a:p>
        </p:txBody>
      </p:sp>
      <p:pic>
        <p:nvPicPr>
          <p:cNvPr id="4" name="Content Placeholder 3" descr="Rose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00200"/>
            <a:ext cx="6781800" cy="4525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153400" cy="1630362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bn-BD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হলে,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কত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? </m:t>
                    </m:r>
                  </m:oMath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153400" cy="1630362"/>
              </a:xfrm>
              <a:blipFill rotWithShape="1">
                <a:blip r:embed="rId3"/>
                <a:stretch>
                  <a:fillRect t="-1866" r="-10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9800"/>
                <a:ext cx="8153400" cy="4800600"/>
              </a:xfrm>
              <a:solidFill>
                <a:schemeClr val="accent2"/>
              </a:solidFill>
            </p:spPr>
            <p:txBody>
              <a:bodyPr/>
              <a:lstStyle/>
              <a:p>
                <a:pPr marL="0" indent="0">
                  <a:buNone/>
                </a:pPr>
                <a:r>
                  <a:rPr lang="bn-BD" dirty="0" smtClean="0">
                    <a:solidFill>
                      <a:srgbClr val="92D050"/>
                    </a:solidFill>
                    <a:cs typeface="NikoshBAN" pitchFamily="2" charset="0"/>
                  </a:rPr>
                  <a:t>দেওয়া আছে,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bn-BD" dirty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92D050"/>
                    </a:solidFill>
                    <a:cs typeface="NikoshBAN" pitchFamily="2" charset="0"/>
                  </a:rPr>
                  <a:t>বা, </a:t>
                </a: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</m:oMath>
                </a14:m>
                <a:endParaRPr lang="en-US" dirty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92D050"/>
                    </a:solidFill>
                    <a:cs typeface="NikoshBAN" pitchFamily="2" charset="0"/>
                  </a:rPr>
                  <a:t>বা, </a:t>
                </a: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92D05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92D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92D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i="1" dirty="0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4400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2400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4400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dirty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i="1" dirty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প্রদত্ত রাশি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BD" b="0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smtClean="0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bn-BD" b="0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a.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(a+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i="1" dirty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o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en-US" dirty="0" err="1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Ans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:)</a:t>
                </a:r>
                <a:endParaRPr lang="en-US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bn-BD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9800"/>
                <a:ext cx="8153400" cy="4800600"/>
              </a:xfrm>
              <a:blipFill rotWithShape="1">
                <a:blip r:embed="rId4"/>
                <a:stretch>
                  <a:fillRect l="-2242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356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জোড়ায় কাজ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১। 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সূত্রটি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লিখ।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BD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২।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𝑏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এর ঘন নির্ণয় কর। </a:t>
                </a:r>
              </a:p>
              <a:p>
                <a:pPr marL="0" indent="0">
                  <a:buNone/>
                </a:pP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৩। 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den>
                    </m:f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হলে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 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এর মান নির্ণয়  কর। </a:t>
                </a:r>
                <a:endParaRPr lang="en-US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103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=a </a:t>
                </a:r>
                <a:r>
                  <a:rPr lang="bn-BD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হলে, </a:t>
                </a:r>
                <a:endParaRPr lang="en-US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dirty="0">
                    <a:solidFill>
                      <a:srgbClr val="00B0F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=</a:t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কত?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খ) 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−(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কর।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BD" b="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dirty="0">
                    <a:solidFill>
                      <a:srgbClr val="00B0F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হলে দেখাও যে, 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BD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bn-BD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bn-BD" b="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71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20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ধন্যবাদ </a:t>
            </a:r>
            <a:endParaRPr lang="en-US" dirty="0"/>
          </a:p>
        </p:txBody>
      </p:sp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7620000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7391400" cy="20573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391400" cy="3810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01842-529926</a:t>
            </a:r>
            <a:endParaRPr lang="bn-BD" dirty="0" smtClean="0">
              <a:ln w="0"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696"/>
            <a:ext cx="1676400" cy="144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73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163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36877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chemeClr val="accent6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</a:rPr>
              <a:t>দাখিল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bn-BD" dirty="0" smtClean="0">
                <a:solidFill>
                  <a:srgbClr val="FFFF00"/>
                </a:solidFill>
              </a:rPr>
              <a:t>৯ম শ্রেণী</a:t>
            </a:r>
            <a:endParaRPr lang="bn-BD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</a:t>
            </a:r>
            <a:r>
              <a:rPr lang="bn-BD" dirty="0" smtClean="0">
                <a:solidFill>
                  <a:srgbClr val="FFFF00"/>
                </a:solidFill>
              </a:rPr>
              <a:t>বিষয় – গনিত অধ্যায়ঃ ৩য়</a:t>
            </a:r>
          </a:p>
          <a:p>
            <a:pPr marL="0" indent="0" algn="just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</a:t>
            </a:r>
            <a:r>
              <a:rPr lang="bn-BD" dirty="0" smtClean="0">
                <a:solidFill>
                  <a:srgbClr val="FFFF00"/>
                </a:solidFill>
              </a:rPr>
              <a:t>পাঠঃ বীজগাণিতিক রাশি।</a:t>
            </a:r>
            <a:endParaRPr lang="bn-IN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সময়ঃ ৫০ মিনিট। 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0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 + b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বর্গ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63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278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b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b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 নির্ণয়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1828800"/>
            <a:ext cx="4267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9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। ঘন নির্ণয়ের সূত্র গু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লো বলতে পারবে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বীজগাণিতিক সূত্র প্রয়োগ করে ঘনের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সম্প্রসারণ</a:t>
            </a:r>
            <a:endParaRPr lang="bn-IN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করতে পারবে।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সূত্র প্রয়োগ করে সমস্যা সমাধান করতে পারবে।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4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কতিপয় সূত্রাবলী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800600"/>
          </a:xfrm>
          <a:blipFill rotWithShape="1">
            <a:blip r:embed="rId3"/>
            <a:stretch>
              <a:fillRect l="-1852" t="-1525" b="-1652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  <m: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বলতে কি বুঝ? </a:t>
                </a:r>
                <a:endParaRPr lang="en-US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বলতে বুঝায় </a:t>
                </a:r>
              </a:p>
              <a:p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err="1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a+b</a:t>
                </a:r>
                <a:r>
                  <a:rPr lang="en-US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এর কিউব বা 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a+ b </a:t>
                </a:r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এর ঘন</a:t>
                </a:r>
                <a:endParaRPr lang="en-US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3"/>
                <a:stretch>
                  <a:fillRect t="-4181" b="-11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684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2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3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𝑦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এর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ঘন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নির্ণয়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কর।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en-US" dirty="0" smtClean="0">
                    <a:solidFill>
                      <a:srgbClr val="00B050"/>
                    </a:solidFill>
                  </a:rPr>
                  <a:t>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3.2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.(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+(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/>
                </a:r>
                <a:r>
                  <a:rPr lang="en-US" dirty="0">
                    <a:solidFill>
                      <a:srgbClr val="00B050"/>
                    </a:solidFill>
                  </a:rPr>
                  <a:t>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.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27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  =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36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54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27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  ans: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8229600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3261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88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 </vt:lpstr>
      <vt:lpstr>শিক্ষক পরিচিতি </vt:lpstr>
      <vt:lpstr>পাঠ পরিচিতি </vt:lpstr>
      <vt:lpstr>Slide 4</vt:lpstr>
      <vt:lpstr>    আজকেরপাঠ                               ঘন নির্ণয় </vt:lpstr>
      <vt:lpstr>শিখন ফল </vt:lpstr>
      <vt:lpstr>কতিপয় সূত্রাবলী </vt:lpstr>
      <vt:lpstr> </vt:lpstr>
      <vt:lpstr> </vt:lpstr>
      <vt:lpstr> </vt:lpstr>
      <vt:lpstr> জোড়ায় কাজ</vt:lpstr>
      <vt:lpstr>বাড়ীর কাজ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documents</dc:creator>
  <cp:lastModifiedBy>Windows User</cp:lastModifiedBy>
  <cp:revision>70</cp:revision>
  <dcterms:created xsi:type="dcterms:W3CDTF">2006-08-16T00:00:00Z</dcterms:created>
  <dcterms:modified xsi:type="dcterms:W3CDTF">2019-12-28T07:53:50Z</dcterms:modified>
</cp:coreProperties>
</file>