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19"/>
            </a:avLst>
          </a:prstGeom>
          <a:pattFill prst="solidDmnd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88028" cy="6283657"/>
            <a:chOff x="228599" y="345743"/>
            <a:chExt cx="8588028" cy="6283657"/>
          </a:xfrm>
        </p:grpSpPr>
        <p:sp>
          <p:nvSpPr>
            <p:cNvPr id="2" name="Bevel 1"/>
            <p:cNvSpPr/>
            <p:nvPr/>
          </p:nvSpPr>
          <p:spPr>
            <a:xfrm>
              <a:off x="228599" y="345743"/>
              <a:ext cx="8588027" cy="838200"/>
            </a:xfrm>
            <a:prstGeom prst="bevel">
              <a:avLst>
                <a:gd name="adj" fmla="val 1087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219200"/>
              <a:ext cx="8588027" cy="541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6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শাসন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বিভাগ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382000" cy="206210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প্রণীত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বাস্তবায়ন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শান্তি-শৃঙ্খলা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দেশের স্বাধীনতা ও সার্বভৌমত্ব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বন্ধুত্বপুর্ণ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তোলে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42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" y="347719"/>
            <a:ext cx="3436570" cy="19775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89" y="347719"/>
            <a:ext cx="3503636" cy="1962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" y="2895600"/>
            <a:ext cx="3436570" cy="2075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44" y="2895600"/>
            <a:ext cx="3547281" cy="198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1708" y="2325317"/>
            <a:ext cx="345135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রাষ্ট্রপতি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164" y="2338188"/>
            <a:ext cx="354728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021" y="4981262"/>
            <a:ext cx="345704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243" y="4905233"/>
            <a:ext cx="359092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কর্মকর্তাদের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বৈঠক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64981"/>
            <a:ext cx="854392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অর্থে রাষ্ট্রপ্রধান, সরকার প্রধান, মন্ত্রীপরিষদ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নিয়েই শাসন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 গঠিত।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62000"/>
            <a:ext cx="800100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সর্ব্বোচ্চ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দুটি বিভাগ রয়েছে-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আপিল বিভাগ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8310"/>
          <a:stretch/>
        </p:blipFill>
        <p:spPr>
          <a:xfrm>
            <a:off x="371958" y="523164"/>
            <a:ext cx="3089328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1959" y="3494964"/>
            <a:ext cx="3089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বিচারপতি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52400" y="4191000"/>
            <a:ext cx="5724042" cy="685800"/>
          </a:xfrm>
          <a:prstGeom prst="bevel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বিভাগের প্রধানকে বলা হয় প্রধান বিচারপতি।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52400" y="5086150"/>
            <a:ext cx="5724042" cy="685800"/>
          </a:xfrm>
          <a:prstGeom prst="bevel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প্রধান বিচারপতিকে  নিয়োগ দেন।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76200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বিচার</a:t>
            </a:r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বিভাগ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772400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তদন্তমূলক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7772400" cy="109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</a:t>
            </a:r>
            <a:endParaRPr lang="en-US" sz="53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56146" y="2438400"/>
            <a:ext cx="7978254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7772400" cy="10922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9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     </a:t>
            </a:r>
            <a:endParaRPr lang="en-US" sz="53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890" y="2667000"/>
            <a:ext cx="7772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সরকারের বিভিন্ন অঙ্গ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7772400" cy="1092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9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     </a:t>
            </a:r>
            <a:endParaRPr lang="en-US" sz="53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890" y="2667000"/>
            <a:ext cx="7772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চিহ্রিত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00"/>
            <a:ext cx="7162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শাসন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বিভাগের প্রধান 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প্রধান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বিচারপতিকে নিয়োগ দেন 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বিচার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বিভাগের সর্বোচ্চ স্তরের নাম 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বাংলাদেশ সরকারের বিভাগ কয়টি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জাতীয় সংসদের আসন সংখ্যা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7772400" cy="1092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9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3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19412"/>
          <a:stretch/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1236" y="533400"/>
            <a:ext cx="7772400" cy="1092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9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539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39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862" y="2489200"/>
            <a:ext cx="8002137" cy="1854200"/>
          </a:xfrm>
          <a:prstGeom prst="rect">
            <a:avLst/>
          </a:prstGeom>
          <a:solidFill>
            <a:schemeClr val="bg2"/>
          </a:solidFill>
          <a:ln w="5715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রুপরেখার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72891"/>
            <a:ext cx="5105400" cy="243143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ঝিনাইগাতী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salim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07034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84" y="1772206"/>
            <a:ext cx="2783756" cy="348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3792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763000" cy="6400800"/>
            <a:chOff x="152400" y="152400"/>
            <a:chExt cx="8763000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763000" cy="6400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81600" y="533400"/>
              <a:ext cx="364875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45" y="6858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62400"/>
            <a:ext cx="4191000" cy="255454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শেণিঃ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200"/>
            <a:ext cx="8305800" cy="1107996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বিভিন্ন </a:t>
            </a:r>
            <a:r>
              <a:rPr lang="bn-IN" sz="4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8382000" cy="181588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সরকারের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বিভিন্ন অঙ্গ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গুলো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বলতে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সরকারের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অঙ্গগুলোর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সংক্ষিপ্ত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রুপরেখা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বর্নণা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সরকারের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বিভিন্ন বিভাগ সম্পর্কে বিশ্লেষণ করতে পারবে।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85800"/>
            <a:ext cx="7543800" cy="92333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98000">
                <a:schemeClr val="accent3">
                  <a:tint val="15000"/>
                  <a:satMod val="35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শিখনফল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7" y="1597742"/>
            <a:ext cx="3199567" cy="2149831"/>
          </a:xfrm>
          <a:prstGeom prst="rect">
            <a:avLst/>
          </a:prstGeom>
        </p:spPr>
      </p:pic>
      <p:pic>
        <p:nvPicPr>
          <p:cNvPr id="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31726"/>
            <a:ext cx="3686809" cy="1898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5361" y="4383234"/>
            <a:ext cx="26640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আইন বিভাগ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44" y="188617"/>
            <a:ext cx="8618516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তিনটি বিভাগ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362" y="5152408"/>
            <a:ext cx="26640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শাসন বিভাগ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361" y="5919949"/>
            <a:ext cx="26640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বিচার বিভাগ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3699710"/>
            <a:ext cx="247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737171"/>
            <a:ext cx="353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সচিবালয়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312822"/>
            <a:ext cx="247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97742"/>
            <a:ext cx="4283082" cy="2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102582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214312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891" y="2921391"/>
            <a:ext cx="1981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4114" y="2921391"/>
            <a:ext cx="1981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891" y="4038600"/>
            <a:ext cx="846430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জাতীয় সংসদ এক কক্ষবিশিষ্ট এবং এর আসন সংখ্যা ৩৫০টি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৫০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আসন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মহিলাদের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সংরক্ষিত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3" panose="050401020108070707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91" y="5115818"/>
            <a:ext cx="80071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সংবিধান প্রণয়ন ও সংশোধন করে আইন বিভাগ বা জাতীয় সংসদ 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9" y="305937"/>
            <a:ext cx="3810000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67" y="286603"/>
            <a:ext cx="4002529" cy="32458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705" y="3592148"/>
            <a:ext cx="382933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35367" y="3532496"/>
            <a:ext cx="400252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ডেপুটি স্পিকার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861060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জাতীয় সংসদে একজন স্পিকার থাকে।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01" y="5702349"/>
            <a:ext cx="861060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একজন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ডেপুটি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স্পিকার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থাকে।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21301"/>
          <a:stretch/>
        </p:blipFill>
        <p:spPr>
          <a:xfrm>
            <a:off x="381000" y="304801"/>
            <a:ext cx="2900855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410"/>
            <a:ext cx="4027381" cy="3102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3429001"/>
            <a:ext cx="290085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3429001"/>
            <a:ext cx="402738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86106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গ্রামের একজন চৌকিদার পর্যন্ত সকলেই শাসন বিভাগের অংশ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441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PCC</cp:lastModifiedBy>
  <cp:revision>73</cp:revision>
  <dcterms:created xsi:type="dcterms:W3CDTF">2006-08-16T00:00:00Z</dcterms:created>
  <dcterms:modified xsi:type="dcterms:W3CDTF">2019-12-28T15:57:15Z</dcterms:modified>
</cp:coreProperties>
</file>