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5" r:id="rId2"/>
    <p:sldId id="405" r:id="rId3"/>
    <p:sldId id="425" r:id="rId4"/>
    <p:sldId id="406" r:id="rId5"/>
    <p:sldId id="407" r:id="rId6"/>
    <p:sldId id="433" r:id="rId7"/>
    <p:sldId id="434" r:id="rId8"/>
    <p:sldId id="422" r:id="rId9"/>
    <p:sldId id="417" r:id="rId10"/>
    <p:sldId id="429" r:id="rId11"/>
    <p:sldId id="430" r:id="rId12"/>
    <p:sldId id="432" r:id="rId13"/>
    <p:sldId id="400" r:id="rId14"/>
    <p:sldId id="416" r:id="rId15"/>
    <p:sldId id="402" r:id="rId16"/>
    <p:sldId id="403" r:id="rId17"/>
    <p:sldId id="4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28-Dec-19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Date Placeholder 12"/>
          <p:cNvSpPr txBox="1">
            <a:spLocks/>
          </p:cNvSpPr>
          <p:nvPr/>
        </p:nvSpPr>
        <p:spPr>
          <a:xfrm>
            <a:off x="106664" y="6454826"/>
            <a:ext cx="849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AF3DF-5AFE-4625-B8E4-9EAE16E6C0B6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28-Dec-19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 descr="800px-lipotriches_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6" y="230885"/>
            <a:ext cx="11814628" cy="63282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5387" y="263071"/>
            <a:ext cx="3303814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bn-IN" sz="7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72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700" y="414571"/>
            <a:ext cx="5501336" cy="521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9963" y="414571"/>
            <a:ext cx="5516669" cy="521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838884" y="5733456"/>
            <a:ext cx="5803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7267" y="5733456"/>
            <a:ext cx="4312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বরফ দিয়ে মাছ সংরক্ষণ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16143" y="5727691"/>
            <a:ext cx="4264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লবণ দিয়ে মাছ সংরক্ষণ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8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92" y="407643"/>
            <a:ext cx="5334002" cy="495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407642"/>
            <a:ext cx="5558600" cy="495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13620" y="5631602"/>
            <a:ext cx="5803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985" y="5717276"/>
            <a:ext cx="5205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 থেকে জ্যাম, জেলি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0191" y="5631603"/>
            <a:ext cx="2223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আচার তৈরি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70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5500271" y="2468503"/>
            <a:ext cx="2161309" cy="200412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</a:t>
            </a:r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59286"/>
            <a:ext cx="3377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কর-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57640" y="1903191"/>
            <a:ext cx="2161309" cy="200412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 রোধ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97255" y="245431"/>
            <a:ext cx="2161309" cy="200412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অপচয় রোধ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42338" y="1588121"/>
            <a:ext cx="2161309" cy="2004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 পরিবহন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55311" y="4383734"/>
            <a:ext cx="2161309" cy="20041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জন্মাতে দেয়না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76634" y="4137730"/>
            <a:ext cx="2161309" cy="200412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মৌসুমি ফল সংরক্ষণ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152456">
            <a:off x="7708250" y="168190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7033812">
            <a:off x="8359405" y="400109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1140399">
            <a:off x="6033728" y="5202724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5609155">
            <a:off x="3999669" y="364635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327006">
            <a:off x="4936271" y="131209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07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43" y="260200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75122" y="4904510"/>
            <a:ext cx="9641757" cy="7772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প্রদর্শিত খাদ্য সংরক্ষণ পদ্ধতি সম্পর্কে দুইটি করে বাক্য লেখ।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619" y="1003464"/>
            <a:ext cx="6913418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৪৩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30" y="1046865"/>
            <a:ext cx="3261283" cy="46657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79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4345023" y="141571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81408" y="2813612"/>
            <a:ext cx="9429184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রোদে শুকিয়ে সংরক্ষণ করা যায় এমন ২ টি শস্যের নাম লিখ।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 সংরক্ষণের ২ টি প্রয়োজনীয়তা লিখ।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কাঁচা আম কীভাবে সংরক্ষণ করা যায় তার উপায় বর্ণনা কর?</a:t>
            </a: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9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20" name="Frame 19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24" descr="nxvx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88" y="333015"/>
            <a:ext cx="11661669" cy="6198413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algn="ctr" rotWithShape="0">
              <a:srgbClr val="000000"/>
            </a:outerShdw>
            <a:softEdge rad="317500"/>
          </a:effectLst>
        </p:spPr>
      </p:pic>
      <p:sp>
        <p:nvSpPr>
          <p:cNvPr id="26" name="Rectangle 25"/>
          <p:cNvSpPr/>
          <p:nvPr/>
        </p:nvSpPr>
        <p:spPr>
          <a:xfrm>
            <a:off x="235802" y="730851"/>
            <a:ext cx="43652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এখানেই শেষ।</a:t>
            </a: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760929" y="2284063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8249" y="4437744"/>
            <a:ext cx="2171700" cy="2105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882818" y="208673"/>
            <a:ext cx="2171700" cy="21050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73560" y="163253"/>
            <a:ext cx="2171700" cy="21050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4304" y="4383588"/>
            <a:ext cx="2171700" cy="2105025"/>
          </a:xfrm>
          <a:prstGeom prst="rect">
            <a:avLst/>
          </a:prstGeom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8109" y="3477388"/>
            <a:ext cx="412865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(সুস্থ জীবনের জন্য খাদ্য),</a:t>
            </a:r>
            <a:endParaRPr lang="bn-IN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শিরোনাম- খাদ্য সংরক্ষণ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17673" y="3164601"/>
            <a:ext cx="3310597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মোছা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শরিফা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খাতুন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প্রধান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কামারডাঙ্গা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43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9237" y="1491156"/>
            <a:ext cx="6288232" cy="40381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276482" y="371979"/>
            <a:ext cx="3182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9352" y="367429"/>
            <a:ext cx="7797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কীভাবে আপেল বেশি দিন সংরক্ষণ করা যায় তার চিত্র।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71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017485"/>
          </a:xfrm>
          <a:prstGeom prst="horizont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সংরক্ষণ।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94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iagonal Stripe 1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114" y="1198768"/>
            <a:ext cx="230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387928" y="2452917"/>
            <a:ext cx="11416144" cy="1248228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৮.২.১ বরফ দিয়ে, রিফ্রিজারেটরে, হিমাগারে বিভিন্ন প্রকার খাদ্যবস্তু রাখার সুবিধা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৮.২.২ খাদ্য সংরক্ষণের গুরুত্ব বর্ণনা করতে পারবে।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94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80669" l="462" r="95692">
                        <a14:foregroundMark x1="14000" y1="35528" x2="14000" y2="35528"/>
                        <a14:foregroundMark x1="12615" y1="35528" x2="12615" y2="35528"/>
                        <a14:foregroundMark x1="10846" y1="35528" x2="10846" y2="35528"/>
                        <a14:foregroundMark x1="17846" y1="40752" x2="17846" y2="40752"/>
                        <a14:foregroundMark x1="11923" y1="63532" x2="11923" y2="63532"/>
                        <a14:foregroundMark x1="11923" y1="65935" x2="11923" y2="65935"/>
                        <a14:foregroundMark x1="80077" y1="71578" x2="80077" y2="71578"/>
                        <a14:foregroundMark x1="80077" y1="71578" x2="80077" y2="71578"/>
                        <a14:foregroundMark x1="87077" y1="63114" x2="87077" y2="63114"/>
                        <a14:foregroundMark x1="70615" y1="27482" x2="70615" y2="27482"/>
                        <a14:backgroundMark x1="4923" y1="59770" x2="4923" y2="59770"/>
                        <a14:backgroundMark x1="12923" y1="35005" x2="12923" y2="35005"/>
                        <a14:backgroundMark x1="69615" y1="6061" x2="69615" y2="6061"/>
                        <a14:backgroundMark x1="15000" y1="42215" x2="15000" y2="42215"/>
                        <a14:backgroundMark x1="21308" y1="35005" x2="21308" y2="35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67" y="2189017"/>
            <a:ext cx="3706469" cy="3827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0000" l="0" r="99506">
                        <a14:foregroundMark x1="76790" y1="57800" x2="76790" y2="57800"/>
                        <a14:foregroundMark x1="81728" y1="48600" x2="81728" y2="48600"/>
                        <a14:foregroundMark x1="82222" y1="48400" x2="82222" y2="48400"/>
                        <a14:foregroundMark x1="82222" y1="48400" x2="82222" y2="48400"/>
                        <a14:foregroundMark x1="87654" y1="44600" x2="87654" y2="44600"/>
                        <a14:foregroundMark x1="85185" y1="43400" x2="85185" y2="43400"/>
                        <a14:foregroundMark x1="80741" y1="45800" x2="80741" y2="45800"/>
                        <a14:foregroundMark x1="74815" y1="44600" x2="74815" y2="44600"/>
                        <a14:foregroundMark x1="71605" y1="45800" x2="71605" y2="45800"/>
                        <a14:foregroundMark x1="68395" y1="51200" x2="68395" y2="51200"/>
                        <a14:foregroundMark x1="65185" y1="51400" x2="65185" y2="51400"/>
                        <a14:foregroundMark x1="57284" y1="53400" x2="57284" y2="53400"/>
                        <a14:foregroundMark x1="54568" y1="54000" x2="54568" y2="54000"/>
                        <a14:foregroundMark x1="54815" y1="55000" x2="55309" y2="56000"/>
                        <a14:foregroundMark x1="61481" y1="60400" x2="61481" y2="60400"/>
                        <a14:foregroundMark x1="60494" y1="60600" x2="60494" y2="60600"/>
                        <a14:foregroundMark x1="56790" y1="61000" x2="55309" y2="61200"/>
                        <a14:foregroundMark x1="53086" y1="62800" x2="52099" y2="65200"/>
                        <a14:foregroundMark x1="47901" y1="66600" x2="47901" y2="66600"/>
                        <a14:foregroundMark x1="48395" y1="66600" x2="48395" y2="66600"/>
                        <a14:foregroundMark x1="53580" y1="68800" x2="53580" y2="68800"/>
                        <a14:foregroundMark x1="55062" y1="69000" x2="55062" y2="69000"/>
                        <a14:foregroundMark x1="57778" y1="68800" x2="57778" y2="68800"/>
                        <a14:foregroundMark x1="63210" y1="68400" x2="63951" y2="68600"/>
                        <a14:foregroundMark x1="66173" y1="69000" x2="66173" y2="69000"/>
                        <a14:foregroundMark x1="69630" y1="68200" x2="69630" y2="68200"/>
                        <a14:foregroundMark x1="75802" y1="67000" x2="75802" y2="67000"/>
                        <a14:foregroundMark x1="77778" y1="66600" x2="77778" y2="66600"/>
                        <a14:foregroundMark x1="78519" y1="65400" x2="78519" y2="65400"/>
                        <a14:foregroundMark x1="80494" y1="64000" x2="80494" y2="64000"/>
                        <a14:foregroundMark x1="79012" y1="61400" x2="79012" y2="61400"/>
                        <a14:foregroundMark x1="77284" y1="60600" x2="77284" y2="60600"/>
                        <a14:foregroundMark x1="75309" y1="59800" x2="75309" y2="59800"/>
                        <a14:foregroundMark x1="75309" y1="59000" x2="75309" y2="59000"/>
                        <a14:foregroundMark x1="73333" y1="58400" x2="73333" y2="58400"/>
                        <a14:foregroundMark x1="71852" y1="57400" x2="71852" y2="57400"/>
                        <a14:foregroundMark x1="71358" y1="54200" x2="71358" y2="54200"/>
                        <a14:foregroundMark x1="89136" y1="53200" x2="89136" y2="53200"/>
                        <a14:foregroundMark x1="89383" y1="56200" x2="89383" y2="56200"/>
                        <a14:foregroundMark x1="88889" y1="56600" x2="88148" y2="57400"/>
                        <a14:foregroundMark x1="87654" y1="59200" x2="87654" y2="60600"/>
                        <a14:foregroundMark x1="88642" y1="65400" x2="88642" y2="65400"/>
                        <a14:foregroundMark x1="88642" y1="66200" x2="89136" y2="67200"/>
                        <a14:foregroundMark x1="88889" y1="69800" x2="88889" y2="69800"/>
                        <a14:foregroundMark x1="87901" y1="70600" x2="87901" y2="71200"/>
                        <a14:foregroundMark x1="87407" y1="73600" x2="86420" y2="75000"/>
                        <a14:foregroundMark x1="83704" y1="76800" x2="83704" y2="76800"/>
                        <a14:foregroundMark x1="84938" y1="80400" x2="84938" y2="80400"/>
                        <a14:foregroundMark x1="85185" y1="82200" x2="85926" y2="82800"/>
                        <a14:foregroundMark x1="85679" y1="83400" x2="85679" y2="83400"/>
                        <a14:foregroundMark x1="84691" y1="85400" x2="82222" y2="85800"/>
                        <a14:foregroundMark x1="74321" y1="87200" x2="74321" y2="87200"/>
                        <a14:foregroundMark x1="71852" y1="87000" x2="71852" y2="87000"/>
                        <a14:foregroundMark x1="71358" y1="86200" x2="71358" y2="86200"/>
                        <a14:foregroundMark x1="60988" y1="84000" x2="60988" y2="84000"/>
                        <a14:foregroundMark x1="60741" y1="83400" x2="60741" y2="83400"/>
                        <a14:foregroundMark x1="56543" y1="79200" x2="56543" y2="79200"/>
                        <a14:foregroundMark x1="53086" y1="75600" x2="53086" y2="75600"/>
                        <a14:foregroundMark x1="52593" y1="74600" x2="52593" y2="74600"/>
                        <a14:foregroundMark x1="50370" y1="75200" x2="50370" y2="75200"/>
                        <a14:foregroundMark x1="50617" y1="78400" x2="50617" y2="78400"/>
                        <a14:foregroundMark x1="51605" y1="79600" x2="51605" y2="79600"/>
                        <a14:foregroundMark x1="52099" y1="80000" x2="52099" y2="80000"/>
                        <a14:foregroundMark x1="57531" y1="80000" x2="57531" y2="80000"/>
                        <a14:foregroundMark x1="62963" y1="84800" x2="62963" y2="84800"/>
                        <a14:foregroundMark x1="62222" y1="79000" x2="62222" y2="79000"/>
                        <a14:foregroundMark x1="62469" y1="79000" x2="62469" y2="79000"/>
                        <a14:foregroundMark x1="61235" y1="79000" x2="61235" y2="79000"/>
                        <a14:backgroundMark x1="58025" y1="60600" x2="58025" y2="60600"/>
                        <a14:backgroundMark x1="90123" y1="39200" x2="90123" y2="39200"/>
                        <a14:backgroundMark x1="6420" y1="44200" x2="6420" y2="44200"/>
                        <a14:backgroundMark x1="10617" y1="59800" x2="10864" y2="60600"/>
                        <a14:backgroundMark x1="16296" y1="23200" x2="16296" y2="23200"/>
                        <a14:backgroundMark x1="16543" y1="10200" x2="16543" y2="10200"/>
                        <a14:backgroundMark x1="24198" y1="4800" x2="24198" y2="4800"/>
                        <a14:backgroundMark x1="19506" y1="16800" x2="19506" y2="16800"/>
                        <a14:backgroundMark x1="89630" y1="3800" x2="89630" y2="3800"/>
                        <a14:backgroundMark x1="4938" y1="58600" x2="4938" y2="58600"/>
                        <a14:backgroundMark x1="21481" y1="58800" x2="21481" y2="58800"/>
                        <a14:backgroundMark x1="10123" y1="49400" x2="10123" y2="49400"/>
                        <a14:backgroundMark x1="56543" y1="82800" x2="56543" y2="82800"/>
                        <a14:backgroundMark x1="54074" y1="75000" x2="54074" y2="75000"/>
                        <a14:backgroundMark x1="63951" y1="77400" x2="63951" y2="77400"/>
                        <a14:backgroundMark x1="55556" y1="73200" x2="55556" y2="73200"/>
                        <a14:backgroundMark x1="97531" y1="48200" x2="97531" y2="48200"/>
                        <a14:backgroundMark x1="88889" y1="48400" x2="88889" y2="48400"/>
                        <a14:backgroundMark x1="8642" y1="27800" x2="8642" y2="27800"/>
                        <a14:backgroundMark x1="85185" y1="61600" x2="85185" y2="61600"/>
                        <a14:backgroundMark x1="92840" y1="64600" x2="92840" y2="64600"/>
                        <a14:backgroundMark x1="77778" y1="48600" x2="77778" y2="48600"/>
                        <a14:backgroundMark x1="70123" y1="52200" x2="70123" y2="52200"/>
                        <a14:backgroundMark x1="52346" y1="47800" x2="52346" y2="47800"/>
                        <a14:backgroundMark x1="32593" y1="49000" x2="32593" y2="49000"/>
                        <a14:backgroundMark x1="34815" y1="49000" x2="34815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09"/>
          <a:stretch/>
        </p:blipFill>
        <p:spPr>
          <a:xfrm>
            <a:off x="4350327" y="2189018"/>
            <a:ext cx="3338945" cy="3827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0217" y="2189018"/>
            <a:ext cx="3866213" cy="3827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8398" y="315571"/>
            <a:ext cx="1704838" cy="17048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40857" y="844061"/>
            <a:ext cx="8310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চিত্রের শস্যগুলোকে কীভাবে সংরক্ষণ করা যায়?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77727" y="866635"/>
            <a:ext cx="3188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রোদে শুকিয়ে।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0853" y="6016324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চাল ও ধান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31564" y="6016323"/>
            <a:ext cx="23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81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636" b="89936" l="3000" r="96700">
                        <a14:backgroundMark x1="8100" y1="46681" x2="8100" y2="4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452" y="2746657"/>
            <a:ext cx="4960621" cy="3491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889" y="2703361"/>
            <a:ext cx="4172351" cy="32177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913607" y="844061"/>
            <a:ext cx="836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খাদ্যগুলোকে কীভাবে সংরক্ষণ করা যায়?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4432" y="844061"/>
            <a:ext cx="5048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ফ্রিজে সংরক্ষণ করা যায়।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53" y="495300"/>
            <a:ext cx="2501112" cy="27535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55199" y="5727692"/>
            <a:ext cx="848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মাছ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1666" y="5536345"/>
            <a:ext cx="11047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মাংস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15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97608" y="1544621"/>
            <a:ext cx="2998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9" t="15262" r="1125" b="3259"/>
          <a:stretch/>
        </p:blipFill>
        <p:spPr>
          <a:xfrm>
            <a:off x="5223163" y="387927"/>
            <a:ext cx="6677891" cy="6151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8168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28-Dec-19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857" b="97361" l="4481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3248890"/>
            <a:ext cx="4613564" cy="2591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6000" l="0" r="99306">
                        <a14:backgroundMark x1="20139" y1="90286" x2="20139" y2="90286"/>
                        <a14:backgroundMark x1="69097" y1="85714" x2="69097" y2="85714"/>
                        <a14:backgroundMark x1="11458" y1="85143" x2="11458" y2="85143"/>
                        <a14:backgroundMark x1="73958" y1="83429" x2="73958" y2="83429"/>
                        <a14:backgroundMark x1="30556" y1="30857" x2="30556" y2="30857"/>
                        <a14:backgroundMark x1="32292" y1="36571" x2="32292" y2="36571"/>
                        <a14:backgroundMark x1="5903" y1="47429" x2="5903" y2="47429"/>
                        <a14:backgroundMark x1="7292" y1="41143" x2="7292" y2="41143"/>
                        <a14:backgroundMark x1="9028" y1="37714" x2="9028" y2="3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019" y="3144982"/>
            <a:ext cx="4528088" cy="25827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13607" y="844061"/>
            <a:ext cx="836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খাদ্যগুলোকে কীভাবে সংরক্ষণ করা যায়?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4432" y="844061"/>
            <a:ext cx="5048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ফ্রিজে সংরক্ষণ করা যায়।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53" y="495300"/>
            <a:ext cx="2501112" cy="275359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86082" y="5727692"/>
            <a:ext cx="1186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সবজি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56738" y="5536345"/>
            <a:ext cx="814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98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299</Words>
  <Application>Microsoft Office PowerPoint</Application>
  <PresentationFormat>Custom</PresentationFormat>
  <Paragraphs>91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SHARIFA KHATUN</cp:lastModifiedBy>
  <cp:revision>1418</cp:revision>
  <dcterms:created xsi:type="dcterms:W3CDTF">2017-07-12T02:49:00Z</dcterms:created>
  <dcterms:modified xsi:type="dcterms:W3CDTF">2019-12-28T14:44:28Z</dcterms:modified>
</cp:coreProperties>
</file>