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7" r:id="rId3"/>
    <p:sldId id="271" r:id="rId4"/>
    <p:sldId id="276" r:id="rId5"/>
    <p:sldId id="258" r:id="rId6"/>
    <p:sldId id="256" r:id="rId7"/>
    <p:sldId id="257" r:id="rId8"/>
    <p:sldId id="269" r:id="rId9"/>
    <p:sldId id="266" r:id="rId10"/>
    <p:sldId id="272" r:id="rId11"/>
    <p:sldId id="275" r:id="rId12"/>
    <p:sldId id="262" r:id="rId13"/>
    <p:sldId id="265" r:id="rId14"/>
    <p:sldId id="263" r:id="rId15"/>
    <p:sldId id="26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251878E-AF26-4872-834A-A4BA31A7973C}">
          <p14:sldIdLst>
            <p14:sldId id="270"/>
            <p14:sldId id="277"/>
            <p14:sldId id="271"/>
            <p14:sldId id="276"/>
            <p14:sldId id="258"/>
            <p14:sldId id="256"/>
            <p14:sldId id="257"/>
            <p14:sldId id="269"/>
            <p14:sldId id="266"/>
            <p14:sldId id="272"/>
            <p14:sldId id="275"/>
            <p14:sldId id="262"/>
            <p14:sldId id="265"/>
            <p14:sldId id="263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59" d="100"/>
          <a:sy n="59" d="100"/>
        </p:scale>
        <p:origin x="98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95C5E-4EC8-4CEE-8E2E-A0DC716A5AC6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4A90-B13C-403F-816D-E9A618BF6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74A90-B13C-403F-816D-E9A618BF62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990600"/>
            <a:ext cx="7391400" cy="15696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>
            <a:spAutoFit/>
          </a:bodyPr>
          <a:lstStyle/>
          <a:p>
            <a:r>
              <a:rPr lang="bn-IN" sz="6600" dirty="0" smtClean="0"/>
              <a:t>    </a:t>
            </a:r>
            <a:r>
              <a:rPr lang="bn-IN" sz="9600" b="1" i="1" u="sng" dirty="0" smtClean="0">
                <a:solidFill>
                  <a:srgbClr val="FF0000"/>
                </a:solidFill>
              </a:rPr>
              <a:t>স্বাগতম</a:t>
            </a:r>
            <a:r>
              <a:rPr lang="bn-IN" sz="9600" dirty="0" smtClean="0">
                <a:solidFill>
                  <a:srgbClr val="FF0000"/>
                </a:solidFill>
              </a:rPr>
              <a:t> </a:t>
            </a:r>
            <a:r>
              <a:rPr lang="bn-IN" sz="6600" dirty="0" smtClean="0"/>
              <a:t> </a:t>
            </a:r>
            <a:endParaRPr lang="bn-IN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6879770" cy="438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832" y="30861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4813" y="1526458"/>
            <a:ext cx="2133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3206" y="3043084"/>
            <a:ext cx="2057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লেনদেনর বিবরণ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6078" y="4876800"/>
            <a:ext cx="2209800" cy="1295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 ও ক্রেডিট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131210"/>
            <a:ext cx="26670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পাঁচটি ঘর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04800" y="3276600"/>
            <a:ext cx="22098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>
            <a:stCxn id="2" idx="0"/>
          </p:cNvCxnSpPr>
          <p:nvPr/>
        </p:nvCxnSpPr>
        <p:spPr>
          <a:xfrm flipV="1">
            <a:off x="4353232" y="2133600"/>
            <a:ext cx="0" cy="95250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3"/>
          </p:cNvCxnSpPr>
          <p:nvPr/>
        </p:nvCxnSpPr>
        <p:spPr>
          <a:xfrm>
            <a:off x="5648632" y="3657600"/>
            <a:ext cx="447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29000" y="4229100"/>
            <a:ext cx="0" cy="902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34000" y="4229100"/>
            <a:ext cx="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1"/>
            <a:endCxn id="7" idx="3"/>
          </p:cNvCxnSpPr>
          <p:nvPr/>
        </p:nvCxnSpPr>
        <p:spPr>
          <a:xfrm flipH="1">
            <a:off x="2514600" y="3657600"/>
            <a:ext cx="543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707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609600"/>
            <a:ext cx="297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লিপিব্ধকরণ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মোট সংখ্যা ও পরিমান জানা</a:t>
            </a:r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দ্বৈত সত্বার প্রয়োগ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ভুল এুটি হ্রাস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836156"/>
            <a:ext cx="289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 সূত্র</a:t>
            </a:r>
            <a:endParaRPr lang="en-US" sz="48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 বহির</a:t>
            </a:r>
            <a:endParaRPr lang="en-US" sz="48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প্রাথমিক বই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648200" y="1371600"/>
            <a:ext cx="914400" cy="915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05400" y="3276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00600" y="3856367"/>
            <a:ext cx="914400" cy="132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819400" y="1371600"/>
            <a:ext cx="457200" cy="915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3276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19400" y="3856367"/>
            <a:ext cx="685800" cy="132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153400" cy="632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29782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জাবেদার নমুনা ছকটি প্রস্তুত করে ছকটির বৈশিষ্ট্য  বিশ্লেষণ কর।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4419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239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জাবেদার নমুনা ছকে কয়টি ঘর আছে?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জাবেদায় কয়টি পক্ষ লিখতে হয়?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জাবেদার উভয় কলামে টাকার পরিমাণ কেমন হবে?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জাবেদাকে হিসাবের কি ধরনের বই বলা হয়?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685800"/>
            <a:ext cx="4114800" cy="1066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উত্তরবলি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303" y="1295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9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জাবেদার গুরুত্বপূর্ণ  বিষয়গুলো ব্যাখ্যা কর।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108587"/>
            <a:ext cx="5181600" cy="1371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95400"/>
            <a:ext cx="93251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</a:rPr>
              <a:t>আহাম্মদ সরকার</a:t>
            </a:r>
          </a:p>
          <a:p>
            <a:r>
              <a:rPr lang="bn-IN" sz="5400" dirty="0">
                <a:solidFill>
                  <a:srgbClr val="C00000"/>
                </a:solidFill>
              </a:rPr>
              <a:t>সহকারী শিক্ষক</a:t>
            </a:r>
          </a:p>
          <a:p>
            <a:r>
              <a:rPr lang="bn-IN" sz="5400" dirty="0">
                <a:solidFill>
                  <a:srgbClr val="00B050"/>
                </a:solidFill>
              </a:rPr>
              <a:t>(ব্যবসায় শিক্ষা)</a:t>
            </a:r>
          </a:p>
          <a:p>
            <a:r>
              <a:rPr lang="bn-IN" sz="5400" dirty="0">
                <a:solidFill>
                  <a:srgbClr val="7030A0"/>
                </a:solidFill>
              </a:rPr>
              <a:t>খেওড়া আনন্দময়ী উচ্চ </a:t>
            </a:r>
            <a:r>
              <a:rPr lang="bn-IN" sz="5400" dirty="0" smtClean="0">
                <a:solidFill>
                  <a:srgbClr val="7030A0"/>
                </a:solidFill>
              </a:rPr>
              <a:t>বিদ্যালয়</a:t>
            </a:r>
          </a:p>
          <a:p>
            <a:r>
              <a:rPr lang="bn-IN" sz="5400" dirty="0" smtClean="0">
                <a:solidFill>
                  <a:srgbClr val="7030A0"/>
                </a:solidFill>
              </a:rPr>
              <a:t>কসবা,ব্রাহ্মণবাড়িয়া।</a:t>
            </a:r>
            <a:endParaRPr lang="bn-IN" sz="54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52400"/>
            <a:ext cx="36633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92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523" y="838200"/>
            <a:ext cx="6019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</a:p>
          <a:p>
            <a:pPr algn="ctr"/>
            <a:r>
              <a:rPr lang="bn-BD" sz="80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9144000" cy="6877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4953000"/>
            <a:ext cx="1295400" cy="1447800"/>
          </a:xfrm>
          <a:prstGeom prst="rect">
            <a:avLst/>
          </a:prstGeom>
          <a:noFill/>
          <a:ln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4495800"/>
            <a:ext cx="1371600" cy="1752600"/>
          </a:xfrm>
          <a:prstGeom prst="rect">
            <a:avLst/>
          </a:prstGeom>
          <a:noFill/>
          <a:ln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59174"/>
            <a:ext cx="6934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 ষষ্ঠ</a:t>
            </a:r>
          </a:p>
          <a:p>
            <a:pPr algn="ctr"/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পৄষ্ঠাঃ ৫৬-৫৭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58" y="732503"/>
            <a:ext cx="3810000" cy="1200329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336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জাবেদা কী তা বলতে পারবে।</a:t>
            </a:r>
          </a:p>
          <a:p>
            <a:pPr marL="742950" lvl="0" indent="-742950">
              <a:buFont typeface="+mj-lt"/>
              <a:buAutoNum type="arabicPeriod"/>
            </a:pP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জাবেদার গুরুত্ব লিখতে পারবে।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জাবেদার নমুনা ছক প্রস্তুত করে ছকটির বৈশিষ্ট্য বলতে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2258" y="732503"/>
            <a:ext cx="3810000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81000"/>
            <a:ext cx="92964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617699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গ্রহন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484671"/>
            <a:ext cx="9144000" cy="7037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562601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প্রাথমিক বই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144</Words>
  <Application>Microsoft Office PowerPoint</Application>
  <PresentationFormat>On-screen Show (4:3)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</cp:lastModifiedBy>
  <cp:revision>89</cp:revision>
  <dcterms:created xsi:type="dcterms:W3CDTF">2006-08-16T00:00:00Z</dcterms:created>
  <dcterms:modified xsi:type="dcterms:W3CDTF">2019-10-28T08:42:13Z</dcterms:modified>
</cp:coreProperties>
</file>