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65" r:id="rId11"/>
    <p:sldId id="267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2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24C05-11FB-472B-B28F-AD442301CAC2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F15A6-4B0F-4054-B0B0-C3A199AC66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15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15A6-4B0F-4054-B0B0-C3A199AC66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19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303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75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18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947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590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949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137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62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891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344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239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11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356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437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005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631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76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D7C8EB-60EE-40A6-B0AE-F9F978F7B3DE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9DEC98-3DA0-42FC-895F-249498CB6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924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035629" y="2325712"/>
            <a:ext cx="8025685" cy="170323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84146" y="627051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6452">
            <a:off x="836328" y="3486879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773666" y="3436278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306426">
            <a:off x="8553327" y="627051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47280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4000">
        <p15:prstTrans prst="curtains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Pictures\Asus-Transformer-Pad-TF300T-separa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8496" y="636105"/>
            <a:ext cx="7125506" cy="46891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94351" y="5325280"/>
            <a:ext cx="51139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হাইব্রিড কম্পিউটার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651221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0372" y="642802"/>
            <a:ext cx="6942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কম্পিউটার ও অন্যান্য ইলেকট্রনিক্স যন্ত্রের পার্থক্য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1458" y="1572468"/>
            <a:ext cx="6649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টেলিভিশন দিয়ে শুধু শোনা ও দেখা যায় ।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রেডিওতে শুধু বিভিন্ন গান ও খবর শোনা </a:t>
            </a:r>
            <a:r>
              <a:rPr lang="bn-BD" sz="32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যায় </a:t>
            </a:r>
            <a:r>
              <a:rPr lang="bn-BD" sz="3200" b="1" dirty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ক্যালকুলেটর দিয়ে শুধু গণনার কাজ করা যায় ।</a:t>
            </a:r>
          </a:p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পক্ষান্তরে , একটি কম্পিউটারের সাহায্যে উপরের সবগুলো কাজ করা যায় এবং আরও অনেক কাজ করা যায় ।</a:t>
            </a:r>
            <a:endParaRPr lang="en-US" sz="32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DOEL\Pictures\rg1024_old_television_2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171" y="745787"/>
            <a:ext cx="1295400" cy="208856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3467" y="2860588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OEL\Pictures\Radio_dyna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828" y="3460557"/>
            <a:ext cx="1681630" cy="17907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73365" y="5354241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DOEL\Pictures\Crazy-calcul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440" y="1134634"/>
            <a:ext cx="2057400" cy="18582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377678" y="2922143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ক্যালকুলেটর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DOEL\Pictures\Asus-Transformer-Pad-TF300T-separat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5448" y="3460557"/>
            <a:ext cx="1720158" cy="1447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205448" y="5061854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335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7899" y="511492"/>
            <a:ext cx="4777097" cy="901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 descr="F:\Wall paper\Life of Different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7747" y="1563896"/>
            <a:ext cx="4777097" cy="311113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92217" y="4976797"/>
            <a:ext cx="9012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কম্পিউটারের ইনপুট আউটপুট ডিভাইসগুলোর নাম লেখ 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408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C:\Users\DOEL\Pictures\keybo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56" y="490269"/>
            <a:ext cx="3609975" cy="12668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63207" y="1924197"/>
            <a:ext cx="352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কি -বোর্ড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OEL\Pictures\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043" y="2867367"/>
            <a:ext cx="2209800" cy="20669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1772" y="4934292"/>
            <a:ext cx="1292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1772" y="5742257"/>
            <a:ext cx="36856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DOEL\Pictures\mo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5235" y="490269"/>
            <a:ext cx="2295525" cy="1990725"/>
          </a:xfrm>
          <a:prstGeom prst="rect">
            <a:avLst/>
          </a:prstGeom>
          <a:noFill/>
        </p:spPr>
      </p:pic>
      <p:pic>
        <p:nvPicPr>
          <p:cNvPr id="10" name="Picture 9" descr="C:\Users\DOEL\Pictures\ijjn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3760" y="3927678"/>
            <a:ext cx="2667000" cy="17145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524101" y="2711856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মাউস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07321" y="5679316"/>
            <a:ext cx="1483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43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4000">
        <p14:shred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96577" y="643214"/>
            <a:ext cx="7848600" cy="2585624"/>
            <a:chOff x="762000" y="142875"/>
            <a:chExt cx="7848600" cy="2143125"/>
          </a:xfrm>
        </p:grpSpPr>
        <p:pic>
          <p:nvPicPr>
            <p:cNvPr id="3" name="Picture 2" descr="C:\Users\DOEL\Pictures\ss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142875"/>
              <a:ext cx="2143125" cy="2143125"/>
            </a:xfrm>
            <a:prstGeom prst="rect">
              <a:avLst/>
            </a:prstGeom>
            <a:noFill/>
          </p:spPr>
        </p:pic>
        <p:pic>
          <p:nvPicPr>
            <p:cNvPr id="4" name="Picture 3" descr="C:\Users\DOEL\Pictures\m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3625" y="209550"/>
              <a:ext cx="2466975" cy="1847850"/>
            </a:xfrm>
            <a:prstGeom prst="rect">
              <a:avLst/>
            </a:prstGeom>
            <a:noFill/>
          </p:spPr>
        </p:pic>
      </p:grpSp>
      <p:pic>
        <p:nvPicPr>
          <p:cNvPr id="5" name="Picture 4" descr="C:\Users\DOEL\Pictures\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201" y="3251783"/>
            <a:ext cx="2809875" cy="162877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715538" y="3099383"/>
            <a:ext cx="4495800" cy="2143125"/>
            <a:chOff x="4114800" y="2514600"/>
            <a:chExt cx="4495800" cy="2143125"/>
          </a:xfrm>
        </p:grpSpPr>
        <p:pic>
          <p:nvPicPr>
            <p:cNvPr id="7" name="Picture 6" descr="C:\Users\DOEL\Pictures\aa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2200" y="2667000"/>
              <a:ext cx="2438400" cy="1876425"/>
            </a:xfrm>
            <a:prstGeom prst="rect">
              <a:avLst/>
            </a:prstGeom>
            <a:noFill/>
          </p:spPr>
        </p:pic>
        <p:pic>
          <p:nvPicPr>
            <p:cNvPr id="8" name="Picture 7" descr="C:\Users\DOEL\Pictures\sp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14800" y="2514600"/>
              <a:ext cx="2143125" cy="2143125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4637131" y="1428194"/>
            <a:ext cx="17860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নিটর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3245" y="5250995"/>
            <a:ext cx="1210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4955" y="5280608"/>
            <a:ext cx="1433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1268" y="5480662"/>
            <a:ext cx="43011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60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935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1532" y="631065"/>
            <a:ext cx="6143223" cy="1300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6523" y="2207481"/>
            <a:ext cx="89379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কম্পিউটার কি ?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4400" b="1" dirty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কম্পিউটার কত প্রকার ও কি কি 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 ইনপুট আউটপুট ডিভাইস কি কি?</a:t>
            </a:r>
          </a:p>
        </p:txBody>
      </p:sp>
    </p:spTree>
    <p:extLst>
      <p:ext uri="{BB962C8B-B14F-4D97-AF65-F5344CB8AC3E}">
        <p14:creationId xmlns="" xmlns:p14="http://schemas.microsoft.com/office/powerpoint/2010/main" val="2579507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15168" y="1236373"/>
            <a:ext cx="3039414" cy="199622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6884" y="4557979"/>
            <a:ext cx="980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কম্পিউটার ও অন্যান্য ইলেকট্রনিক যন্ত্র এর পার্থক্য আলোচনা কর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OEL\Pictures\ar134817512257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829" y="901521"/>
            <a:ext cx="5009332" cy="2853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521873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391" y="0"/>
            <a:ext cx="6548588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109" y="3958899"/>
            <a:ext cx="8249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err="1" smtClean="0"/>
              <a:t>সবাইকে</a:t>
            </a:r>
            <a:endParaRPr lang="en-US" sz="16000" dirty="0"/>
          </a:p>
        </p:txBody>
      </p:sp>
    </p:spTree>
    <p:extLst>
      <p:ext uri="{BB962C8B-B14F-4D97-AF65-F5344CB8AC3E}">
        <p14:creationId xmlns="" xmlns:p14="http://schemas.microsoft.com/office/powerpoint/2010/main" val="685605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4000">
        <p14:shred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5182" y="605307"/>
            <a:ext cx="1764406" cy="5666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5792" y="2369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1318" y="2739045"/>
            <a:ext cx="61088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/>
              <a:t>মোঃকামরুল</a:t>
            </a:r>
            <a:r>
              <a:rPr lang="en-US" sz="3200" dirty="0"/>
              <a:t> </a:t>
            </a:r>
            <a:r>
              <a:rPr lang="en-US" sz="3200" dirty="0" err="1"/>
              <a:t>হাসান</a:t>
            </a: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/>
              <a:t>সহকারি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r>
              <a:rPr lang="en-US" sz="3200" dirty="0"/>
              <a:t> (ICT)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/>
              <a:t>দক্ষিণ</a:t>
            </a:r>
            <a:r>
              <a:rPr lang="en-US" sz="3200" dirty="0"/>
              <a:t> </a:t>
            </a:r>
            <a:r>
              <a:rPr lang="en-US" sz="3200" dirty="0" err="1"/>
              <a:t>লালমোহন</a:t>
            </a:r>
            <a:r>
              <a:rPr lang="en-US" sz="3200" dirty="0"/>
              <a:t> </a:t>
            </a:r>
            <a:r>
              <a:rPr lang="en-US" sz="3200" dirty="0" err="1"/>
              <a:t>মাধ্যমিক</a:t>
            </a:r>
            <a:r>
              <a:rPr lang="en-US" sz="3200" dirty="0"/>
              <a:t> </a:t>
            </a:r>
            <a:r>
              <a:rPr lang="en-US" sz="3200" dirty="0" err="1"/>
              <a:t>বিদ্যালয়</a:t>
            </a: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/>
              <a:t>লালমোহন</a:t>
            </a:r>
            <a:r>
              <a:rPr lang="en-US" sz="3200" dirty="0"/>
              <a:t> ,</a:t>
            </a:r>
            <a:r>
              <a:rPr lang="en-US" sz="3200" dirty="0" err="1"/>
              <a:t>ভোলা</a:t>
            </a: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/>
              <a:t>ই </a:t>
            </a:r>
            <a:r>
              <a:rPr lang="en-US" sz="3200" dirty="0" smtClean="0"/>
              <a:t>মেইল-mdkamrulhasanbd18@gmail.com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08" y="1171979"/>
            <a:ext cx="1669695" cy="1418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061656" y="255437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বিষয়: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শ্রেণী: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অধ্যায়:১ম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সময়: ৪০ মিনিট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তারিখ:২৬/১২/২০১৯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5637" y="887707"/>
            <a:ext cx="1482501" cy="1666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162958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4000">
        <p15:prstTrans prst="curtains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38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58842" y="115911"/>
            <a:ext cx="4671453" cy="19962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263129" y="2126728"/>
            <a:ext cx="10574156" cy="4134648"/>
            <a:chOff x="1263129" y="2126728"/>
            <a:chExt cx="10574156" cy="4134648"/>
          </a:xfrm>
        </p:grpSpPr>
        <p:sp>
          <p:nvSpPr>
            <p:cNvPr id="4" name="Rectangle 3"/>
            <p:cNvSpPr/>
            <p:nvPr/>
          </p:nvSpPr>
          <p:spPr>
            <a:xfrm>
              <a:off x="1263129" y="2126728"/>
              <a:ext cx="606929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কম্পিউটার কি বলতে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পারবে  </a:t>
              </a:r>
              <a:r>
                <a:rPr lang="bn-BD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dirty="0">
                <a:solidFill>
                  <a:srgbClr val="C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63129" y="2718523"/>
              <a:ext cx="990285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কম্পিটারের প্রকারভেদ জানতে পারবে </a:t>
              </a:r>
              <a:r>
                <a:rPr lang="bn-BD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82863" y="3330537"/>
              <a:ext cx="10155432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কম্পিউটার এর ইনপুট ও আউটপুট ডিভাইসগুলো সম্পর্কে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জানতে পারবে </a:t>
              </a:r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6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82862" y="4814826"/>
              <a:ext cx="1045442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কম্পিউটার ও অন্যান্য ইলেকট্রনিক যন্ত্র এর পার্থক্য </a:t>
              </a:r>
              <a:r>
                <a:rPr lang="en-US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জানতে পারবে ।</a:t>
              </a:r>
              <a:endParaRPr lang="en-US" sz="4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77038753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859" y="553792"/>
            <a:ext cx="7637172" cy="1300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9859" y="1970467"/>
            <a:ext cx="7611414" cy="605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কিসের ছবি দেখছ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DOEL\Pictures\hard.jp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70468" y="2575774"/>
            <a:ext cx="7392473" cy="383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7240028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2896" y="746976"/>
            <a:ext cx="5177307" cy="121061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পাঠ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DOEL\Pictures\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272" y="1352283"/>
            <a:ext cx="2237100" cy="1991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40158" y="3760632"/>
            <a:ext cx="9942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কম্পিউটার ও কম্পিউটারের ইতিহাস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233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 advClick="0" advTm="4000">
        <p14:glitter pattern="hexago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99735" y="622547"/>
            <a:ext cx="6555346" cy="81136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কম্পিউটার  কি? </a:t>
            </a:r>
            <a:endParaRPr lang="en-US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04940" y="1630117"/>
            <a:ext cx="6162541" cy="3246818"/>
            <a:chOff x="1143000" y="1371600"/>
            <a:chExt cx="6781801" cy="4038600"/>
          </a:xfrm>
        </p:grpSpPr>
        <p:pic>
          <p:nvPicPr>
            <p:cNvPr id="8" name="Picture 7" descr="C:\Users\DOEL\Pictures\abacu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1371600"/>
              <a:ext cx="3161116" cy="4038600"/>
            </a:xfrm>
            <a:prstGeom prst="rect">
              <a:avLst/>
            </a:prstGeom>
            <a:noFill/>
          </p:spPr>
        </p:pic>
        <p:pic>
          <p:nvPicPr>
            <p:cNvPr id="9" name="Picture 8" descr="C:\Users\DOEL\Pictures\melissa-and-doug-abacus-[2]-3956-p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51266" y="1371600"/>
              <a:ext cx="3173535" cy="4038600"/>
            </a:xfrm>
            <a:prstGeom prst="rect">
              <a:avLst/>
            </a:prstGeom>
            <a:noFill/>
          </p:spPr>
        </p:pic>
      </p:grpSp>
      <p:sp>
        <p:nvSpPr>
          <p:cNvPr id="10" name="Rounded Rectangle 9"/>
          <p:cNvSpPr/>
          <p:nvPr/>
        </p:nvSpPr>
        <p:spPr>
          <a:xfrm>
            <a:off x="1178417" y="5269337"/>
            <a:ext cx="8165206" cy="8628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শব্দের অর্থ  গণনাকারী যন্ত্র।  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7342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94727" y="610858"/>
            <a:ext cx="2356834" cy="901521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96424" y="1650940"/>
            <a:ext cx="5602306" cy="6439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 জনক কে ?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DOEL\Pictures\charles-babb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453" y="2381192"/>
            <a:ext cx="309093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81475" y="5350815"/>
            <a:ext cx="2670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চালর্স ব্যাবেজ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517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4000">
        <p14:shred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2136" y="664676"/>
            <a:ext cx="6722772" cy="9787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কম্পিউটার কত প্রকার ও কি কি? </a:t>
            </a:r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1944710" y="1733254"/>
            <a:ext cx="6722772" cy="5280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মূলত তিন প্রকার</a:t>
            </a:r>
          </a:p>
        </p:txBody>
      </p:sp>
      <p:pic>
        <p:nvPicPr>
          <p:cNvPr id="4" name="Picture 3" descr="C:\Users\DOEL\Pictures\analog_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2390" y="2351072"/>
            <a:ext cx="5162816" cy="32429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48857" y="5594050"/>
            <a:ext cx="3714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এনালগ কম্পিউটার</a:t>
            </a:r>
          </a:p>
        </p:txBody>
      </p:sp>
    </p:spTree>
    <p:extLst>
      <p:ext uri="{BB962C8B-B14F-4D97-AF65-F5344CB8AC3E}">
        <p14:creationId xmlns="" xmlns:p14="http://schemas.microsoft.com/office/powerpoint/2010/main" val="1693469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m_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077" y="560402"/>
            <a:ext cx="7122017" cy="5146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6123" y="5707353"/>
            <a:ext cx="3417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ডিজিটাল কম্পিউটার</a:t>
            </a:r>
          </a:p>
        </p:txBody>
      </p:sp>
    </p:spTree>
    <p:extLst>
      <p:ext uri="{BB962C8B-B14F-4D97-AF65-F5344CB8AC3E}">
        <p14:creationId xmlns="" xmlns:p14="http://schemas.microsoft.com/office/powerpoint/2010/main" val="2391948178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823</TotalTime>
  <Words>215</Words>
  <Application>Microsoft Office PowerPoint</Application>
  <PresentationFormat>Custom</PresentationFormat>
  <Paragraphs>58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39</cp:revision>
  <dcterms:created xsi:type="dcterms:W3CDTF">2019-08-23T05:10:29Z</dcterms:created>
  <dcterms:modified xsi:type="dcterms:W3CDTF">2019-12-28T00:45:45Z</dcterms:modified>
</cp:coreProperties>
</file>