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74" r:id="rId8"/>
    <p:sldId id="275" r:id="rId9"/>
    <p:sldId id="264" r:id="rId10"/>
    <p:sldId id="266" r:id="rId11"/>
    <p:sldId id="267" r:id="rId12"/>
    <p:sldId id="268" r:id="rId13"/>
    <p:sldId id="272" r:id="rId14"/>
    <p:sldId id="269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543800" cy="1219200"/>
          </a:xfrm>
          <a:solidFill>
            <a:schemeClr val="bg1">
              <a:lumMod val="95000"/>
            </a:schemeClr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7086600" cy="3505200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891699"/>
            <a:ext cx="7620000" cy="443290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4572000"/>
            <a:ext cx="8839200" cy="12954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4">
              <a:buNone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সমবাহু ত্রিভুজ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200400" y="914400"/>
            <a:ext cx="2667000" cy="1905000"/>
          </a:xfrm>
          <a:prstGeom prst="triangle">
            <a:avLst>
              <a:gd name="adj" fmla="val 50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133600" y="762000"/>
            <a:ext cx="3352800" cy="3276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00" y="5334000"/>
            <a:ext cx="88392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সমদ্বিবাহু  ত্রিভুজ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2133600" y="381000"/>
            <a:ext cx="3200400" cy="37338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বিষমবাহু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62199"/>
          </a:xfrm>
          <a:solidFill>
            <a:srgbClr val="FFC000"/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3900" dirty="0" smtClean="0">
                <a:latin typeface="NikoshBAN" pitchFamily="2" charset="0"/>
                <a:cs typeface="NikoshBAN" pitchFamily="2" charset="0"/>
              </a:rPr>
              <a:t>দলে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১।সমদ্বিবাহু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ত্রিভুজ ও বিষমবাহু ত্রিভুজ দুইটি আঁক।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-3" y="0"/>
            <a:ext cx="9143999" cy="1752599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5029200"/>
            <a:ext cx="2362200" cy="762000"/>
          </a:xfrm>
          <a:noFill/>
        </p:spPr>
        <p:txBody>
          <a:bodyPr>
            <a:normAutofit fontScale="32500" lnSpcReduction="20000"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11100" dirty="0" smtClean="0">
                <a:latin typeface="NikoshBAN" pitchFamily="2" charset="0"/>
                <a:cs typeface="NikoshBAN" pitchFamily="2" charset="0"/>
              </a:rPr>
              <a:t>সমবাহু ত্রিভুজ </a:t>
            </a:r>
            <a:endParaRPr lang="en-US" sz="111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762000" y="2209800"/>
            <a:ext cx="1447800" cy="1143000"/>
          </a:xfrm>
          <a:prstGeom prst="triangle">
            <a:avLst>
              <a:gd name="adj" fmla="val 518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Right Triangle 7"/>
          <p:cNvSpPr/>
          <p:nvPr/>
        </p:nvSpPr>
        <p:spPr>
          <a:xfrm>
            <a:off x="838200" y="3581400"/>
            <a:ext cx="1600200" cy="12192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914400" y="5029200"/>
            <a:ext cx="1371600" cy="1447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600200" y="4038600"/>
            <a:ext cx="4038600" cy="762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10800000" flipV="1">
            <a:off x="3962397" y="3491447"/>
            <a:ext cx="2819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সমদ্বিবাহু  ত্রিভুজ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629394" y="1447800"/>
            <a:ext cx="19812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353800" y="4648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038600" y="22860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বিষমবাহু</a:t>
            </a:r>
            <a:endParaRPr lang="en-US" sz="36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2247900" y="3390900"/>
            <a:ext cx="2057400" cy="1828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7" grpId="0" animBg="1"/>
      <p:bldP spid="8" grpId="0" animBg="1"/>
      <p:bldP spid="9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305800" cy="1752600"/>
          </a:xfrm>
          <a:solidFill>
            <a:srgbClr val="FFFF00"/>
          </a:solidFill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4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অশো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438400"/>
            <a:ext cx="8305800" cy="4038600"/>
          </a:xfrm>
          <a:prstGeom prst="rect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686800" cy="1371601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পাঠপরিচিতি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686800" cy="4648200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অধ্যায়ঃচতুর্দশ </a:t>
            </a:r>
          </a:p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পাঠঃত্রিভুজ 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924800" cy="1524000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924800" cy="43434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ত্রিভুজের ধারণা পাবে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বাহুভেদে ত্রিভুজ কত প্রকার কি  বলতে পারবে । </a:t>
            </a:r>
            <a:endParaRPr lang="bn-BD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৩।বিভিন্ন প্রকার ত্রিভুজের নাম বলতে ও আঁকতে পারবে।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153400" cy="129540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আবেগ সৃষ্টি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315403_394960300561003_175169880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676400"/>
            <a:ext cx="8153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057400" y="2590800"/>
            <a:ext cx="3429000" cy="2209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304800"/>
            <a:ext cx="3124200" cy="1862048"/>
          </a:xfrm>
          <a:prstGeom prst="rect">
            <a:avLst/>
          </a:prstGeom>
          <a:solidFill>
            <a:srgbClr val="FFC000"/>
          </a:solidFill>
          <a:ln w="76200"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115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115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838200" y="2438400"/>
            <a:ext cx="35052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524000" y="5181600"/>
            <a:ext cx="472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V="1">
            <a:off x="3238500" y="2171700"/>
            <a:ext cx="342900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কাঠি দিয়ে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638800"/>
            <a:ext cx="76200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তিনটি বহু দ্বারা গঠিত চিত্র ত্রিভুজ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2667000" y="1524000"/>
            <a:ext cx="3886200" cy="3048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rot="10800000">
            <a:off x="2667000" y="1524000"/>
            <a:ext cx="3886200" cy="30480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5105400"/>
            <a:ext cx="7315200" cy="76944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একটা খাম কেটে দুই ভাগ করে দেখাবো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8391718">
            <a:off x="865530" y="2178936"/>
            <a:ext cx="3145739" cy="265252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rot="8447180">
            <a:off x="5228986" y="2164887"/>
            <a:ext cx="3258026" cy="275682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962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ক খ গ একটি ত্রিভুজ।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কখ,খগ,গ ক ত্রিভুজটির তিনটি বাহু।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362200" y="762000"/>
            <a:ext cx="3810000" cy="2819400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152400"/>
            <a:ext cx="45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5052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429001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90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শুভেচ্ছা</vt:lpstr>
      <vt:lpstr>পাঠপরিচিতি </vt:lpstr>
      <vt:lpstr>শিখন ফল</vt:lpstr>
      <vt:lpstr>আবেগ সৃষ্টি</vt:lpstr>
      <vt:lpstr>PowerPoint Presentation</vt:lpstr>
      <vt:lpstr>তিনটি কাঠি দিয়ে</vt:lpstr>
      <vt:lpstr>PowerPoint Presentation</vt:lpstr>
      <vt:lpstr>PowerPoint Presentation</vt:lpstr>
      <vt:lpstr>            ক খ গ একটি ত্রিভুজ। কখ,খগ,গ ক ত্রিভুজটির তিনটি বাহু।  </vt:lpstr>
      <vt:lpstr>PowerPoint Presentation</vt:lpstr>
      <vt:lpstr>PowerPoint Presentation</vt:lpstr>
      <vt:lpstr>PowerPoint Presentation</vt:lpstr>
      <vt:lpstr> দলে কাজ</vt:lpstr>
      <vt:lpstr>মিল কর</vt:lpstr>
      <vt:lpstr> সবাইকে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Kodomtoly GPS</cp:lastModifiedBy>
  <cp:revision>109</cp:revision>
  <dcterms:created xsi:type="dcterms:W3CDTF">2006-08-16T00:00:00Z</dcterms:created>
  <dcterms:modified xsi:type="dcterms:W3CDTF">2019-12-28T15:55:09Z</dcterms:modified>
</cp:coreProperties>
</file>