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88" r:id="rId6"/>
    <p:sldId id="289" r:id="rId7"/>
    <p:sldId id="290" r:id="rId8"/>
    <p:sldId id="291" r:id="rId9"/>
    <p:sldId id="293" r:id="rId10"/>
    <p:sldId id="292" r:id="rId11"/>
    <p:sldId id="295" r:id="rId12"/>
    <p:sldId id="296" r:id="rId13"/>
    <p:sldId id="297" r:id="rId14"/>
    <p:sldId id="299" r:id="rId15"/>
    <p:sldId id="298" r:id="rId16"/>
    <p:sldId id="300" r:id="rId17"/>
    <p:sldId id="301" r:id="rId18"/>
    <p:sldId id="302" r:id="rId19"/>
    <p:sldId id="303" r:id="rId20"/>
    <p:sldId id="29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274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9/16/2019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9/16/2019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9/16/2019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9/16/2019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9/16/2019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9/16/2019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9/16/2019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9/16/2019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9/16/2019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9/16/2019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9/16/2019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9/16/2019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A54103-01E7-4BF8-A3BD-7CB5BAD8E264}"/>
              </a:ext>
            </a:extLst>
          </p:cNvPr>
          <p:cNvSpPr txBox="1"/>
          <p:nvPr/>
        </p:nvSpPr>
        <p:spPr>
          <a:xfrm>
            <a:off x="5433391" y="801757"/>
            <a:ext cx="6335933" cy="3154710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bn-IN" sz="19900" dirty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19900" dirty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19900" dirty="0"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19900" dirty="0">
                <a:solidFill>
                  <a:srgbClr val="7030A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199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7B387A-D193-45D3-A8D4-88511B939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474" y="1120051"/>
            <a:ext cx="7777052" cy="5175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BEE999-90B1-4963-9AEA-D6E5C740420F}"/>
              </a:ext>
            </a:extLst>
          </p:cNvPr>
          <p:cNvSpPr txBox="1"/>
          <p:nvPr/>
        </p:nvSpPr>
        <p:spPr>
          <a:xfrm>
            <a:off x="0" y="28116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নদীপথে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চাঁদপুরে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A4567B5-A58E-4AE4-95FC-AB47E02F7006}"/>
              </a:ext>
            </a:extLst>
          </p:cNvPr>
          <p:cNvSpPr/>
          <p:nvPr/>
        </p:nvSpPr>
        <p:spPr>
          <a:xfrm>
            <a:off x="2207474" y="1269276"/>
            <a:ext cx="5910469" cy="4996070"/>
          </a:xfrm>
          <a:custGeom>
            <a:avLst/>
            <a:gdLst>
              <a:gd name="connsiteX0" fmla="*/ 5698435 w 5910469"/>
              <a:gd name="connsiteY0" fmla="*/ 4996070 h 4996070"/>
              <a:gd name="connsiteX1" fmla="*/ 5817704 w 5910469"/>
              <a:gd name="connsiteY1" fmla="*/ 4147931 h 4996070"/>
              <a:gd name="connsiteX2" fmla="*/ 5910469 w 5910469"/>
              <a:gd name="connsiteY2" fmla="*/ 3790122 h 4996070"/>
              <a:gd name="connsiteX3" fmla="*/ 5804452 w 5910469"/>
              <a:gd name="connsiteY3" fmla="*/ 3538331 h 4996070"/>
              <a:gd name="connsiteX4" fmla="*/ 5671930 w 5910469"/>
              <a:gd name="connsiteY4" fmla="*/ 3286539 h 4996070"/>
              <a:gd name="connsiteX5" fmla="*/ 5446643 w 5910469"/>
              <a:gd name="connsiteY5" fmla="*/ 3114261 h 4996070"/>
              <a:gd name="connsiteX6" fmla="*/ 5221356 w 5910469"/>
              <a:gd name="connsiteY6" fmla="*/ 3048000 h 4996070"/>
              <a:gd name="connsiteX7" fmla="*/ 4890052 w 5910469"/>
              <a:gd name="connsiteY7" fmla="*/ 3246783 h 4996070"/>
              <a:gd name="connsiteX8" fmla="*/ 4744278 w 5910469"/>
              <a:gd name="connsiteY8" fmla="*/ 3246783 h 4996070"/>
              <a:gd name="connsiteX9" fmla="*/ 4532243 w 5910469"/>
              <a:gd name="connsiteY9" fmla="*/ 3114261 h 4996070"/>
              <a:gd name="connsiteX10" fmla="*/ 4359965 w 5910469"/>
              <a:gd name="connsiteY10" fmla="*/ 3074505 h 4996070"/>
              <a:gd name="connsiteX11" fmla="*/ 3896139 w 5910469"/>
              <a:gd name="connsiteY11" fmla="*/ 2928731 h 4996070"/>
              <a:gd name="connsiteX12" fmla="*/ 3525078 w 5910469"/>
              <a:gd name="connsiteY12" fmla="*/ 2703444 h 4996070"/>
              <a:gd name="connsiteX13" fmla="*/ 3299791 w 5910469"/>
              <a:gd name="connsiteY13" fmla="*/ 2570922 h 4996070"/>
              <a:gd name="connsiteX14" fmla="*/ 3087756 w 5910469"/>
              <a:gd name="connsiteY14" fmla="*/ 2478157 h 4996070"/>
              <a:gd name="connsiteX15" fmla="*/ 2716696 w 5910469"/>
              <a:gd name="connsiteY15" fmla="*/ 2372139 h 4996070"/>
              <a:gd name="connsiteX16" fmla="*/ 2305878 w 5910469"/>
              <a:gd name="connsiteY16" fmla="*/ 2146852 h 4996070"/>
              <a:gd name="connsiteX17" fmla="*/ 2120348 w 5910469"/>
              <a:gd name="connsiteY17" fmla="*/ 1948070 h 4996070"/>
              <a:gd name="connsiteX18" fmla="*/ 1842052 w 5910469"/>
              <a:gd name="connsiteY18" fmla="*/ 1762539 h 4996070"/>
              <a:gd name="connsiteX19" fmla="*/ 1722782 w 5910469"/>
              <a:gd name="connsiteY19" fmla="*/ 1643270 h 4996070"/>
              <a:gd name="connsiteX20" fmla="*/ 1683026 w 5910469"/>
              <a:gd name="connsiteY20" fmla="*/ 1351722 h 4996070"/>
              <a:gd name="connsiteX21" fmla="*/ 1550504 w 5910469"/>
              <a:gd name="connsiteY21" fmla="*/ 1086679 h 4996070"/>
              <a:gd name="connsiteX22" fmla="*/ 1404730 w 5910469"/>
              <a:gd name="connsiteY22" fmla="*/ 834887 h 4996070"/>
              <a:gd name="connsiteX23" fmla="*/ 1205948 w 5910469"/>
              <a:gd name="connsiteY23" fmla="*/ 728870 h 4996070"/>
              <a:gd name="connsiteX24" fmla="*/ 927652 w 5910469"/>
              <a:gd name="connsiteY24" fmla="*/ 662609 h 4996070"/>
              <a:gd name="connsiteX25" fmla="*/ 689113 w 5910469"/>
              <a:gd name="connsiteY25" fmla="*/ 583096 h 4996070"/>
              <a:gd name="connsiteX26" fmla="*/ 569843 w 5910469"/>
              <a:gd name="connsiteY26" fmla="*/ 397566 h 4996070"/>
              <a:gd name="connsiteX27" fmla="*/ 238539 w 5910469"/>
              <a:gd name="connsiteY27" fmla="*/ 265044 h 4996070"/>
              <a:gd name="connsiteX28" fmla="*/ 106017 w 5910469"/>
              <a:gd name="connsiteY28" fmla="*/ 145774 h 4996070"/>
              <a:gd name="connsiteX29" fmla="*/ 0 w 5910469"/>
              <a:gd name="connsiteY29" fmla="*/ 0 h 4996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910469" h="4996070">
                <a:moveTo>
                  <a:pt x="5698435" y="4996070"/>
                </a:moveTo>
                <a:lnTo>
                  <a:pt x="5817704" y="4147931"/>
                </a:lnTo>
                <a:lnTo>
                  <a:pt x="5910469" y="3790122"/>
                </a:lnTo>
                <a:lnTo>
                  <a:pt x="5804452" y="3538331"/>
                </a:lnTo>
                <a:lnTo>
                  <a:pt x="5671930" y="3286539"/>
                </a:lnTo>
                <a:lnTo>
                  <a:pt x="5446643" y="3114261"/>
                </a:lnTo>
                <a:lnTo>
                  <a:pt x="5221356" y="3048000"/>
                </a:lnTo>
                <a:lnTo>
                  <a:pt x="4890052" y="3246783"/>
                </a:lnTo>
                <a:lnTo>
                  <a:pt x="4744278" y="3246783"/>
                </a:lnTo>
                <a:lnTo>
                  <a:pt x="4532243" y="3114261"/>
                </a:lnTo>
                <a:lnTo>
                  <a:pt x="4359965" y="3074505"/>
                </a:lnTo>
                <a:lnTo>
                  <a:pt x="3896139" y="2928731"/>
                </a:lnTo>
                <a:lnTo>
                  <a:pt x="3525078" y="2703444"/>
                </a:lnTo>
                <a:lnTo>
                  <a:pt x="3299791" y="2570922"/>
                </a:lnTo>
                <a:lnTo>
                  <a:pt x="3087756" y="2478157"/>
                </a:lnTo>
                <a:lnTo>
                  <a:pt x="2716696" y="2372139"/>
                </a:lnTo>
                <a:lnTo>
                  <a:pt x="2305878" y="2146852"/>
                </a:lnTo>
                <a:lnTo>
                  <a:pt x="2120348" y="1948070"/>
                </a:lnTo>
                <a:lnTo>
                  <a:pt x="1842052" y="1762539"/>
                </a:lnTo>
                <a:lnTo>
                  <a:pt x="1722782" y="1643270"/>
                </a:lnTo>
                <a:lnTo>
                  <a:pt x="1683026" y="1351722"/>
                </a:lnTo>
                <a:lnTo>
                  <a:pt x="1550504" y="1086679"/>
                </a:lnTo>
                <a:lnTo>
                  <a:pt x="1404730" y="834887"/>
                </a:lnTo>
                <a:lnTo>
                  <a:pt x="1205948" y="728870"/>
                </a:lnTo>
                <a:lnTo>
                  <a:pt x="927652" y="662609"/>
                </a:lnTo>
                <a:lnTo>
                  <a:pt x="689113" y="583096"/>
                </a:lnTo>
                <a:lnTo>
                  <a:pt x="569843" y="397566"/>
                </a:lnTo>
                <a:lnTo>
                  <a:pt x="238539" y="265044"/>
                </a:lnTo>
                <a:lnTo>
                  <a:pt x="106017" y="145774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2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DE182D-D0A6-44EC-8E5C-8896ED7C1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387" y="1499016"/>
            <a:ext cx="7515225" cy="4845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914DDF-B3BC-436F-B9A0-5F095AA9D064}"/>
              </a:ext>
            </a:extLst>
          </p:cNvPr>
          <p:cNvSpPr txBox="1"/>
          <p:nvPr/>
        </p:nvSpPr>
        <p:spPr>
          <a:xfrm>
            <a:off x="0" y="28116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আটটার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সদরঘাটে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পৌঁছে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1570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603DAA-0B2D-4FD5-BC77-405E04730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990" y="1184223"/>
            <a:ext cx="9144000" cy="52832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34688A-6286-4365-BA0D-7341A088F2D1}"/>
              </a:ext>
            </a:extLst>
          </p:cNvPr>
          <p:cNvSpPr txBox="1"/>
          <p:nvPr/>
        </p:nvSpPr>
        <p:spPr>
          <a:xfrm>
            <a:off x="0" y="28116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রকেট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স্টিমারে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গিয়েছে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58A23072-4795-4803-ABD7-9BEE987E3149}"/>
              </a:ext>
            </a:extLst>
          </p:cNvPr>
          <p:cNvSpPr/>
          <p:nvPr/>
        </p:nvSpPr>
        <p:spPr>
          <a:xfrm>
            <a:off x="2233534" y="3717560"/>
            <a:ext cx="1371600" cy="1371600"/>
          </a:xfrm>
          <a:prstGeom prst="flowChartConnector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27B3A4-14F7-4F4C-BA9F-BE880F89737E}"/>
              </a:ext>
            </a:extLst>
          </p:cNvPr>
          <p:cNvSpPr txBox="1"/>
          <p:nvPr/>
        </p:nvSpPr>
        <p:spPr>
          <a:xfrm>
            <a:off x="14990" y="28116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স্টিমারের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দুইপাশে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চাকা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5758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0D9532-F229-45F9-A0FF-C180801528EC}"/>
              </a:ext>
            </a:extLst>
          </p:cNvPr>
          <p:cNvSpPr txBox="1"/>
          <p:nvPr/>
        </p:nvSpPr>
        <p:spPr>
          <a:xfrm>
            <a:off x="2305647" y="712641"/>
            <a:ext cx="7016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 পাঠ থেকে যুক্তবর্ণ খুঁজে বের কর।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Manual Input 2">
            <a:extLst>
              <a:ext uri="{FF2B5EF4-FFF2-40B4-BE49-F238E27FC236}">
                <a16:creationId xmlns:a16="http://schemas.microsoft.com/office/drawing/2014/main" id="{08AAAFD7-9BFA-43AC-BDC0-9E9F5E9B120D}"/>
              </a:ext>
            </a:extLst>
          </p:cNvPr>
          <p:cNvSpPr/>
          <p:nvPr/>
        </p:nvSpPr>
        <p:spPr>
          <a:xfrm>
            <a:off x="989351" y="3305358"/>
            <a:ext cx="1627953" cy="642730"/>
          </a:xfrm>
          <a:prstGeom prst="flowChartManualIn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স্টিমার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Manual Input 3">
            <a:extLst>
              <a:ext uri="{FF2B5EF4-FFF2-40B4-BE49-F238E27FC236}">
                <a16:creationId xmlns:a16="http://schemas.microsoft.com/office/drawing/2014/main" id="{6AB52FB8-B83D-4B52-A6D0-387616D2F3E3}"/>
              </a:ext>
            </a:extLst>
          </p:cNvPr>
          <p:cNvSpPr/>
          <p:nvPr/>
        </p:nvSpPr>
        <p:spPr>
          <a:xfrm>
            <a:off x="989351" y="4891768"/>
            <a:ext cx="1627951" cy="642730"/>
          </a:xfrm>
          <a:prstGeom prst="flowChartManualIn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অভিজ্ঞতা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Manual Input 4">
            <a:extLst>
              <a:ext uri="{FF2B5EF4-FFF2-40B4-BE49-F238E27FC236}">
                <a16:creationId xmlns:a16="http://schemas.microsoft.com/office/drawing/2014/main" id="{8E1D8770-5F70-41A4-A127-7C3EF5D7A036}"/>
              </a:ext>
            </a:extLst>
          </p:cNvPr>
          <p:cNvSpPr/>
          <p:nvPr/>
        </p:nvSpPr>
        <p:spPr>
          <a:xfrm>
            <a:off x="989351" y="4128696"/>
            <a:ext cx="1627951" cy="642730"/>
          </a:xfrm>
          <a:prstGeom prst="flowChartManualIn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Flowchart: Manual Input 5">
            <a:extLst>
              <a:ext uri="{FF2B5EF4-FFF2-40B4-BE49-F238E27FC236}">
                <a16:creationId xmlns:a16="http://schemas.microsoft.com/office/drawing/2014/main" id="{678AD795-3528-4C9C-8282-4E6D6C591A72}"/>
              </a:ext>
            </a:extLst>
          </p:cNvPr>
          <p:cNvSpPr/>
          <p:nvPr/>
        </p:nvSpPr>
        <p:spPr>
          <a:xfrm>
            <a:off x="989350" y="2482020"/>
            <a:ext cx="1627953" cy="642730"/>
          </a:xfrm>
          <a:prstGeom prst="flowChartManualIn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ভ্রমন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Manual Input 6">
            <a:extLst>
              <a:ext uri="{FF2B5EF4-FFF2-40B4-BE49-F238E27FC236}">
                <a16:creationId xmlns:a16="http://schemas.microsoft.com/office/drawing/2014/main" id="{1AE3228A-A9C7-48C6-A7EF-2FEB346C4AA2}"/>
              </a:ext>
            </a:extLst>
          </p:cNvPr>
          <p:cNvSpPr/>
          <p:nvPr/>
        </p:nvSpPr>
        <p:spPr>
          <a:xfrm>
            <a:off x="989350" y="1570045"/>
            <a:ext cx="1627953" cy="642730"/>
          </a:xfrm>
          <a:prstGeom prst="flowChartManualIn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Manual Input 7">
            <a:extLst>
              <a:ext uri="{FF2B5EF4-FFF2-40B4-BE49-F238E27FC236}">
                <a16:creationId xmlns:a16="http://schemas.microsoft.com/office/drawing/2014/main" id="{F4A2B287-A09D-4453-9F43-E8DD03B745B6}"/>
              </a:ext>
            </a:extLst>
          </p:cNvPr>
          <p:cNvSpPr/>
          <p:nvPr/>
        </p:nvSpPr>
        <p:spPr>
          <a:xfrm>
            <a:off x="6470232" y="1569712"/>
            <a:ext cx="2433925" cy="642730"/>
          </a:xfrm>
          <a:prstGeom prst="flowChartManualIn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ন+দ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Manual Input 9">
            <a:extLst>
              <a:ext uri="{FF2B5EF4-FFF2-40B4-BE49-F238E27FC236}">
                <a16:creationId xmlns:a16="http://schemas.microsoft.com/office/drawing/2014/main" id="{E26533B7-2EE6-4DFD-BA1C-30199A39E8D8}"/>
              </a:ext>
            </a:extLst>
          </p:cNvPr>
          <p:cNvSpPr/>
          <p:nvPr/>
        </p:nvSpPr>
        <p:spPr>
          <a:xfrm>
            <a:off x="6470231" y="4128696"/>
            <a:ext cx="2433926" cy="642730"/>
          </a:xfrm>
          <a:prstGeom prst="flowChartManualIn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ঙ+গ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lowchart: Manual Input 10">
            <a:extLst>
              <a:ext uri="{FF2B5EF4-FFF2-40B4-BE49-F238E27FC236}">
                <a16:creationId xmlns:a16="http://schemas.microsoft.com/office/drawing/2014/main" id="{40FDAD75-6E1C-4B7C-A4EF-4715AB370BC3}"/>
              </a:ext>
            </a:extLst>
          </p:cNvPr>
          <p:cNvSpPr/>
          <p:nvPr/>
        </p:nvSpPr>
        <p:spPr>
          <a:xfrm flipH="1">
            <a:off x="3712185" y="1569712"/>
            <a:ext cx="2608530" cy="642730"/>
          </a:xfrm>
          <a:prstGeom prst="flowChartManualIn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Manual Input 11">
            <a:extLst>
              <a:ext uri="{FF2B5EF4-FFF2-40B4-BE49-F238E27FC236}">
                <a16:creationId xmlns:a16="http://schemas.microsoft.com/office/drawing/2014/main" id="{06345A57-8396-4F42-82F8-F348AEB4975C}"/>
              </a:ext>
            </a:extLst>
          </p:cNvPr>
          <p:cNvSpPr/>
          <p:nvPr/>
        </p:nvSpPr>
        <p:spPr>
          <a:xfrm flipH="1">
            <a:off x="3712185" y="2482020"/>
            <a:ext cx="2608530" cy="642730"/>
          </a:xfrm>
          <a:prstGeom prst="flowChartManualIn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বেড়ানো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Manual Input 12">
            <a:extLst>
              <a:ext uri="{FF2B5EF4-FFF2-40B4-BE49-F238E27FC236}">
                <a16:creationId xmlns:a16="http://schemas.microsoft.com/office/drawing/2014/main" id="{7B2BD779-7312-4D83-9A79-2103035B9373}"/>
              </a:ext>
            </a:extLst>
          </p:cNvPr>
          <p:cNvSpPr/>
          <p:nvPr/>
        </p:nvSpPr>
        <p:spPr>
          <a:xfrm flipH="1">
            <a:off x="3712185" y="3294430"/>
            <a:ext cx="2608530" cy="642730"/>
          </a:xfrm>
          <a:prstGeom prst="flowChartManualIn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নৌযান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Manual Input 13">
            <a:extLst>
              <a:ext uri="{FF2B5EF4-FFF2-40B4-BE49-F238E27FC236}">
                <a16:creationId xmlns:a16="http://schemas.microsoft.com/office/drawing/2014/main" id="{A77CF8FA-8515-40C4-A7DB-6F615ADC688C}"/>
              </a:ext>
            </a:extLst>
          </p:cNvPr>
          <p:cNvSpPr/>
          <p:nvPr/>
        </p:nvSpPr>
        <p:spPr>
          <a:xfrm flipH="1">
            <a:off x="3712184" y="4891768"/>
            <a:ext cx="2608529" cy="642730"/>
          </a:xfrm>
          <a:prstGeom prst="flowChartManualIn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Freeform 27">
            <a:extLst>
              <a:ext uri="{FF2B5EF4-FFF2-40B4-BE49-F238E27FC236}">
                <a16:creationId xmlns:a16="http://schemas.microsoft.com/office/drawing/2014/main" id="{3CF19590-64C6-47BF-A961-C3F9A9209DFC}"/>
              </a:ext>
            </a:extLst>
          </p:cNvPr>
          <p:cNvSpPr/>
          <p:nvPr/>
        </p:nvSpPr>
        <p:spPr>
          <a:xfrm>
            <a:off x="152397" y="131999"/>
            <a:ext cx="2093843" cy="622852"/>
          </a:xfrm>
          <a:custGeom>
            <a:avLst/>
            <a:gdLst>
              <a:gd name="connsiteX0" fmla="*/ 0 w 1630017"/>
              <a:gd name="connsiteY0" fmla="*/ 0 h 622852"/>
              <a:gd name="connsiteX1" fmla="*/ 1630017 w 1630017"/>
              <a:gd name="connsiteY1" fmla="*/ 0 h 622852"/>
              <a:gd name="connsiteX2" fmla="*/ 1113182 w 1630017"/>
              <a:gd name="connsiteY2" fmla="*/ 304800 h 622852"/>
              <a:gd name="connsiteX3" fmla="*/ 1630017 w 1630017"/>
              <a:gd name="connsiteY3" fmla="*/ 622852 h 622852"/>
              <a:gd name="connsiteX4" fmla="*/ 26504 w 1630017"/>
              <a:gd name="connsiteY4" fmla="*/ 583096 h 622852"/>
              <a:gd name="connsiteX5" fmla="*/ 0 w 1630017"/>
              <a:gd name="connsiteY5" fmla="*/ 0 h 62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0017" h="622852">
                <a:moveTo>
                  <a:pt x="0" y="0"/>
                </a:moveTo>
                <a:lnTo>
                  <a:pt x="1630017" y="0"/>
                </a:lnTo>
                <a:lnTo>
                  <a:pt x="1113182" y="304800"/>
                </a:lnTo>
                <a:lnTo>
                  <a:pt x="1630017" y="622852"/>
                </a:lnTo>
                <a:lnTo>
                  <a:pt x="26504" y="5830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 কর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lowchart: Manual Input 15">
            <a:extLst>
              <a:ext uri="{FF2B5EF4-FFF2-40B4-BE49-F238E27FC236}">
                <a16:creationId xmlns:a16="http://schemas.microsoft.com/office/drawing/2014/main" id="{516B3DAF-D8E7-4FE5-A658-9ABB59DA035A}"/>
              </a:ext>
            </a:extLst>
          </p:cNvPr>
          <p:cNvSpPr/>
          <p:nvPr/>
        </p:nvSpPr>
        <p:spPr>
          <a:xfrm>
            <a:off x="6470231" y="2482020"/>
            <a:ext cx="2433926" cy="642730"/>
          </a:xfrm>
          <a:prstGeom prst="flowChartManualIn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ভ্র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ভ+ র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lowchart: Manual Input 16">
            <a:extLst>
              <a:ext uri="{FF2B5EF4-FFF2-40B4-BE49-F238E27FC236}">
                <a16:creationId xmlns:a16="http://schemas.microsoft.com/office/drawing/2014/main" id="{4817A2FC-E971-4C08-91C2-533DA529CCEB}"/>
              </a:ext>
            </a:extLst>
          </p:cNvPr>
          <p:cNvSpPr/>
          <p:nvPr/>
        </p:nvSpPr>
        <p:spPr>
          <a:xfrm>
            <a:off x="6470231" y="3310772"/>
            <a:ext cx="2433926" cy="642730"/>
          </a:xfrm>
          <a:prstGeom prst="flowChartManualIn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স+ট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lowchart: Manual Input 17">
            <a:extLst>
              <a:ext uri="{FF2B5EF4-FFF2-40B4-BE49-F238E27FC236}">
                <a16:creationId xmlns:a16="http://schemas.microsoft.com/office/drawing/2014/main" id="{3BF07F9E-D19D-43E7-9636-9528C4444806}"/>
              </a:ext>
            </a:extLst>
          </p:cNvPr>
          <p:cNvSpPr/>
          <p:nvPr/>
        </p:nvSpPr>
        <p:spPr>
          <a:xfrm flipH="1">
            <a:off x="3712185" y="4133250"/>
            <a:ext cx="2608530" cy="642730"/>
          </a:xfrm>
          <a:prstGeom prst="flowChartManualIn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Flowchart: Manual Input 18">
            <a:extLst>
              <a:ext uri="{FF2B5EF4-FFF2-40B4-BE49-F238E27FC236}">
                <a16:creationId xmlns:a16="http://schemas.microsoft.com/office/drawing/2014/main" id="{15A08459-1B28-41F1-A9D4-AC34DD1FB151}"/>
              </a:ext>
            </a:extLst>
          </p:cNvPr>
          <p:cNvSpPr/>
          <p:nvPr/>
        </p:nvSpPr>
        <p:spPr>
          <a:xfrm>
            <a:off x="6470231" y="4883830"/>
            <a:ext cx="2433926" cy="642730"/>
          </a:xfrm>
          <a:prstGeom prst="flowChartManualIn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জ+ঞ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628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865A3E-CD7F-4238-81E2-FF635EDBFDE1}"/>
              </a:ext>
            </a:extLst>
          </p:cNvPr>
          <p:cNvSpPr txBox="1"/>
          <p:nvPr/>
        </p:nvSpPr>
        <p:spPr>
          <a:xfrm>
            <a:off x="-42801" y="450634"/>
            <a:ext cx="12272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 পাঠ থেকে নতুন শব্দ খুঁজে বের কর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23A5FD15-33B8-4886-B789-D7604ECC7ED8}"/>
              </a:ext>
            </a:extLst>
          </p:cNvPr>
          <p:cNvSpPr/>
          <p:nvPr/>
        </p:nvSpPr>
        <p:spPr>
          <a:xfrm>
            <a:off x="1285625" y="1302147"/>
            <a:ext cx="2186609" cy="61264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ভ্রমন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CAFFA69C-8FF4-4385-8EDE-18FD979CE5CA}"/>
              </a:ext>
            </a:extLst>
          </p:cNvPr>
          <p:cNvSpPr/>
          <p:nvPr/>
        </p:nvSpPr>
        <p:spPr>
          <a:xfrm>
            <a:off x="1285624" y="2263321"/>
            <a:ext cx="2186609" cy="61264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স্টিমার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CE965A1F-1E76-44E1-A7DC-3271531C3A98}"/>
              </a:ext>
            </a:extLst>
          </p:cNvPr>
          <p:cNvSpPr/>
          <p:nvPr/>
        </p:nvSpPr>
        <p:spPr>
          <a:xfrm>
            <a:off x="1292168" y="3083037"/>
            <a:ext cx="2186609" cy="61264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সদরঘাট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B78A0BAF-377E-466B-9D3C-89E4EAED8809}"/>
              </a:ext>
            </a:extLst>
          </p:cNvPr>
          <p:cNvSpPr/>
          <p:nvPr/>
        </p:nvSpPr>
        <p:spPr>
          <a:xfrm>
            <a:off x="1285623" y="3944071"/>
            <a:ext cx="2186609" cy="61264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সচল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D5378825-47E0-467B-9832-69EBFEA7FC88}"/>
              </a:ext>
            </a:extLst>
          </p:cNvPr>
          <p:cNvSpPr/>
          <p:nvPr/>
        </p:nvSpPr>
        <p:spPr>
          <a:xfrm>
            <a:off x="1292168" y="4839682"/>
            <a:ext cx="2186609" cy="61264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Flowchart: Card 8">
            <a:extLst>
              <a:ext uri="{FF2B5EF4-FFF2-40B4-BE49-F238E27FC236}">
                <a16:creationId xmlns:a16="http://schemas.microsoft.com/office/drawing/2014/main" id="{A24FD7DC-5545-4475-B8BB-13E9B46A79DB}"/>
              </a:ext>
            </a:extLst>
          </p:cNvPr>
          <p:cNvSpPr/>
          <p:nvPr/>
        </p:nvSpPr>
        <p:spPr>
          <a:xfrm>
            <a:off x="4170567" y="1317200"/>
            <a:ext cx="5433392" cy="597595"/>
          </a:xfrm>
          <a:prstGeom prst="flowChartPunchedCar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ভ্রমন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মজা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Flowchart: Card 9">
            <a:extLst>
              <a:ext uri="{FF2B5EF4-FFF2-40B4-BE49-F238E27FC236}">
                <a16:creationId xmlns:a16="http://schemas.microsoft.com/office/drawing/2014/main" id="{57D06969-52B5-4420-893C-FD1FA0B14736}"/>
              </a:ext>
            </a:extLst>
          </p:cNvPr>
          <p:cNvSpPr/>
          <p:nvPr/>
        </p:nvSpPr>
        <p:spPr>
          <a:xfrm>
            <a:off x="4170567" y="2263321"/>
            <a:ext cx="5433392" cy="597595"/>
          </a:xfrm>
          <a:prstGeom prst="flowChartPunchedCar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স্টিমার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নদীপথে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lowchart: Card 10">
            <a:extLst>
              <a:ext uri="{FF2B5EF4-FFF2-40B4-BE49-F238E27FC236}">
                <a16:creationId xmlns:a16="http://schemas.microsoft.com/office/drawing/2014/main" id="{1D34CDDB-9AFF-43F8-8826-FDC18BAB471C}"/>
              </a:ext>
            </a:extLst>
          </p:cNvPr>
          <p:cNvSpPr/>
          <p:nvPr/>
        </p:nvSpPr>
        <p:spPr>
          <a:xfrm>
            <a:off x="4170567" y="3083037"/>
            <a:ext cx="5433392" cy="597595"/>
          </a:xfrm>
          <a:prstGeom prst="flowChartPunchedCar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সদরঘাটে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লঞ্চ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ভিড়ে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Card 11">
            <a:extLst>
              <a:ext uri="{FF2B5EF4-FFF2-40B4-BE49-F238E27FC236}">
                <a16:creationId xmlns:a16="http://schemas.microsoft.com/office/drawing/2014/main" id="{977DEF49-FB53-4965-A15B-F5C428F71A6C}"/>
              </a:ext>
            </a:extLst>
          </p:cNvPr>
          <p:cNvSpPr/>
          <p:nvPr/>
        </p:nvSpPr>
        <p:spPr>
          <a:xfrm>
            <a:off x="4170567" y="3959124"/>
            <a:ext cx="5433392" cy="597595"/>
          </a:xfrm>
          <a:prstGeom prst="flowChartPunchedCar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স্টিমার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সচল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Card 12">
            <a:extLst>
              <a:ext uri="{FF2B5EF4-FFF2-40B4-BE49-F238E27FC236}">
                <a16:creationId xmlns:a16="http://schemas.microsoft.com/office/drawing/2014/main" id="{43FAE4DF-9920-43AC-955B-03C6C9E1CDEF}"/>
              </a:ext>
            </a:extLst>
          </p:cNvPr>
          <p:cNvSpPr/>
          <p:nvPr/>
        </p:nvSpPr>
        <p:spPr>
          <a:xfrm>
            <a:off x="4170567" y="4854735"/>
            <a:ext cx="5433392" cy="597595"/>
          </a:xfrm>
          <a:prstGeom prst="flowChartPunchedCar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মনোরম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eeform 20">
            <a:extLst>
              <a:ext uri="{FF2B5EF4-FFF2-40B4-BE49-F238E27FC236}">
                <a16:creationId xmlns:a16="http://schemas.microsoft.com/office/drawing/2014/main" id="{EC1BA10D-3437-49EC-AD86-FFFC9502CD8F}"/>
              </a:ext>
            </a:extLst>
          </p:cNvPr>
          <p:cNvSpPr/>
          <p:nvPr/>
        </p:nvSpPr>
        <p:spPr>
          <a:xfrm>
            <a:off x="579290" y="5973475"/>
            <a:ext cx="2093843" cy="622852"/>
          </a:xfrm>
          <a:custGeom>
            <a:avLst/>
            <a:gdLst>
              <a:gd name="connsiteX0" fmla="*/ 0 w 1630017"/>
              <a:gd name="connsiteY0" fmla="*/ 0 h 622852"/>
              <a:gd name="connsiteX1" fmla="*/ 1630017 w 1630017"/>
              <a:gd name="connsiteY1" fmla="*/ 0 h 622852"/>
              <a:gd name="connsiteX2" fmla="*/ 1113182 w 1630017"/>
              <a:gd name="connsiteY2" fmla="*/ 304800 h 622852"/>
              <a:gd name="connsiteX3" fmla="*/ 1630017 w 1630017"/>
              <a:gd name="connsiteY3" fmla="*/ 622852 h 622852"/>
              <a:gd name="connsiteX4" fmla="*/ 26504 w 1630017"/>
              <a:gd name="connsiteY4" fmla="*/ 583096 h 622852"/>
              <a:gd name="connsiteX5" fmla="*/ 0 w 1630017"/>
              <a:gd name="connsiteY5" fmla="*/ 0 h 62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0017" h="622852">
                <a:moveTo>
                  <a:pt x="0" y="0"/>
                </a:moveTo>
                <a:lnTo>
                  <a:pt x="1630017" y="0"/>
                </a:lnTo>
                <a:lnTo>
                  <a:pt x="1113182" y="304800"/>
                </a:lnTo>
                <a:lnTo>
                  <a:pt x="1630017" y="622852"/>
                </a:lnTo>
                <a:lnTo>
                  <a:pt x="26504" y="583096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 কর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2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878A4F99-080C-4FF1-9443-4BF0723696A9}"/>
              </a:ext>
            </a:extLst>
          </p:cNvPr>
          <p:cNvSpPr/>
          <p:nvPr/>
        </p:nvSpPr>
        <p:spPr>
          <a:xfrm>
            <a:off x="357809" y="238539"/>
            <a:ext cx="2292626" cy="622852"/>
          </a:xfrm>
          <a:custGeom>
            <a:avLst/>
            <a:gdLst>
              <a:gd name="connsiteX0" fmla="*/ 0 w 1630017"/>
              <a:gd name="connsiteY0" fmla="*/ 0 h 622852"/>
              <a:gd name="connsiteX1" fmla="*/ 1630017 w 1630017"/>
              <a:gd name="connsiteY1" fmla="*/ 0 h 622852"/>
              <a:gd name="connsiteX2" fmla="*/ 1113182 w 1630017"/>
              <a:gd name="connsiteY2" fmla="*/ 304800 h 622852"/>
              <a:gd name="connsiteX3" fmla="*/ 1630017 w 1630017"/>
              <a:gd name="connsiteY3" fmla="*/ 622852 h 622852"/>
              <a:gd name="connsiteX4" fmla="*/ 26504 w 1630017"/>
              <a:gd name="connsiteY4" fmla="*/ 583096 h 622852"/>
              <a:gd name="connsiteX5" fmla="*/ 0 w 1630017"/>
              <a:gd name="connsiteY5" fmla="*/ 0 h 62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0017" h="622852">
                <a:moveTo>
                  <a:pt x="0" y="0"/>
                </a:moveTo>
                <a:lnTo>
                  <a:pt x="1630017" y="0"/>
                </a:lnTo>
                <a:lnTo>
                  <a:pt x="1113182" y="304800"/>
                </a:lnTo>
                <a:lnTo>
                  <a:pt x="1630017" y="622852"/>
                </a:lnTo>
                <a:lnTo>
                  <a:pt x="26504" y="5830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 কর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9994E8-29EE-4C36-A81D-3BB51C768442}"/>
              </a:ext>
            </a:extLst>
          </p:cNvPr>
          <p:cNvSpPr txBox="1"/>
          <p:nvPr/>
        </p:nvSpPr>
        <p:spPr>
          <a:xfrm>
            <a:off x="211803" y="917736"/>
            <a:ext cx="1005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ঘরের ভিতরের শব্দগুলো খালি জায়গায় বসিয়ে বাক্য তৈরি করি।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 12">
            <a:extLst>
              <a:ext uri="{FF2B5EF4-FFF2-40B4-BE49-F238E27FC236}">
                <a16:creationId xmlns:a16="http://schemas.microsoft.com/office/drawing/2014/main" id="{96B25D61-9B16-4552-8173-5AE7199EC096}"/>
              </a:ext>
            </a:extLst>
          </p:cNvPr>
          <p:cNvSpPr/>
          <p:nvPr/>
        </p:nvSpPr>
        <p:spPr>
          <a:xfrm>
            <a:off x="658060" y="1631199"/>
            <a:ext cx="1696278" cy="834887"/>
          </a:xfrm>
          <a:custGeom>
            <a:avLst/>
            <a:gdLst>
              <a:gd name="connsiteX0" fmla="*/ 0 w 1338470"/>
              <a:gd name="connsiteY0" fmla="*/ 0 h 689113"/>
              <a:gd name="connsiteX1" fmla="*/ 0 w 1338470"/>
              <a:gd name="connsiteY1" fmla="*/ 516835 h 689113"/>
              <a:gd name="connsiteX2" fmla="*/ 728870 w 1338470"/>
              <a:gd name="connsiteY2" fmla="*/ 503583 h 689113"/>
              <a:gd name="connsiteX3" fmla="*/ 967409 w 1338470"/>
              <a:gd name="connsiteY3" fmla="*/ 689113 h 689113"/>
              <a:gd name="connsiteX4" fmla="*/ 887896 w 1338470"/>
              <a:gd name="connsiteY4" fmla="*/ 477078 h 689113"/>
              <a:gd name="connsiteX5" fmla="*/ 1338470 w 1338470"/>
              <a:gd name="connsiteY5" fmla="*/ 490331 h 689113"/>
              <a:gd name="connsiteX6" fmla="*/ 1325217 w 1338470"/>
              <a:gd name="connsiteY6" fmla="*/ 39757 h 689113"/>
              <a:gd name="connsiteX7" fmla="*/ 0 w 1338470"/>
              <a:gd name="connsiteY7" fmla="*/ 0 h 68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470" h="689113">
                <a:moveTo>
                  <a:pt x="0" y="0"/>
                </a:moveTo>
                <a:lnTo>
                  <a:pt x="0" y="516835"/>
                </a:lnTo>
                <a:lnTo>
                  <a:pt x="728870" y="503583"/>
                </a:lnTo>
                <a:lnTo>
                  <a:pt x="967409" y="689113"/>
                </a:lnTo>
                <a:lnTo>
                  <a:pt x="887896" y="477078"/>
                </a:lnTo>
                <a:lnTo>
                  <a:pt x="1338470" y="490331"/>
                </a:lnTo>
                <a:lnTo>
                  <a:pt x="1325217" y="397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সিটি</a:t>
            </a:r>
            <a:endParaRPr lang="en-US" sz="280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Freeform 13">
            <a:extLst>
              <a:ext uri="{FF2B5EF4-FFF2-40B4-BE49-F238E27FC236}">
                <a16:creationId xmlns:a16="http://schemas.microsoft.com/office/drawing/2014/main" id="{C09D367E-7C6C-4D62-9CCD-C2FFBE70859D}"/>
              </a:ext>
            </a:extLst>
          </p:cNvPr>
          <p:cNvSpPr/>
          <p:nvPr/>
        </p:nvSpPr>
        <p:spPr>
          <a:xfrm>
            <a:off x="3034301" y="1631198"/>
            <a:ext cx="1696278" cy="834887"/>
          </a:xfrm>
          <a:custGeom>
            <a:avLst/>
            <a:gdLst>
              <a:gd name="connsiteX0" fmla="*/ 0 w 1338470"/>
              <a:gd name="connsiteY0" fmla="*/ 0 h 689113"/>
              <a:gd name="connsiteX1" fmla="*/ 0 w 1338470"/>
              <a:gd name="connsiteY1" fmla="*/ 516835 h 689113"/>
              <a:gd name="connsiteX2" fmla="*/ 728870 w 1338470"/>
              <a:gd name="connsiteY2" fmla="*/ 503583 h 689113"/>
              <a:gd name="connsiteX3" fmla="*/ 967409 w 1338470"/>
              <a:gd name="connsiteY3" fmla="*/ 689113 h 689113"/>
              <a:gd name="connsiteX4" fmla="*/ 887896 w 1338470"/>
              <a:gd name="connsiteY4" fmla="*/ 477078 h 689113"/>
              <a:gd name="connsiteX5" fmla="*/ 1338470 w 1338470"/>
              <a:gd name="connsiteY5" fmla="*/ 490331 h 689113"/>
              <a:gd name="connsiteX6" fmla="*/ 1325217 w 1338470"/>
              <a:gd name="connsiteY6" fmla="*/ 39757 h 689113"/>
              <a:gd name="connsiteX7" fmla="*/ 0 w 1338470"/>
              <a:gd name="connsiteY7" fmla="*/ 0 h 68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470" h="689113">
                <a:moveTo>
                  <a:pt x="0" y="0"/>
                </a:moveTo>
                <a:lnTo>
                  <a:pt x="0" y="516835"/>
                </a:lnTo>
                <a:lnTo>
                  <a:pt x="728870" y="503583"/>
                </a:lnTo>
                <a:lnTo>
                  <a:pt x="967409" y="689113"/>
                </a:lnTo>
                <a:lnTo>
                  <a:pt x="887896" y="477078"/>
                </a:lnTo>
                <a:lnTo>
                  <a:pt x="1338470" y="490331"/>
                </a:lnTo>
                <a:lnTo>
                  <a:pt x="1325217" y="39757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অর্ধেকটা</a:t>
            </a:r>
            <a:endParaRPr lang="en-US" sz="2800" b="1" spc="50" dirty="0">
              <a:ln w="9525" cmpd="sng">
                <a:noFill/>
                <a:prstDash val="solid"/>
              </a:ln>
              <a:solidFill>
                <a:sysClr val="windowText" lastClr="00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id="{5ACB33C8-E2F5-49A7-99DD-3E5FC4921AED}"/>
              </a:ext>
            </a:extLst>
          </p:cNvPr>
          <p:cNvSpPr/>
          <p:nvPr/>
        </p:nvSpPr>
        <p:spPr>
          <a:xfrm>
            <a:off x="5410542" y="1670784"/>
            <a:ext cx="1696278" cy="834887"/>
          </a:xfrm>
          <a:custGeom>
            <a:avLst/>
            <a:gdLst>
              <a:gd name="connsiteX0" fmla="*/ 0 w 1338470"/>
              <a:gd name="connsiteY0" fmla="*/ 0 h 689113"/>
              <a:gd name="connsiteX1" fmla="*/ 0 w 1338470"/>
              <a:gd name="connsiteY1" fmla="*/ 516835 h 689113"/>
              <a:gd name="connsiteX2" fmla="*/ 728870 w 1338470"/>
              <a:gd name="connsiteY2" fmla="*/ 503583 h 689113"/>
              <a:gd name="connsiteX3" fmla="*/ 967409 w 1338470"/>
              <a:gd name="connsiteY3" fmla="*/ 689113 h 689113"/>
              <a:gd name="connsiteX4" fmla="*/ 887896 w 1338470"/>
              <a:gd name="connsiteY4" fmla="*/ 477078 h 689113"/>
              <a:gd name="connsiteX5" fmla="*/ 1338470 w 1338470"/>
              <a:gd name="connsiteY5" fmla="*/ 490331 h 689113"/>
              <a:gd name="connsiteX6" fmla="*/ 1325217 w 1338470"/>
              <a:gd name="connsiteY6" fmla="*/ 39757 h 689113"/>
              <a:gd name="connsiteX7" fmla="*/ 0 w 1338470"/>
              <a:gd name="connsiteY7" fmla="*/ 0 h 68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470" h="689113">
                <a:moveTo>
                  <a:pt x="0" y="0"/>
                </a:moveTo>
                <a:lnTo>
                  <a:pt x="0" y="516835"/>
                </a:lnTo>
                <a:lnTo>
                  <a:pt x="728870" y="503583"/>
                </a:lnTo>
                <a:lnTo>
                  <a:pt x="967409" y="689113"/>
                </a:lnTo>
                <a:lnTo>
                  <a:pt x="887896" y="477078"/>
                </a:lnTo>
                <a:lnTo>
                  <a:pt x="1338470" y="490331"/>
                </a:lnTo>
                <a:lnTo>
                  <a:pt x="1325217" y="39757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অভিজ্ঞতা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Freeform 15">
            <a:extLst>
              <a:ext uri="{FF2B5EF4-FFF2-40B4-BE49-F238E27FC236}">
                <a16:creationId xmlns:a16="http://schemas.microsoft.com/office/drawing/2014/main" id="{90645349-D637-4F02-B2F5-AC9D569C17FF}"/>
              </a:ext>
            </a:extLst>
          </p:cNvPr>
          <p:cNvSpPr/>
          <p:nvPr/>
        </p:nvSpPr>
        <p:spPr>
          <a:xfrm>
            <a:off x="7561870" y="1625161"/>
            <a:ext cx="1696278" cy="715947"/>
          </a:xfrm>
          <a:custGeom>
            <a:avLst/>
            <a:gdLst>
              <a:gd name="connsiteX0" fmla="*/ 0 w 1338470"/>
              <a:gd name="connsiteY0" fmla="*/ 0 h 689113"/>
              <a:gd name="connsiteX1" fmla="*/ 0 w 1338470"/>
              <a:gd name="connsiteY1" fmla="*/ 516835 h 689113"/>
              <a:gd name="connsiteX2" fmla="*/ 728870 w 1338470"/>
              <a:gd name="connsiteY2" fmla="*/ 503583 h 689113"/>
              <a:gd name="connsiteX3" fmla="*/ 967409 w 1338470"/>
              <a:gd name="connsiteY3" fmla="*/ 689113 h 689113"/>
              <a:gd name="connsiteX4" fmla="*/ 887896 w 1338470"/>
              <a:gd name="connsiteY4" fmla="*/ 477078 h 689113"/>
              <a:gd name="connsiteX5" fmla="*/ 1338470 w 1338470"/>
              <a:gd name="connsiteY5" fmla="*/ 490331 h 689113"/>
              <a:gd name="connsiteX6" fmla="*/ 1325217 w 1338470"/>
              <a:gd name="connsiteY6" fmla="*/ 39757 h 689113"/>
              <a:gd name="connsiteX7" fmla="*/ 0 w 1338470"/>
              <a:gd name="connsiteY7" fmla="*/ 0 h 68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470" h="689113">
                <a:moveTo>
                  <a:pt x="0" y="0"/>
                </a:moveTo>
                <a:lnTo>
                  <a:pt x="0" y="516835"/>
                </a:lnTo>
                <a:lnTo>
                  <a:pt x="728870" y="503583"/>
                </a:lnTo>
                <a:lnTo>
                  <a:pt x="967409" y="689113"/>
                </a:lnTo>
                <a:lnTo>
                  <a:pt x="887896" y="477078"/>
                </a:lnTo>
                <a:lnTo>
                  <a:pt x="1338470" y="490331"/>
                </a:lnTo>
                <a:lnTo>
                  <a:pt x="1325217" y="39757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66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মজাই</a:t>
            </a:r>
            <a:r>
              <a:rPr lang="en-US" sz="3200" b="1" dirty="0">
                <a:ln w="66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 w="6600">
                <a:noFill/>
                <a:prstDash val="solid"/>
              </a:ln>
              <a:solidFill>
                <a:sysClr val="windowText" lastClr="0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Freeform 16">
            <a:extLst>
              <a:ext uri="{FF2B5EF4-FFF2-40B4-BE49-F238E27FC236}">
                <a16:creationId xmlns:a16="http://schemas.microsoft.com/office/drawing/2014/main" id="{883C8F4F-B2E8-49E1-B0E7-D6EC688B5306}"/>
              </a:ext>
            </a:extLst>
          </p:cNvPr>
          <p:cNvSpPr/>
          <p:nvPr/>
        </p:nvSpPr>
        <p:spPr>
          <a:xfrm>
            <a:off x="9822017" y="1625161"/>
            <a:ext cx="1696278" cy="834887"/>
          </a:xfrm>
          <a:custGeom>
            <a:avLst/>
            <a:gdLst>
              <a:gd name="connsiteX0" fmla="*/ 0 w 1338470"/>
              <a:gd name="connsiteY0" fmla="*/ 0 h 689113"/>
              <a:gd name="connsiteX1" fmla="*/ 0 w 1338470"/>
              <a:gd name="connsiteY1" fmla="*/ 516835 h 689113"/>
              <a:gd name="connsiteX2" fmla="*/ 728870 w 1338470"/>
              <a:gd name="connsiteY2" fmla="*/ 503583 h 689113"/>
              <a:gd name="connsiteX3" fmla="*/ 967409 w 1338470"/>
              <a:gd name="connsiteY3" fmla="*/ 689113 h 689113"/>
              <a:gd name="connsiteX4" fmla="*/ 887896 w 1338470"/>
              <a:gd name="connsiteY4" fmla="*/ 477078 h 689113"/>
              <a:gd name="connsiteX5" fmla="*/ 1338470 w 1338470"/>
              <a:gd name="connsiteY5" fmla="*/ 490331 h 689113"/>
              <a:gd name="connsiteX6" fmla="*/ 1325217 w 1338470"/>
              <a:gd name="connsiteY6" fmla="*/ 39757 h 689113"/>
              <a:gd name="connsiteX7" fmla="*/ 0 w 1338470"/>
              <a:gd name="connsiteY7" fmla="*/ 0 h 68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470" h="689113">
                <a:moveTo>
                  <a:pt x="0" y="0"/>
                </a:moveTo>
                <a:lnTo>
                  <a:pt x="0" y="516835"/>
                </a:lnTo>
                <a:lnTo>
                  <a:pt x="728870" y="503583"/>
                </a:lnTo>
                <a:lnTo>
                  <a:pt x="967409" y="689113"/>
                </a:lnTo>
                <a:lnTo>
                  <a:pt x="887896" y="477078"/>
                </a:lnTo>
                <a:lnTo>
                  <a:pt x="1338470" y="490331"/>
                </a:lnTo>
                <a:lnTo>
                  <a:pt x="1325217" y="397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>
                  <a:noFill/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200" dirty="0">
              <a:ln w="0">
                <a:noFill/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B72F37-EE54-4A91-81D8-851206F620B2}"/>
              </a:ext>
            </a:extLst>
          </p:cNvPr>
          <p:cNvSpPr txBox="1"/>
          <p:nvPr/>
        </p:nvSpPr>
        <p:spPr>
          <a:xfrm>
            <a:off x="1081825" y="2632536"/>
            <a:ext cx="9132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েখলে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____________ 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য়।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AFE2E5-27BC-41A2-845C-A35AC9055703}"/>
              </a:ext>
            </a:extLst>
          </p:cNvPr>
          <p:cNvSpPr txBox="1"/>
          <p:nvPr/>
        </p:nvSpPr>
        <p:spPr>
          <a:xfrm>
            <a:off x="1081824" y="4966761"/>
            <a:ext cx="5877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__________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A42EDD-8375-4D9A-9874-1A5979D1CEEB}"/>
              </a:ext>
            </a:extLst>
          </p:cNvPr>
          <p:cNvSpPr txBox="1"/>
          <p:nvPr/>
        </p:nvSpPr>
        <p:spPr>
          <a:xfrm>
            <a:off x="1081824" y="4434386"/>
            <a:ext cx="7912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_________ 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াকে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B74E34-E837-42A3-8DC6-5C1353BDBDE2}"/>
              </a:ext>
            </a:extLst>
          </p:cNvPr>
          <p:cNvSpPr txBox="1"/>
          <p:nvPr/>
        </p:nvSpPr>
        <p:spPr>
          <a:xfrm>
            <a:off x="1081824" y="3902011"/>
            <a:ext cx="9132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 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___________ 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07879A-2661-4593-930C-4B55E5FDE272}"/>
              </a:ext>
            </a:extLst>
          </p:cNvPr>
          <p:cNvSpPr txBox="1"/>
          <p:nvPr/>
        </p:nvSpPr>
        <p:spPr>
          <a:xfrm>
            <a:off x="1081825" y="3272074"/>
            <a:ext cx="8551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_________।</a:t>
            </a:r>
          </a:p>
        </p:txBody>
      </p:sp>
      <p:sp>
        <p:nvSpPr>
          <p:cNvPr id="15" name="Pie 1">
            <a:extLst>
              <a:ext uri="{FF2B5EF4-FFF2-40B4-BE49-F238E27FC236}">
                <a16:creationId xmlns:a16="http://schemas.microsoft.com/office/drawing/2014/main" id="{4F99B0F7-5518-42D5-ACDB-C530327AA93E}"/>
              </a:ext>
            </a:extLst>
          </p:cNvPr>
          <p:cNvSpPr/>
          <p:nvPr/>
        </p:nvSpPr>
        <p:spPr>
          <a:xfrm rot="2232309">
            <a:off x="729942" y="2772485"/>
            <a:ext cx="325026" cy="347151"/>
          </a:xfrm>
          <a:prstGeom prst="pi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Pie 22">
            <a:extLst>
              <a:ext uri="{FF2B5EF4-FFF2-40B4-BE49-F238E27FC236}">
                <a16:creationId xmlns:a16="http://schemas.microsoft.com/office/drawing/2014/main" id="{D34EFBD4-77F8-4DF6-8990-E586E3298BE8}"/>
              </a:ext>
            </a:extLst>
          </p:cNvPr>
          <p:cNvSpPr/>
          <p:nvPr/>
        </p:nvSpPr>
        <p:spPr>
          <a:xfrm rot="2232309">
            <a:off x="711860" y="3428059"/>
            <a:ext cx="325026" cy="347151"/>
          </a:xfrm>
          <a:prstGeom prst="pi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Pie 23">
            <a:extLst>
              <a:ext uri="{FF2B5EF4-FFF2-40B4-BE49-F238E27FC236}">
                <a16:creationId xmlns:a16="http://schemas.microsoft.com/office/drawing/2014/main" id="{AF12175C-BB5F-4E0A-B105-8E61ACD8D13F}"/>
              </a:ext>
            </a:extLst>
          </p:cNvPr>
          <p:cNvSpPr/>
          <p:nvPr/>
        </p:nvSpPr>
        <p:spPr>
          <a:xfrm rot="2232309">
            <a:off x="697315" y="4020618"/>
            <a:ext cx="325026" cy="347151"/>
          </a:xfrm>
          <a:prstGeom prst="pi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Pie 24">
            <a:extLst>
              <a:ext uri="{FF2B5EF4-FFF2-40B4-BE49-F238E27FC236}">
                <a16:creationId xmlns:a16="http://schemas.microsoft.com/office/drawing/2014/main" id="{3A3E4167-C350-4466-8A2F-1B0791CEBB18}"/>
              </a:ext>
            </a:extLst>
          </p:cNvPr>
          <p:cNvSpPr/>
          <p:nvPr/>
        </p:nvSpPr>
        <p:spPr>
          <a:xfrm rot="2232309">
            <a:off x="721304" y="4568339"/>
            <a:ext cx="325026" cy="347151"/>
          </a:xfrm>
          <a:prstGeom prst="pi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Pie 25">
            <a:extLst>
              <a:ext uri="{FF2B5EF4-FFF2-40B4-BE49-F238E27FC236}">
                <a16:creationId xmlns:a16="http://schemas.microsoft.com/office/drawing/2014/main" id="{FEE39DCC-8BE7-430D-98CC-21E113ACCE51}"/>
              </a:ext>
            </a:extLst>
          </p:cNvPr>
          <p:cNvSpPr/>
          <p:nvPr/>
        </p:nvSpPr>
        <p:spPr>
          <a:xfrm rot="2232309">
            <a:off x="729944" y="5145962"/>
            <a:ext cx="325026" cy="347151"/>
          </a:xfrm>
          <a:prstGeom prst="pi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AE326F-149B-439A-A86F-D959C6CA3F25}"/>
              </a:ext>
            </a:extLst>
          </p:cNvPr>
          <p:cNvSpPr txBox="1"/>
          <p:nvPr/>
        </p:nvSpPr>
        <p:spPr>
          <a:xfrm>
            <a:off x="4730579" y="2641951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অভিজ্ঞতা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8D00B1-D5B9-4607-827A-CB5E027F07B4}"/>
              </a:ext>
            </a:extLst>
          </p:cNvPr>
          <p:cNvSpPr txBox="1"/>
          <p:nvPr/>
        </p:nvSpPr>
        <p:spPr>
          <a:xfrm>
            <a:off x="3225691" y="3233807"/>
            <a:ext cx="1050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2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5C4078-434E-4CD1-A1A9-B01A8C957CB1}"/>
              </a:ext>
            </a:extLst>
          </p:cNvPr>
          <p:cNvSpPr txBox="1"/>
          <p:nvPr/>
        </p:nvSpPr>
        <p:spPr>
          <a:xfrm>
            <a:off x="3882440" y="3883906"/>
            <a:ext cx="1815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সিটি</a:t>
            </a:r>
            <a:endParaRPr lang="en-US" sz="3200" dirty="0">
              <a:ln w="0"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A879E5-CB02-4EC0-8E79-A77244683F0D}"/>
              </a:ext>
            </a:extLst>
          </p:cNvPr>
          <p:cNvSpPr txBox="1"/>
          <p:nvPr/>
        </p:nvSpPr>
        <p:spPr>
          <a:xfrm>
            <a:off x="3120796" y="4416281"/>
            <a:ext cx="1784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অর্ধেকটা</a:t>
            </a:r>
            <a:endParaRPr lang="en-US" sz="3200" b="1" spc="50" dirty="0">
              <a:ln w="9525" cmpd="sng">
                <a:noFill/>
                <a:prstDash val="solid"/>
              </a:ln>
              <a:solidFill>
                <a:sysClr val="windowText" lastClr="00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500B65-9165-4213-AEDE-D9E7F1DD203D}"/>
              </a:ext>
            </a:extLst>
          </p:cNvPr>
          <p:cNvSpPr txBox="1"/>
          <p:nvPr/>
        </p:nvSpPr>
        <p:spPr>
          <a:xfrm>
            <a:off x="4086724" y="4943806"/>
            <a:ext cx="1406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66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মজাই</a:t>
            </a:r>
            <a:r>
              <a:rPr lang="en-US" sz="3200" b="1" dirty="0">
                <a:ln w="66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 w="6600">
                <a:noFill/>
                <a:prstDash val="solid"/>
              </a:ln>
              <a:solidFill>
                <a:sysClr val="windowText" lastClr="0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722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F09D744-FA63-43F4-8593-3E181CE47671}"/>
              </a:ext>
            </a:extLst>
          </p:cNvPr>
          <p:cNvGrpSpPr/>
          <p:nvPr/>
        </p:nvGrpSpPr>
        <p:grpSpPr>
          <a:xfrm>
            <a:off x="0" y="0"/>
            <a:ext cx="2461287" cy="1743075"/>
            <a:chOff x="96745" y="105047"/>
            <a:chExt cx="2619375" cy="174307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382F268-A91F-46CC-8789-E96DE7B5C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45" y="105047"/>
              <a:ext cx="2619375" cy="1743075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CAF430B-4752-4B9E-B882-79959E4CB9F4}"/>
                </a:ext>
              </a:extLst>
            </p:cNvPr>
            <p:cNvSpPr txBox="1"/>
            <p:nvPr/>
          </p:nvSpPr>
          <p:spPr>
            <a:xfrm>
              <a:off x="96745" y="105047"/>
              <a:ext cx="9797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বাড়ীতে করবে</a:t>
              </a:r>
              <a:endParaRPr lang="en-US" sz="2400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712705D-EF3E-4E4F-B7EB-B409DC62A208}"/>
              </a:ext>
            </a:extLst>
          </p:cNvPr>
          <p:cNvSpPr txBox="1"/>
          <p:nvPr/>
        </p:nvSpPr>
        <p:spPr>
          <a:xfrm>
            <a:off x="3117954" y="2334813"/>
            <a:ext cx="5596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কোনপথে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9CD1DE-2286-4139-A66B-8E97A3DB028C}"/>
              </a:ext>
            </a:extLst>
          </p:cNvPr>
          <p:cNvSpPr txBox="1"/>
          <p:nvPr/>
        </p:nvSpPr>
        <p:spPr>
          <a:xfrm>
            <a:off x="3510197" y="3429000"/>
            <a:ext cx="5596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সদরঘাটে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পৌঁছালো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94E989-70F1-4CFF-9316-70490A45AD1A}"/>
              </a:ext>
            </a:extLst>
          </p:cNvPr>
          <p:cNvSpPr txBox="1"/>
          <p:nvPr/>
        </p:nvSpPr>
        <p:spPr>
          <a:xfrm>
            <a:off x="3445240" y="4523187"/>
            <a:ext cx="5596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দেখার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EF2319-70C8-405C-96E5-99E4020B45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30172" b="16371"/>
          <a:stretch/>
        </p:blipFill>
        <p:spPr>
          <a:xfrm>
            <a:off x="1925144" y="2462122"/>
            <a:ext cx="1520096" cy="7737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9778B0-DE1E-4C9B-B072-F6D4587F02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30172" b="16371"/>
          <a:stretch/>
        </p:blipFill>
        <p:spPr>
          <a:xfrm>
            <a:off x="2357906" y="3528922"/>
            <a:ext cx="1520096" cy="7737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6CA47C-E346-4E4B-B1AE-CD2A2D5267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30172" b="16371"/>
          <a:stretch/>
        </p:blipFill>
        <p:spPr>
          <a:xfrm>
            <a:off x="2750149" y="4595723"/>
            <a:ext cx="1520096" cy="77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1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A6F4E5-B660-4506-8B7F-36473C226FD5}"/>
              </a:ext>
            </a:extLst>
          </p:cNvPr>
          <p:cNvSpPr txBox="1"/>
          <p:nvPr/>
        </p:nvSpPr>
        <p:spPr>
          <a:xfrm>
            <a:off x="2928033" y="801757"/>
            <a:ext cx="6335933" cy="315471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en-US" sz="19900" dirty="0" err="1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14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4D5855-769B-4A92-B199-D51F1FB9A6C6}"/>
              </a:ext>
            </a:extLst>
          </p:cNvPr>
          <p:cNvSpPr/>
          <p:nvPr/>
        </p:nvSpPr>
        <p:spPr>
          <a:xfrm>
            <a:off x="526144" y="1508251"/>
            <a:ext cx="6096000" cy="440120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r>
              <a:rPr lang="bn-IN" sz="4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ইমরান হোসেন</a:t>
            </a:r>
          </a:p>
          <a:p>
            <a:r>
              <a:rPr lang="bn-IN" sz="4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IN" sz="4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কাট্টলী নূরুল হক চৌধুরী সরকারি প্রাথমিক বিদ্যালয়</a:t>
            </a:r>
          </a:p>
          <a:p>
            <a:r>
              <a:rPr lang="bn-IN" sz="4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পাহাড়তলী, চট্টগ্রাম।</a:t>
            </a:r>
          </a:p>
          <a:p>
            <a:r>
              <a:rPr lang="bn-IN" sz="4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০১৮১৯-৮৯৩১৩৫</a:t>
            </a:r>
          </a:p>
          <a:p>
            <a:r>
              <a:rPr lang="en-US" sz="4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emran81hossen@gmail.com</a:t>
            </a:r>
            <a:r>
              <a:rPr lang="bn-IN" sz="4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7FEC26-2BC2-4ECE-8445-9F97DF1CE0BE}"/>
              </a:ext>
            </a:extLst>
          </p:cNvPr>
          <p:cNvSpPr/>
          <p:nvPr/>
        </p:nvSpPr>
        <p:spPr>
          <a:xfrm>
            <a:off x="7385477" y="2909276"/>
            <a:ext cx="4507606" cy="3785652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>
            <a:spAutoFit/>
          </a:bodyPr>
          <a:lstStyle/>
          <a:p>
            <a:r>
              <a:rPr lang="en-US" sz="4000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4000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শ্রেণি</a:t>
            </a:r>
          </a:p>
          <a:p>
            <a:r>
              <a:rPr lang="bn-IN" sz="4000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4000" i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000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bn-IN" sz="4000" i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i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স্টিমারের</a:t>
            </a:r>
            <a:r>
              <a:rPr lang="en-US" sz="4000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সিটি</a:t>
            </a:r>
            <a:endParaRPr lang="bn-IN" sz="4000" i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en-US" sz="4000" i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বার্</a:t>
            </a:r>
            <a:r>
              <a:rPr lang="as-IN" sz="4000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4000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4000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000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i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4000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00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য। </a:t>
            </a:r>
            <a:endParaRPr lang="bn-IN" sz="4000" i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পৃষ্টাঃ </a:t>
            </a:r>
            <a:r>
              <a:rPr lang="en-US" sz="4000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৮০</a:t>
            </a:r>
            <a:r>
              <a:rPr lang="bn-IN" sz="4000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463729-F701-4DC9-A139-F28015FA4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531" y="382183"/>
            <a:ext cx="2296623" cy="2296623"/>
          </a:xfrm>
          <a:prstGeom prst="ellipse">
            <a:avLst/>
          </a:prstGeom>
          <a:ln w="34925" cap="rnd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2DA1CFAF-6110-4A7D-87A4-937B4FA36309}"/>
              </a:ext>
            </a:extLst>
          </p:cNvPr>
          <p:cNvSpPr/>
          <p:nvPr/>
        </p:nvSpPr>
        <p:spPr>
          <a:xfrm>
            <a:off x="6219356" y="1955442"/>
            <a:ext cx="87137" cy="448506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61E2AB-87D9-4910-991F-4198C498DB8C}"/>
              </a:ext>
            </a:extLst>
          </p:cNvPr>
          <p:cNvSpPr/>
          <p:nvPr/>
        </p:nvSpPr>
        <p:spPr>
          <a:xfrm>
            <a:off x="1359298" y="382183"/>
            <a:ext cx="1657826" cy="646331"/>
          </a:xfrm>
          <a:prstGeom prst="rect">
            <a:avLst/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en-US" sz="3600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সম্পাদনায়</a:t>
            </a:r>
            <a:endParaRPr lang="bn-IN" sz="36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DBD3BF7-8FDD-4111-B842-A11E6F018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858" y="470847"/>
            <a:ext cx="1870790" cy="2529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6" name="Rounded Rectangle 12">
            <a:extLst>
              <a:ext uri="{FF2B5EF4-FFF2-40B4-BE49-F238E27FC236}">
                <a16:creationId xmlns:a16="http://schemas.microsoft.com/office/drawing/2014/main" id="{33A5599B-9816-4EB1-A2D6-043D90A9B915}"/>
              </a:ext>
            </a:extLst>
          </p:cNvPr>
          <p:cNvSpPr/>
          <p:nvPr/>
        </p:nvSpPr>
        <p:spPr>
          <a:xfrm>
            <a:off x="6677115" y="801820"/>
            <a:ext cx="60634" cy="563868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3">
            <a:extLst>
              <a:ext uri="{FF2B5EF4-FFF2-40B4-BE49-F238E27FC236}">
                <a16:creationId xmlns:a16="http://schemas.microsoft.com/office/drawing/2014/main" id="{280B00D7-D828-42CE-99F8-3678EDEE8E43}"/>
              </a:ext>
            </a:extLst>
          </p:cNvPr>
          <p:cNvSpPr/>
          <p:nvPr/>
        </p:nvSpPr>
        <p:spPr>
          <a:xfrm>
            <a:off x="6435378" y="1028515"/>
            <a:ext cx="95244" cy="541199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E1A9E0-0112-4675-871A-191851FD3A20}"/>
              </a:ext>
            </a:extLst>
          </p:cNvPr>
          <p:cNvSpPr/>
          <p:nvPr/>
        </p:nvSpPr>
        <p:spPr>
          <a:xfrm>
            <a:off x="65840" y="264040"/>
            <a:ext cx="4867038" cy="646331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bn-IN" sz="3600" i="1" u="sng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 ...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FA86D2-DDA5-4C0E-B50C-CAB13C9A153B}"/>
              </a:ext>
            </a:extLst>
          </p:cNvPr>
          <p:cNvSpPr/>
          <p:nvPr/>
        </p:nvSpPr>
        <p:spPr>
          <a:xfrm>
            <a:off x="622083" y="1272330"/>
            <a:ext cx="10479151" cy="120032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r>
              <a:rPr lang="bn-IN" sz="3600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</a:p>
          <a:p>
            <a:r>
              <a:rPr lang="bn-IN" sz="3600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১.১.১</a:t>
            </a:r>
            <a:r>
              <a:rPr lang="en-US" sz="3600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১.১.২, ১.২.১, ১.৩.১, ১.৩.২, ১.৩.৩, ১.৩.৪, ২.২.১, ২.২.৩, ৩.১.২</a:t>
            </a:r>
            <a:endParaRPr lang="bn-IN" sz="3600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369F9E-3C0E-45A6-99FF-C49A8EA598CB}"/>
              </a:ext>
            </a:extLst>
          </p:cNvPr>
          <p:cNvSpPr/>
          <p:nvPr/>
        </p:nvSpPr>
        <p:spPr>
          <a:xfrm>
            <a:off x="622083" y="2446155"/>
            <a:ext cx="10687541" cy="175432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bn-IN" sz="3600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</a:p>
          <a:p>
            <a:r>
              <a:rPr lang="en-US" sz="3600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১.১.১, ১.১.২, ১.৩.১, ১.৩.২, ২.৩.১, ২.৪.১, ২.৪.৩, ২.৫.২, ৩.১.২, ৩.২.১, </a:t>
            </a:r>
          </a:p>
          <a:p>
            <a:r>
              <a:rPr lang="en-US" sz="3600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৩.২.২, ৪.১.১ </a:t>
            </a:r>
            <a:endParaRPr lang="bn-IN" sz="3600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0960-49C1-4446-B726-5B8A15D9993A}"/>
              </a:ext>
            </a:extLst>
          </p:cNvPr>
          <p:cNvSpPr/>
          <p:nvPr/>
        </p:nvSpPr>
        <p:spPr>
          <a:xfrm>
            <a:off x="622083" y="4200782"/>
            <a:ext cx="10325262" cy="120032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r>
              <a:rPr lang="bn-IN" sz="3600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</a:p>
          <a:p>
            <a:r>
              <a:rPr lang="en-US" sz="3600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১.৩.১, ১.৪.১, ১.৪.২, ১.৪.৩, ১.৪.৪, ১.৫.১, ২.৪.১, ২.৪.২, ২.৫.৩, ২.৫.৪</a:t>
            </a:r>
            <a:endParaRPr lang="bn-IN" sz="3600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137072-8290-41D2-9A29-D032279EE12D}"/>
              </a:ext>
            </a:extLst>
          </p:cNvPr>
          <p:cNvSpPr/>
          <p:nvPr/>
        </p:nvSpPr>
        <p:spPr>
          <a:xfrm>
            <a:off x="622083" y="5300761"/>
            <a:ext cx="431079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i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</a:p>
          <a:p>
            <a:r>
              <a:rPr lang="en-US" sz="3600" i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১.৪.১, ১.৪.২, ২.৩.৪, ২.৩.৬</a:t>
            </a:r>
            <a:r>
              <a:rPr lang="bn-IN" sz="3600" i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460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7D3A348-8669-455E-9B4F-9D0664B908E8}"/>
              </a:ext>
            </a:extLst>
          </p:cNvPr>
          <p:cNvSpPr txBox="1"/>
          <p:nvPr/>
        </p:nvSpPr>
        <p:spPr>
          <a:xfrm>
            <a:off x="3650974" y="3075057"/>
            <a:ext cx="4890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স্টিমার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চিনো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8A99D1-C93F-441A-A4DF-98D715F027EF}"/>
              </a:ext>
            </a:extLst>
          </p:cNvPr>
          <p:cNvSpPr txBox="1"/>
          <p:nvPr/>
        </p:nvSpPr>
        <p:spPr>
          <a:xfrm>
            <a:off x="3650974" y="3075057"/>
            <a:ext cx="4890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স্টিমার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C6FFC5-6AFF-416F-939C-B7F210858784}"/>
              </a:ext>
            </a:extLst>
          </p:cNvPr>
          <p:cNvSpPr txBox="1"/>
          <p:nvPr/>
        </p:nvSpPr>
        <p:spPr>
          <a:xfrm>
            <a:off x="2028669" y="3075057"/>
            <a:ext cx="8134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স্টিমারে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কোথাও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গিয়েছ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5DA307-428C-40BC-AF4E-76899ED99E86}"/>
              </a:ext>
            </a:extLst>
          </p:cNvPr>
          <p:cNvSpPr txBox="1"/>
          <p:nvPr/>
        </p:nvSpPr>
        <p:spPr>
          <a:xfrm>
            <a:off x="2028669" y="3075057"/>
            <a:ext cx="8134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0270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ouCut_20190910_222410475">
            <a:hlinkClick r:id="" action="ppaction://media"/>
            <a:extLst>
              <a:ext uri="{FF2B5EF4-FFF2-40B4-BE49-F238E27FC236}">
                <a16:creationId xmlns:a16="http://schemas.microsoft.com/office/drawing/2014/main" id="{1BE566FD-F456-4873-8253-68E914FFBAC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90900" y="1905000"/>
            <a:ext cx="54102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2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60922B-D283-4145-8BC4-13F65B232B10}"/>
              </a:ext>
            </a:extLst>
          </p:cNvPr>
          <p:cNvSpPr txBox="1"/>
          <p:nvPr/>
        </p:nvSpPr>
        <p:spPr>
          <a:xfrm>
            <a:off x="4227443" y="3075057"/>
            <a:ext cx="3737114" cy="70788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84AF53-E2A0-45A8-B824-2968316002E4}"/>
              </a:ext>
            </a:extLst>
          </p:cNvPr>
          <p:cNvSpPr txBox="1"/>
          <p:nvPr/>
        </p:nvSpPr>
        <p:spPr>
          <a:xfrm>
            <a:off x="1709530" y="3075057"/>
            <a:ext cx="8772940" cy="70788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নদীপথে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ভ্রমনের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পড়বো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80DF1B-1C83-49F5-A8C9-F5DFA9731632}"/>
              </a:ext>
            </a:extLst>
          </p:cNvPr>
          <p:cNvSpPr txBox="1"/>
          <p:nvPr/>
        </p:nvSpPr>
        <p:spPr>
          <a:xfrm>
            <a:off x="1842052" y="3075057"/>
            <a:ext cx="8772940" cy="70788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গল্পটি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2FB21B-159C-4F76-966B-81E3C6359F50}"/>
              </a:ext>
            </a:extLst>
          </p:cNvPr>
          <p:cNvSpPr txBox="1"/>
          <p:nvPr/>
        </p:nvSpPr>
        <p:spPr>
          <a:xfrm>
            <a:off x="1709530" y="3075057"/>
            <a:ext cx="8772940" cy="70788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স্টিমারের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83D6E6-1F61-4595-AEE8-605CEA108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162" y="2200144"/>
            <a:ext cx="7755677" cy="40207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129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4259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3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854C34-DC39-4B64-A6C0-CA41416AB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499" y="1642435"/>
            <a:ext cx="4542722" cy="35731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BAF0BD-B717-424F-9027-1CD586830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216" y="1642434"/>
            <a:ext cx="4619045" cy="35731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BCB241-08E9-4E76-B9FF-C6CFD173ED37}"/>
              </a:ext>
            </a:extLst>
          </p:cNvPr>
          <p:cNvSpPr txBox="1"/>
          <p:nvPr/>
        </p:nvSpPr>
        <p:spPr>
          <a:xfrm>
            <a:off x="4134787" y="256906"/>
            <a:ext cx="3922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0EA8D3-1927-433D-A39A-34E4611D2434}"/>
              </a:ext>
            </a:extLst>
          </p:cNvPr>
          <p:cNvSpPr txBox="1"/>
          <p:nvPr/>
        </p:nvSpPr>
        <p:spPr>
          <a:xfrm>
            <a:off x="4033603" y="264826"/>
            <a:ext cx="4124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5A4FA6-371B-4305-8ABD-057C985FDB7E}"/>
              </a:ext>
            </a:extLst>
          </p:cNvPr>
          <p:cNvSpPr txBox="1"/>
          <p:nvPr/>
        </p:nvSpPr>
        <p:spPr>
          <a:xfrm>
            <a:off x="3025515" y="284974"/>
            <a:ext cx="6140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নদীপথে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চলাচল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506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F145E0-59E6-4173-B476-61C6A878D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894" y="2030581"/>
            <a:ext cx="5041669" cy="30216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33BCA8-DBAF-41E0-BDDD-E0AAD7C4F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70" y="2030581"/>
            <a:ext cx="5212855" cy="30216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4FBFDD-5257-4118-986A-2D1D159DA2E8}"/>
              </a:ext>
            </a:extLst>
          </p:cNvPr>
          <p:cNvSpPr txBox="1"/>
          <p:nvPr/>
        </p:nvSpPr>
        <p:spPr>
          <a:xfrm>
            <a:off x="999345" y="284974"/>
            <a:ext cx="10193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নদীপথে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স্টিমার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ট্রলার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জাহাজ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চলাচল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642C6C-9D46-44A0-B9AB-DD07D1F68C9C}"/>
              </a:ext>
            </a:extLst>
          </p:cNvPr>
          <p:cNvSpPr txBox="1"/>
          <p:nvPr/>
        </p:nvSpPr>
        <p:spPr>
          <a:xfrm>
            <a:off x="999344" y="284974"/>
            <a:ext cx="10193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নদীপথে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চলাচল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654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B7F7D2-7653-45FA-947B-A5FAA33478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88"/>
          <a:stretch/>
        </p:blipFill>
        <p:spPr>
          <a:xfrm>
            <a:off x="5746772" y="356089"/>
            <a:ext cx="6050485" cy="61458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FB8D88-B9E1-4D02-A2A7-5B32774A10F4}"/>
              </a:ext>
            </a:extLst>
          </p:cNvPr>
          <p:cNvSpPr txBox="1"/>
          <p:nvPr/>
        </p:nvSpPr>
        <p:spPr>
          <a:xfrm>
            <a:off x="0" y="2518508"/>
            <a:ext cx="5376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৮০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E280A5-9A78-406D-BF1D-6D4D3EA44056}"/>
              </a:ext>
            </a:extLst>
          </p:cNvPr>
          <p:cNvSpPr txBox="1"/>
          <p:nvPr/>
        </p:nvSpPr>
        <p:spPr>
          <a:xfrm>
            <a:off x="185150" y="2256898"/>
            <a:ext cx="5376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আংগুল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আনুসরণ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3010F7-FBDF-4E43-B093-87D1858BAF71}"/>
              </a:ext>
            </a:extLst>
          </p:cNvPr>
          <p:cNvSpPr txBox="1"/>
          <p:nvPr/>
        </p:nvSpPr>
        <p:spPr>
          <a:xfrm>
            <a:off x="185150" y="2308168"/>
            <a:ext cx="5376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তোমরাও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সমস্বরে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0119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fun education presentation (widescreen).potx" id="{13F266B3-3667-4715-838E-2D35384A824B}" vid="{5EC2A2B6-6A5B-436A-9EF3-6607D16C2EDB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F5AFAE-B80F-42D3-94B4-729362BC1BC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40262f94-9f35-4ac3-9a90-690165a166b7"/>
    <ds:schemaRef ds:uri="a4f35948-e619-41b3-aa29-22878b09cfd2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Fall fun education presentation (widescreen)</Template>
  <TotalTime>342</TotalTime>
  <Words>486</Words>
  <Application>Microsoft Office PowerPoint</Application>
  <PresentationFormat>Widescreen</PresentationFormat>
  <Paragraphs>94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Cambria</vt:lpstr>
      <vt:lpstr>NikoshBAN</vt:lpstr>
      <vt:lpstr>Times New Roman</vt:lpstr>
      <vt:lpstr>Back to School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Walton</cp:lastModifiedBy>
  <cp:revision>24</cp:revision>
  <dcterms:created xsi:type="dcterms:W3CDTF">2019-09-10T09:55:35Z</dcterms:created>
  <dcterms:modified xsi:type="dcterms:W3CDTF">2019-09-16T17:23:22Z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