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71" r:id="rId4"/>
    <p:sldId id="258" r:id="rId5"/>
    <p:sldId id="273" r:id="rId6"/>
    <p:sldId id="259" r:id="rId7"/>
    <p:sldId id="269" r:id="rId8"/>
    <p:sldId id="260" r:id="rId9"/>
    <p:sldId id="270" r:id="rId10"/>
    <p:sldId id="261" r:id="rId11"/>
    <p:sldId id="264" r:id="rId12"/>
    <p:sldId id="262" r:id="rId13"/>
    <p:sldId id="257" r:id="rId14"/>
    <p:sldId id="263" r:id="rId15"/>
    <p:sldId id="266" r:id="rId16"/>
    <p:sldId id="272" r:id="rId17"/>
    <p:sldId id="265" r:id="rId18"/>
    <p:sldId id="274" r:id="rId19"/>
    <p:sldId id="275" r:id="rId20"/>
    <p:sldId id="27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8B3E62-98DA-417A-A57B-130C9A1DAEE1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C0CE5FD-F5D0-40FD-9F3E-56AC2EFDD762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Farmer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B39E8EC-BD7F-48C5-9023-624E9E1D87F3}" type="parTrans" cxnId="{30F163A9-2E2E-40DE-A1A9-217D6F2A5D0C}">
      <dgm:prSet/>
      <dgm:spPr/>
      <dgm:t>
        <a:bodyPr/>
        <a:lstStyle/>
        <a:p>
          <a:endParaRPr lang="en-US"/>
        </a:p>
      </dgm:t>
    </dgm:pt>
    <dgm:pt modelId="{DF07865B-F8FF-45CD-9E6B-7459FC51EB39}" type="sibTrans" cxnId="{30F163A9-2E2E-40DE-A1A9-217D6F2A5D0C}">
      <dgm:prSet/>
      <dgm:spPr/>
      <dgm:t>
        <a:bodyPr/>
        <a:lstStyle/>
        <a:p>
          <a:endParaRPr lang="en-US"/>
        </a:p>
      </dgm:t>
    </dgm:pt>
    <dgm:pt modelId="{21972E66-9081-4DC2-82EA-43E583FD4D7A}">
      <dgm:prSet phldrT="[Text]"/>
      <dgm:spPr>
        <a:solidFill>
          <a:schemeClr val="tx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 farmer grows foods.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ED254D-3DD5-4F6A-8A1C-B37DBE99C72E}" type="parTrans" cxnId="{2D6CCFD1-46D2-42CE-8E3B-93F13FE1527F}">
      <dgm:prSet/>
      <dgm:spPr/>
      <dgm:t>
        <a:bodyPr/>
        <a:lstStyle/>
        <a:p>
          <a:endParaRPr lang="en-US"/>
        </a:p>
      </dgm:t>
    </dgm:pt>
    <dgm:pt modelId="{19294C91-09B3-4936-8C7D-6D23313785A4}" type="sibTrans" cxnId="{2D6CCFD1-46D2-42CE-8E3B-93F13FE1527F}">
      <dgm:prSet/>
      <dgm:spPr/>
      <dgm:t>
        <a:bodyPr/>
        <a:lstStyle/>
        <a:p>
          <a:endParaRPr lang="en-US"/>
        </a:p>
      </dgm:t>
    </dgm:pt>
    <dgm:pt modelId="{E7CF3E4A-4104-4196-9091-8258B122D8BC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Doctor</a:t>
          </a:r>
          <a:endParaRPr lang="en-US" sz="2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A2774F-D096-4F42-B365-EBA01EE7FE37}" type="parTrans" cxnId="{EE2F690E-FC10-4FCC-8160-198DE8B6B093}">
      <dgm:prSet/>
      <dgm:spPr/>
      <dgm:t>
        <a:bodyPr/>
        <a:lstStyle/>
        <a:p>
          <a:endParaRPr lang="en-US"/>
        </a:p>
      </dgm:t>
    </dgm:pt>
    <dgm:pt modelId="{79877343-B750-4313-B806-1E6DBFF1EF67}" type="sibTrans" cxnId="{EE2F690E-FC10-4FCC-8160-198DE8B6B093}">
      <dgm:prSet/>
      <dgm:spPr/>
      <dgm:t>
        <a:bodyPr/>
        <a:lstStyle/>
        <a:p>
          <a:endParaRPr lang="en-US"/>
        </a:p>
      </dgm:t>
    </dgm:pt>
    <dgm:pt modelId="{898EDF77-E8A6-4264-9D33-3730F67AF112}">
      <dgm:prSet phldrT="[Text]"/>
      <dgm:spPr>
        <a:solidFill>
          <a:schemeClr val="accent6">
            <a:lumMod val="75000"/>
            <a:alpha val="90000"/>
          </a:schemeClr>
        </a:solidFill>
      </dgm:spPr>
      <dgm:t>
        <a:bodyPr/>
        <a:lstStyle/>
        <a:p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 doctor helps people.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A52906-610D-4D1D-9AD9-4D1DFB9A8FB1}" type="parTrans" cxnId="{8FD25ECE-08C0-47BE-99AF-F9CD50E051B0}">
      <dgm:prSet/>
      <dgm:spPr/>
      <dgm:t>
        <a:bodyPr/>
        <a:lstStyle/>
        <a:p>
          <a:endParaRPr lang="en-US"/>
        </a:p>
      </dgm:t>
    </dgm:pt>
    <dgm:pt modelId="{BA17CDD3-0CFA-4438-A8C7-77F786210B77}" type="sibTrans" cxnId="{8FD25ECE-08C0-47BE-99AF-F9CD50E051B0}">
      <dgm:prSet/>
      <dgm:spPr/>
      <dgm:t>
        <a:bodyPr/>
        <a:lstStyle/>
        <a:p>
          <a:endParaRPr lang="en-US"/>
        </a:p>
      </dgm:t>
    </dgm:pt>
    <dgm:pt modelId="{0AAA7075-16EA-4F1A-81CF-61DD254E7CC9}">
      <dgm:prSet phldrT="[Text]" custT="1"/>
      <dgm:spPr>
        <a:solidFill>
          <a:srgbClr val="FFFF00"/>
        </a:solidFill>
      </dgm:spPr>
      <dgm:t>
        <a:bodyPr/>
        <a:lstStyle/>
        <a:p>
          <a:r>
            <a:rPr lang="en-US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Pilot</a:t>
          </a:r>
          <a:endParaRPr lang="en-US" sz="2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49B626-1EEE-49EC-832F-04BD6F9A9F69}" type="parTrans" cxnId="{0B44F6DB-5520-467F-87D5-4ABEF8A260A4}">
      <dgm:prSet/>
      <dgm:spPr/>
      <dgm:t>
        <a:bodyPr/>
        <a:lstStyle/>
        <a:p>
          <a:endParaRPr lang="en-US"/>
        </a:p>
      </dgm:t>
    </dgm:pt>
    <dgm:pt modelId="{96EABB33-5D38-479C-90B0-875FB3D4E011}" type="sibTrans" cxnId="{0B44F6DB-5520-467F-87D5-4ABEF8A260A4}">
      <dgm:prSet/>
      <dgm:spPr/>
      <dgm:t>
        <a:bodyPr/>
        <a:lstStyle/>
        <a:p>
          <a:endParaRPr lang="en-US"/>
        </a:p>
      </dgm:t>
    </dgm:pt>
    <dgm:pt modelId="{C62F5B46-0B19-4359-8F26-CDAFE021F378}">
      <dgm:prSet phldrT="[Text]"/>
      <dgm:spPr>
        <a:solidFill>
          <a:schemeClr val="accent3">
            <a:lumMod val="75000"/>
            <a:alpha val="90000"/>
          </a:schemeClr>
        </a:solidFill>
      </dgm:spPr>
      <dgm:t>
        <a:bodyPr/>
        <a:lstStyle/>
        <a:p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 pilot flies plane.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942428-5992-478B-AB8A-EAF052A7A82E}" type="parTrans" cxnId="{191DFC88-A6A8-48AD-A554-6FB54FABA6CC}">
      <dgm:prSet/>
      <dgm:spPr/>
      <dgm:t>
        <a:bodyPr/>
        <a:lstStyle/>
        <a:p>
          <a:endParaRPr lang="en-US"/>
        </a:p>
      </dgm:t>
    </dgm:pt>
    <dgm:pt modelId="{274DEBAF-EF58-43C6-97B2-B287D376726A}" type="sibTrans" cxnId="{191DFC88-A6A8-48AD-A554-6FB54FABA6CC}">
      <dgm:prSet/>
      <dgm:spPr/>
      <dgm:t>
        <a:bodyPr/>
        <a:lstStyle/>
        <a:p>
          <a:endParaRPr lang="en-US"/>
        </a:p>
      </dgm:t>
    </dgm:pt>
    <dgm:pt modelId="{C86B1565-7E71-4F84-A3D7-651CC8ED3644}">
      <dgm:prSet phldrT="[Text]" custT="1"/>
      <dgm:spPr>
        <a:solidFill>
          <a:schemeClr val="tx2"/>
        </a:solidFill>
      </dgm:spPr>
      <dgm:t>
        <a:bodyPr/>
        <a:lstStyle/>
        <a:p>
          <a:r>
            <a: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Blacksmith</a:t>
          </a:r>
          <a:endParaRPr lang="en-US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727036E-DA88-4ACB-8AE0-2CEACAAB990C}" type="parTrans" cxnId="{273E3054-B2C0-448F-9233-E309B2D4FAAA}">
      <dgm:prSet/>
      <dgm:spPr/>
      <dgm:t>
        <a:bodyPr/>
        <a:lstStyle/>
        <a:p>
          <a:endParaRPr lang="en-US"/>
        </a:p>
      </dgm:t>
    </dgm:pt>
    <dgm:pt modelId="{6A16E4E5-A636-40D0-86FD-027593B6F9AE}" type="sibTrans" cxnId="{273E3054-B2C0-448F-9233-E309B2D4FAAA}">
      <dgm:prSet/>
      <dgm:spPr/>
      <dgm:t>
        <a:bodyPr/>
        <a:lstStyle/>
        <a:p>
          <a:endParaRPr lang="en-US"/>
        </a:p>
      </dgm:t>
    </dgm:pt>
    <dgm:pt modelId="{B4F78512-04DA-4B7B-B405-A742B698C272}">
      <dgm:prSet phldrT="[Text]"/>
      <dgm:spPr>
        <a:solidFill>
          <a:schemeClr val="accent4">
            <a:lumMod val="50000"/>
            <a:alpha val="90000"/>
          </a:schemeClr>
        </a:solidFill>
      </dgm:spPr>
      <dgm:t>
        <a:bodyPr/>
        <a:lstStyle/>
        <a:p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 blacksmith makes metal things.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7F012C-6F6E-4BCC-A1EF-35CED737D96F}" type="parTrans" cxnId="{01C3A7CE-D6CD-48C8-B114-EAC9A7A7B050}">
      <dgm:prSet/>
      <dgm:spPr/>
      <dgm:t>
        <a:bodyPr/>
        <a:lstStyle/>
        <a:p>
          <a:endParaRPr lang="en-US"/>
        </a:p>
      </dgm:t>
    </dgm:pt>
    <dgm:pt modelId="{84989AA0-0F9D-4786-8B4F-750F93DCA82A}" type="sibTrans" cxnId="{01C3A7CE-D6CD-48C8-B114-EAC9A7A7B050}">
      <dgm:prSet/>
      <dgm:spPr/>
      <dgm:t>
        <a:bodyPr/>
        <a:lstStyle/>
        <a:p>
          <a:endParaRPr lang="en-US"/>
        </a:p>
      </dgm:t>
    </dgm:pt>
    <dgm:pt modelId="{373AD8CB-88E7-4304-AC1D-37685254FF93}" type="pres">
      <dgm:prSet presAssocID="{C58B3E62-98DA-417A-A57B-130C9A1DAEE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942E63C-5280-4052-930F-BB942AF9E360}" type="pres">
      <dgm:prSet presAssocID="{CC0CE5FD-F5D0-40FD-9F3E-56AC2EFDD762}" presName="composite" presStyleCnt="0"/>
      <dgm:spPr/>
    </dgm:pt>
    <dgm:pt modelId="{EE88ACE5-1666-423B-870C-3EAE7F1A98C6}" type="pres">
      <dgm:prSet presAssocID="{CC0CE5FD-F5D0-40FD-9F3E-56AC2EFDD762}" presName="parentText" presStyleLbl="alignNode1" presStyleIdx="0" presStyleCnt="4" custLinFactNeighborX="140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567D71-9B2A-4D2C-BB38-95C420017A4F}" type="pres">
      <dgm:prSet presAssocID="{CC0CE5FD-F5D0-40FD-9F3E-56AC2EFDD762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50A98C-0AEF-46F7-A18A-9B3C925B6173}" type="pres">
      <dgm:prSet presAssocID="{DF07865B-F8FF-45CD-9E6B-7459FC51EB39}" presName="sp" presStyleCnt="0"/>
      <dgm:spPr/>
    </dgm:pt>
    <dgm:pt modelId="{FD79A00A-4B8F-4244-93CC-6E8B9F00E407}" type="pres">
      <dgm:prSet presAssocID="{E7CF3E4A-4104-4196-9091-8258B122D8BC}" presName="composite" presStyleCnt="0"/>
      <dgm:spPr/>
    </dgm:pt>
    <dgm:pt modelId="{20AF90C0-17E7-4491-B250-BD6F7605B3ED}" type="pres">
      <dgm:prSet presAssocID="{E7CF3E4A-4104-4196-9091-8258B122D8BC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1104C9-A803-40DC-BBD1-D056FC8CD479}" type="pres">
      <dgm:prSet presAssocID="{E7CF3E4A-4104-4196-9091-8258B122D8BC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A457AF-7258-43E5-A22A-CBE51FEF361A}" type="pres">
      <dgm:prSet presAssocID="{79877343-B750-4313-B806-1E6DBFF1EF67}" presName="sp" presStyleCnt="0"/>
      <dgm:spPr/>
    </dgm:pt>
    <dgm:pt modelId="{8024A2B7-C0EC-4C17-BE4F-CDCF2E3C6314}" type="pres">
      <dgm:prSet presAssocID="{0AAA7075-16EA-4F1A-81CF-61DD254E7CC9}" presName="composite" presStyleCnt="0"/>
      <dgm:spPr/>
    </dgm:pt>
    <dgm:pt modelId="{4712C2F1-02EB-4AD1-851C-F718B0716809}" type="pres">
      <dgm:prSet presAssocID="{0AAA7075-16EA-4F1A-81CF-61DD254E7CC9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8EF2AD-82EB-4B37-9D13-24C5D84A447D}" type="pres">
      <dgm:prSet presAssocID="{0AAA7075-16EA-4F1A-81CF-61DD254E7CC9}" presName="descendantText" presStyleLbl="alignAcc1" presStyleIdx="2" presStyleCnt="4" custLinFactNeighborY="15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A31FD4-1AC1-4587-9482-21E0D4CC688F}" type="pres">
      <dgm:prSet presAssocID="{96EABB33-5D38-479C-90B0-875FB3D4E011}" presName="sp" presStyleCnt="0"/>
      <dgm:spPr/>
    </dgm:pt>
    <dgm:pt modelId="{53EAD937-F244-4C38-8B12-D8BBF4E3DC2C}" type="pres">
      <dgm:prSet presAssocID="{C86B1565-7E71-4F84-A3D7-651CC8ED3644}" presName="composite" presStyleCnt="0"/>
      <dgm:spPr/>
    </dgm:pt>
    <dgm:pt modelId="{6019ECDA-563A-4BDF-945F-6CA1A159B042}" type="pres">
      <dgm:prSet presAssocID="{C86B1565-7E71-4F84-A3D7-651CC8ED3644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4194FC-22CE-4C01-A59C-BB132937EDBD}" type="pres">
      <dgm:prSet presAssocID="{C86B1565-7E71-4F84-A3D7-651CC8ED3644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0798D82-F271-4109-86F6-6FA78D9B982E}" type="presOf" srcId="{B4F78512-04DA-4B7B-B405-A742B698C272}" destId="{B44194FC-22CE-4C01-A59C-BB132937EDBD}" srcOrd="0" destOrd="0" presId="urn:microsoft.com/office/officeart/2005/8/layout/chevron2"/>
    <dgm:cxn modelId="{BE610C2B-D3E1-41AC-BDD7-68359AA82ACE}" type="presOf" srcId="{0AAA7075-16EA-4F1A-81CF-61DD254E7CC9}" destId="{4712C2F1-02EB-4AD1-851C-F718B0716809}" srcOrd="0" destOrd="0" presId="urn:microsoft.com/office/officeart/2005/8/layout/chevron2"/>
    <dgm:cxn modelId="{273E3054-B2C0-448F-9233-E309B2D4FAAA}" srcId="{C58B3E62-98DA-417A-A57B-130C9A1DAEE1}" destId="{C86B1565-7E71-4F84-A3D7-651CC8ED3644}" srcOrd="3" destOrd="0" parTransId="{4727036E-DA88-4ACB-8AE0-2CEACAAB990C}" sibTransId="{6A16E4E5-A636-40D0-86FD-027593B6F9AE}"/>
    <dgm:cxn modelId="{2074B37A-42A0-4C05-889A-CFFCD4ABBAA0}" type="presOf" srcId="{C58B3E62-98DA-417A-A57B-130C9A1DAEE1}" destId="{373AD8CB-88E7-4304-AC1D-37685254FF93}" srcOrd="0" destOrd="0" presId="urn:microsoft.com/office/officeart/2005/8/layout/chevron2"/>
    <dgm:cxn modelId="{8FD25ECE-08C0-47BE-99AF-F9CD50E051B0}" srcId="{E7CF3E4A-4104-4196-9091-8258B122D8BC}" destId="{898EDF77-E8A6-4264-9D33-3730F67AF112}" srcOrd="0" destOrd="0" parTransId="{A6A52906-610D-4D1D-9AD9-4D1DFB9A8FB1}" sibTransId="{BA17CDD3-0CFA-4438-A8C7-77F786210B77}"/>
    <dgm:cxn modelId="{A0084E59-456A-4929-920F-40BD23D9F1EE}" type="presOf" srcId="{21972E66-9081-4DC2-82EA-43E583FD4D7A}" destId="{AB567D71-9B2A-4D2C-BB38-95C420017A4F}" srcOrd="0" destOrd="0" presId="urn:microsoft.com/office/officeart/2005/8/layout/chevron2"/>
    <dgm:cxn modelId="{8114E83D-A201-418F-8BEE-00245FB1A14C}" type="presOf" srcId="{C86B1565-7E71-4F84-A3D7-651CC8ED3644}" destId="{6019ECDA-563A-4BDF-945F-6CA1A159B042}" srcOrd="0" destOrd="0" presId="urn:microsoft.com/office/officeart/2005/8/layout/chevron2"/>
    <dgm:cxn modelId="{191DFC88-A6A8-48AD-A554-6FB54FABA6CC}" srcId="{0AAA7075-16EA-4F1A-81CF-61DD254E7CC9}" destId="{C62F5B46-0B19-4359-8F26-CDAFE021F378}" srcOrd="0" destOrd="0" parTransId="{87942428-5992-478B-AB8A-EAF052A7A82E}" sibTransId="{274DEBAF-EF58-43C6-97B2-B287D376726A}"/>
    <dgm:cxn modelId="{EE2F690E-FC10-4FCC-8160-198DE8B6B093}" srcId="{C58B3E62-98DA-417A-A57B-130C9A1DAEE1}" destId="{E7CF3E4A-4104-4196-9091-8258B122D8BC}" srcOrd="1" destOrd="0" parTransId="{3FA2774F-D096-4F42-B365-EBA01EE7FE37}" sibTransId="{79877343-B750-4313-B806-1E6DBFF1EF67}"/>
    <dgm:cxn modelId="{5A26ECCD-6465-41E9-886E-FDED9F1E3A78}" type="presOf" srcId="{C62F5B46-0B19-4359-8F26-CDAFE021F378}" destId="{6D8EF2AD-82EB-4B37-9D13-24C5D84A447D}" srcOrd="0" destOrd="0" presId="urn:microsoft.com/office/officeart/2005/8/layout/chevron2"/>
    <dgm:cxn modelId="{AD833C14-2FAF-428E-A2F6-85599D2724FA}" type="presOf" srcId="{898EDF77-E8A6-4264-9D33-3730F67AF112}" destId="{071104C9-A803-40DC-BBD1-D056FC8CD479}" srcOrd="0" destOrd="0" presId="urn:microsoft.com/office/officeart/2005/8/layout/chevron2"/>
    <dgm:cxn modelId="{30F163A9-2E2E-40DE-A1A9-217D6F2A5D0C}" srcId="{C58B3E62-98DA-417A-A57B-130C9A1DAEE1}" destId="{CC0CE5FD-F5D0-40FD-9F3E-56AC2EFDD762}" srcOrd="0" destOrd="0" parTransId="{AB39E8EC-BD7F-48C5-9023-624E9E1D87F3}" sibTransId="{DF07865B-F8FF-45CD-9E6B-7459FC51EB39}"/>
    <dgm:cxn modelId="{2D6CCFD1-46D2-42CE-8E3B-93F13FE1527F}" srcId="{CC0CE5FD-F5D0-40FD-9F3E-56AC2EFDD762}" destId="{21972E66-9081-4DC2-82EA-43E583FD4D7A}" srcOrd="0" destOrd="0" parTransId="{B7ED254D-3DD5-4F6A-8A1C-B37DBE99C72E}" sibTransId="{19294C91-09B3-4936-8C7D-6D23313785A4}"/>
    <dgm:cxn modelId="{0B44F6DB-5520-467F-87D5-4ABEF8A260A4}" srcId="{C58B3E62-98DA-417A-A57B-130C9A1DAEE1}" destId="{0AAA7075-16EA-4F1A-81CF-61DD254E7CC9}" srcOrd="2" destOrd="0" parTransId="{D149B626-1EEE-49EC-832F-04BD6F9A9F69}" sibTransId="{96EABB33-5D38-479C-90B0-875FB3D4E011}"/>
    <dgm:cxn modelId="{547C12D1-E51D-4896-A2EC-6E18ED4ADAD4}" type="presOf" srcId="{E7CF3E4A-4104-4196-9091-8258B122D8BC}" destId="{20AF90C0-17E7-4491-B250-BD6F7605B3ED}" srcOrd="0" destOrd="0" presId="urn:microsoft.com/office/officeart/2005/8/layout/chevron2"/>
    <dgm:cxn modelId="{202D1E05-874D-4178-9BDF-DA411F6573FC}" type="presOf" srcId="{CC0CE5FD-F5D0-40FD-9F3E-56AC2EFDD762}" destId="{EE88ACE5-1666-423B-870C-3EAE7F1A98C6}" srcOrd="0" destOrd="0" presId="urn:microsoft.com/office/officeart/2005/8/layout/chevron2"/>
    <dgm:cxn modelId="{01C3A7CE-D6CD-48C8-B114-EAC9A7A7B050}" srcId="{C86B1565-7E71-4F84-A3D7-651CC8ED3644}" destId="{B4F78512-04DA-4B7B-B405-A742B698C272}" srcOrd="0" destOrd="0" parTransId="{EA7F012C-6F6E-4BCC-A1EF-35CED737D96F}" sibTransId="{84989AA0-0F9D-4786-8B4F-750F93DCA82A}"/>
    <dgm:cxn modelId="{9B3DA48A-17E5-4EFD-949A-3C4EF8DCCE3B}" type="presParOf" srcId="{373AD8CB-88E7-4304-AC1D-37685254FF93}" destId="{1942E63C-5280-4052-930F-BB942AF9E360}" srcOrd="0" destOrd="0" presId="urn:microsoft.com/office/officeart/2005/8/layout/chevron2"/>
    <dgm:cxn modelId="{33EC7197-439C-42D7-B0D8-42914894F656}" type="presParOf" srcId="{1942E63C-5280-4052-930F-BB942AF9E360}" destId="{EE88ACE5-1666-423B-870C-3EAE7F1A98C6}" srcOrd="0" destOrd="0" presId="urn:microsoft.com/office/officeart/2005/8/layout/chevron2"/>
    <dgm:cxn modelId="{790E4A16-EB57-43C8-B7D4-613EED89619B}" type="presParOf" srcId="{1942E63C-5280-4052-930F-BB942AF9E360}" destId="{AB567D71-9B2A-4D2C-BB38-95C420017A4F}" srcOrd="1" destOrd="0" presId="urn:microsoft.com/office/officeart/2005/8/layout/chevron2"/>
    <dgm:cxn modelId="{8C3AB1CD-8155-49C1-83BE-4B0124D748D0}" type="presParOf" srcId="{373AD8CB-88E7-4304-AC1D-37685254FF93}" destId="{C750A98C-0AEF-46F7-A18A-9B3C925B6173}" srcOrd="1" destOrd="0" presId="urn:microsoft.com/office/officeart/2005/8/layout/chevron2"/>
    <dgm:cxn modelId="{53F3622E-829D-48D4-9CF0-6630FCCFFE63}" type="presParOf" srcId="{373AD8CB-88E7-4304-AC1D-37685254FF93}" destId="{FD79A00A-4B8F-4244-93CC-6E8B9F00E407}" srcOrd="2" destOrd="0" presId="urn:microsoft.com/office/officeart/2005/8/layout/chevron2"/>
    <dgm:cxn modelId="{80C43CDE-ECCB-44F4-BDCB-7BDAE0250A0D}" type="presParOf" srcId="{FD79A00A-4B8F-4244-93CC-6E8B9F00E407}" destId="{20AF90C0-17E7-4491-B250-BD6F7605B3ED}" srcOrd="0" destOrd="0" presId="urn:microsoft.com/office/officeart/2005/8/layout/chevron2"/>
    <dgm:cxn modelId="{0AC018CC-8A17-40A9-BE3D-92501B2DBFE3}" type="presParOf" srcId="{FD79A00A-4B8F-4244-93CC-6E8B9F00E407}" destId="{071104C9-A803-40DC-BBD1-D056FC8CD479}" srcOrd="1" destOrd="0" presId="urn:microsoft.com/office/officeart/2005/8/layout/chevron2"/>
    <dgm:cxn modelId="{A83CFADF-FBA2-4AD6-A1CD-AC7321E4E2EC}" type="presParOf" srcId="{373AD8CB-88E7-4304-AC1D-37685254FF93}" destId="{41A457AF-7258-43E5-A22A-CBE51FEF361A}" srcOrd="3" destOrd="0" presId="urn:microsoft.com/office/officeart/2005/8/layout/chevron2"/>
    <dgm:cxn modelId="{6213614F-1013-4097-8540-8D97138F4CCB}" type="presParOf" srcId="{373AD8CB-88E7-4304-AC1D-37685254FF93}" destId="{8024A2B7-C0EC-4C17-BE4F-CDCF2E3C6314}" srcOrd="4" destOrd="0" presId="urn:microsoft.com/office/officeart/2005/8/layout/chevron2"/>
    <dgm:cxn modelId="{E5756D40-DA26-409B-9E18-59DBD11E0455}" type="presParOf" srcId="{8024A2B7-C0EC-4C17-BE4F-CDCF2E3C6314}" destId="{4712C2F1-02EB-4AD1-851C-F718B0716809}" srcOrd="0" destOrd="0" presId="urn:microsoft.com/office/officeart/2005/8/layout/chevron2"/>
    <dgm:cxn modelId="{B2EC5E9F-0B3F-4C2D-BDD4-47C8AE2F68BD}" type="presParOf" srcId="{8024A2B7-C0EC-4C17-BE4F-CDCF2E3C6314}" destId="{6D8EF2AD-82EB-4B37-9D13-24C5D84A447D}" srcOrd="1" destOrd="0" presId="urn:microsoft.com/office/officeart/2005/8/layout/chevron2"/>
    <dgm:cxn modelId="{3D7E801E-DE35-4E3F-B2FB-28A466554D6C}" type="presParOf" srcId="{373AD8CB-88E7-4304-AC1D-37685254FF93}" destId="{4DA31FD4-1AC1-4587-9482-21E0D4CC688F}" srcOrd="5" destOrd="0" presId="urn:microsoft.com/office/officeart/2005/8/layout/chevron2"/>
    <dgm:cxn modelId="{8AB9338E-AC22-4141-B97A-ED0DB8DD3039}" type="presParOf" srcId="{373AD8CB-88E7-4304-AC1D-37685254FF93}" destId="{53EAD937-F244-4C38-8B12-D8BBF4E3DC2C}" srcOrd="6" destOrd="0" presId="urn:microsoft.com/office/officeart/2005/8/layout/chevron2"/>
    <dgm:cxn modelId="{0A6E6ABD-401D-4B39-B385-FA5FA4EB1533}" type="presParOf" srcId="{53EAD937-F244-4C38-8B12-D8BBF4E3DC2C}" destId="{6019ECDA-563A-4BDF-945F-6CA1A159B042}" srcOrd="0" destOrd="0" presId="urn:microsoft.com/office/officeart/2005/8/layout/chevron2"/>
    <dgm:cxn modelId="{FD314656-305C-498B-839A-D30B83E0CE4A}" type="presParOf" srcId="{53EAD937-F244-4C38-8B12-D8BBF4E3DC2C}" destId="{B44194FC-22CE-4C01-A59C-BB132937EDB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88ACE5-1666-423B-870C-3EAE7F1A98C6}">
      <dsp:nvSpPr>
        <dsp:cNvPr id="0" name=""/>
        <dsp:cNvSpPr/>
      </dsp:nvSpPr>
      <dsp:spPr>
        <a:xfrm rot="5400000">
          <a:off x="-185363" y="201411"/>
          <a:ext cx="1322730" cy="925911"/>
        </a:xfrm>
        <a:prstGeom prst="chevron">
          <a:avLst/>
        </a:prstGeom>
        <a:solidFill>
          <a:srgbClr val="C0000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Farmer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3047" y="465958"/>
        <a:ext cx="925911" cy="396819"/>
      </dsp:txXfrm>
    </dsp:sp>
    <dsp:sp modelId="{AB567D71-9B2A-4D2C-BB38-95C420017A4F}">
      <dsp:nvSpPr>
        <dsp:cNvPr id="0" name=""/>
        <dsp:cNvSpPr/>
      </dsp:nvSpPr>
      <dsp:spPr>
        <a:xfrm rot="5400000">
          <a:off x="4427268" y="-3498354"/>
          <a:ext cx="859774" cy="7862488"/>
        </a:xfrm>
        <a:prstGeom prst="round2SameRect">
          <a:avLst/>
        </a:prstGeom>
        <a:solidFill>
          <a:schemeClr val="tx2">
            <a:lumMod val="40000"/>
            <a:lumOff val="6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1592" tIns="26035" rIns="26035" bIns="26035" numCol="1" spcCol="1270" anchor="ctr" anchorCtr="0">
          <a:noAutofit/>
        </a:bodyPr>
        <a:lstStyle/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 farmer grows foods.</a:t>
          </a:r>
          <a:endParaRPr lang="en-US" sz="4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925912" y="44973"/>
        <a:ext cx="7820517" cy="775832"/>
      </dsp:txXfrm>
    </dsp:sp>
    <dsp:sp modelId="{20AF90C0-17E7-4491-B250-BD6F7605B3ED}">
      <dsp:nvSpPr>
        <dsp:cNvPr id="0" name=""/>
        <dsp:cNvSpPr/>
      </dsp:nvSpPr>
      <dsp:spPr>
        <a:xfrm rot="5400000">
          <a:off x="-198409" y="1378332"/>
          <a:ext cx="1322730" cy="925911"/>
        </a:xfrm>
        <a:prstGeom prst="chevron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Doctor</a:t>
          </a:r>
          <a:endParaRPr lang="en-US" sz="2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1642879"/>
        <a:ext cx="925911" cy="396819"/>
      </dsp:txXfrm>
    </dsp:sp>
    <dsp:sp modelId="{071104C9-A803-40DC-BBD1-D056FC8CD479}">
      <dsp:nvSpPr>
        <dsp:cNvPr id="0" name=""/>
        <dsp:cNvSpPr/>
      </dsp:nvSpPr>
      <dsp:spPr>
        <a:xfrm rot="5400000">
          <a:off x="4427268" y="-2321433"/>
          <a:ext cx="859774" cy="7862488"/>
        </a:xfrm>
        <a:prstGeom prst="round2SameRect">
          <a:avLst/>
        </a:prstGeom>
        <a:solidFill>
          <a:schemeClr val="accent6">
            <a:lumMod val="7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1592" tIns="26035" rIns="26035" bIns="26035" numCol="1" spcCol="1270" anchor="ctr" anchorCtr="0">
          <a:noAutofit/>
        </a:bodyPr>
        <a:lstStyle/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 doctor helps people.</a:t>
          </a:r>
          <a:endParaRPr lang="en-US" sz="4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925912" y="1221894"/>
        <a:ext cx="7820517" cy="775832"/>
      </dsp:txXfrm>
    </dsp:sp>
    <dsp:sp modelId="{4712C2F1-02EB-4AD1-851C-F718B0716809}">
      <dsp:nvSpPr>
        <dsp:cNvPr id="0" name=""/>
        <dsp:cNvSpPr/>
      </dsp:nvSpPr>
      <dsp:spPr>
        <a:xfrm rot="5400000">
          <a:off x="-198409" y="2555253"/>
          <a:ext cx="1322730" cy="925911"/>
        </a:xfrm>
        <a:prstGeom prst="chevron">
          <a:avLst/>
        </a:prstGeom>
        <a:solidFill>
          <a:srgbClr val="FFFF0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Pilot</a:t>
          </a:r>
          <a:endParaRPr lang="en-US" sz="2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2819800"/>
        <a:ext cx="925911" cy="396819"/>
      </dsp:txXfrm>
    </dsp:sp>
    <dsp:sp modelId="{6D8EF2AD-82EB-4B37-9D13-24C5D84A447D}">
      <dsp:nvSpPr>
        <dsp:cNvPr id="0" name=""/>
        <dsp:cNvSpPr/>
      </dsp:nvSpPr>
      <dsp:spPr>
        <a:xfrm rot="5400000">
          <a:off x="4427042" y="-1131030"/>
          <a:ext cx="860226" cy="7862488"/>
        </a:xfrm>
        <a:prstGeom prst="round2SameRect">
          <a:avLst/>
        </a:prstGeom>
        <a:solidFill>
          <a:schemeClr val="accent3">
            <a:lumMod val="7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1592" tIns="26035" rIns="26035" bIns="26035" numCol="1" spcCol="1270" anchor="ctr" anchorCtr="0">
          <a:noAutofit/>
        </a:bodyPr>
        <a:lstStyle/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 pilot flies plane.</a:t>
          </a:r>
          <a:endParaRPr lang="en-US" sz="4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925912" y="2412093"/>
        <a:ext cx="7820495" cy="776240"/>
      </dsp:txXfrm>
    </dsp:sp>
    <dsp:sp modelId="{6019ECDA-563A-4BDF-945F-6CA1A159B042}">
      <dsp:nvSpPr>
        <dsp:cNvPr id="0" name=""/>
        <dsp:cNvSpPr/>
      </dsp:nvSpPr>
      <dsp:spPr>
        <a:xfrm rot="5400000">
          <a:off x="-198409" y="3732174"/>
          <a:ext cx="1322730" cy="925911"/>
        </a:xfrm>
        <a:prstGeom prst="chevron">
          <a:avLst/>
        </a:prstGeom>
        <a:solidFill>
          <a:schemeClr val="tx2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Blacksmith</a:t>
          </a:r>
          <a:endParaRPr lang="en-US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3996721"/>
        <a:ext cx="925911" cy="396819"/>
      </dsp:txXfrm>
    </dsp:sp>
    <dsp:sp modelId="{B44194FC-22CE-4C01-A59C-BB132937EDBD}">
      <dsp:nvSpPr>
        <dsp:cNvPr id="0" name=""/>
        <dsp:cNvSpPr/>
      </dsp:nvSpPr>
      <dsp:spPr>
        <a:xfrm rot="5400000">
          <a:off x="4427268" y="32408"/>
          <a:ext cx="859774" cy="7862488"/>
        </a:xfrm>
        <a:prstGeom prst="round2SameRect">
          <a:avLst/>
        </a:prstGeom>
        <a:solidFill>
          <a:schemeClr val="accent4">
            <a:lumMod val="5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1592" tIns="26035" rIns="26035" bIns="26035" numCol="1" spcCol="1270" anchor="ctr" anchorCtr="0">
          <a:noAutofit/>
        </a:bodyPr>
        <a:lstStyle/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 blacksmith makes metal things.</a:t>
          </a:r>
          <a:endParaRPr lang="en-US" sz="4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925912" y="3575736"/>
        <a:ext cx="7820517" cy="7758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EF562-10C0-45DC-9762-FA8ED743B6EA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1C949-486B-4E31-8BD2-B57295E72D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659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EF562-10C0-45DC-9762-FA8ED743B6EA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1C949-486B-4E31-8BD2-B57295E72D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74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EF562-10C0-45DC-9762-FA8ED743B6EA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1C949-486B-4E31-8BD2-B57295E72D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612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EF562-10C0-45DC-9762-FA8ED743B6EA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1C949-486B-4E31-8BD2-B57295E72D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569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EF562-10C0-45DC-9762-FA8ED743B6EA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1C949-486B-4E31-8BD2-B57295E72D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360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EF562-10C0-45DC-9762-FA8ED743B6EA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1C949-486B-4E31-8BD2-B57295E72D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535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EF562-10C0-45DC-9762-FA8ED743B6EA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1C949-486B-4E31-8BD2-B57295E72D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00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EF562-10C0-45DC-9762-FA8ED743B6EA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1C949-486B-4E31-8BD2-B57295E72D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198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EF562-10C0-45DC-9762-FA8ED743B6EA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1C949-486B-4E31-8BD2-B57295E72D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032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EF562-10C0-45DC-9762-FA8ED743B6EA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1C949-486B-4E31-8BD2-B57295E72D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751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EF562-10C0-45DC-9762-FA8ED743B6EA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1C949-486B-4E31-8BD2-B57295E72D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242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AEF562-10C0-45DC-9762-FA8ED743B6EA}" type="datetimeFigureOut">
              <a:rPr lang="en-US" smtClean="0"/>
              <a:t>6/21/2019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71C949-486B-4E31-8BD2-B57295E72D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675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tmp"/><Relationship Id="rId4" Type="http://schemas.openxmlformats.org/officeDocument/2006/relationships/image" Target="../media/image13.tm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mp"/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tmp"/><Relationship Id="rId4" Type="http://schemas.openxmlformats.org/officeDocument/2006/relationships/image" Target="../media/image21.tmp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 Diagonal Corner Rectangle 5"/>
          <p:cNvSpPr/>
          <p:nvPr/>
        </p:nvSpPr>
        <p:spPr>
          <a:xfrm>
            <a:off x="101600" y="101597"/>
            <a:ext cx="11988800" cy="664754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828804" y="1219200"/>
            <a:ext cx="8548914" cy="448491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200" dirty="0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Introduction…</a:t>
            </a:r>
          </a:p>
          <a:p>
            <a:pPr algn="ctr"/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sz="2400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Md</a:t>
            </a:r>
            <a:r>
              <a:rPr lang="en-US" sz="24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Emran</a:t>
            </a:r>
            <a:r>
              <a:rPr lang="en-US" sz="24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Hossen</a:t>
            </a:r>
            <a:endParaRPr lang="en-US" sz="2400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Assistant Teacher</a:t>
            </a:r>
          </a:p>
          <a:p>
            <a:r>
              <a:rPr lang="en-US" sz="2400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Kattali</a:t>
            </a:r>
            <a:r>
              <a:rPr lang="en-US" sz="24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Nurul</a:t>
            </a:r>
            <a:r>
              <a:rPr lang="en-US" sz="24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Haque</a:t>
            </a:r>
            <a:r>
              <a:rPr lang="en-US" sz="24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Chowdhury Government </a:t>
            </a:r>
            <a:r>
              <a:rPr lang="en-US" sz="2400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Primari</a:t>
            </a:r>
            <a:r>
              <a:rPr lang="en-US" sz="24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School</a:t>
            </a:r>
          </a:p>
          <a:p>
            <a:r>
              <a:rPr lang="en-US" sz="2400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Pahartali</a:t>
            </a:r>
            <a:r>
              <a:rPr lang="en-US" sz="24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Chattogram</a:t>
            </a:r>
            <a:endParaRPr lang="en-US" sz="2400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01819893135</a:t>
            </a:r>
          </a:p>
          <a:p>
            <a:r>
              <a:rPr lang="en-US" sz="24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emran81hossen@gmail.com</a:t>
            </a:r>
          </a:p>
          <a:p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Line Callout 2 7"/>
          <p:cNvSpPr/>
          <p:nvPr/>
        </p:nvSpPr>
        <p:spPr>
          <a:xfrm>
            <a:off x="10450285" y="1030513"/>
            <a:ext cx="1509486" cy="2030131"/>
          </a:xfrm>
          <a:prstGeom prst="borderCallout2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0533905" y="1142089"/>
            <a:ext cx="1361639" cy="18186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125130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 Diagonal Corner Rectangle 5"/>
          <p:cNvSpPr/>
          <p:nvPr/>
        </p:nvSpPr>
        <p:spPr>
          <a:xfrm flipH="1">
            <a:off x="101600" y="101597"/>
            <a:ext cx="11988800" cy="664754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828804" y="1219200"/>
            <a:ext cx="8548914" cy="448491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050" i="1" dirty="0">
              <a:ln w="0"/>
              <a:solidFill>
                <a:schemeClr val="tx1"/>
              </a:solidFill>
            </a:endParaRPr>
          </a:p>
          <a:p>
            <a:pPr algn="ctr"/>
            <a:r>
              <a:rPr lang="en-US" sz="3200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 Contacts:</a:t>
            </a:r>
          </a:p>
          <a:p>
            <a:pPr algn="ctr"/>
            <a:endParaRPr lang="en-US" sz="2400" i="1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3</a:t>
            </a:r>
          </a:p>
          <a:p>
            <a:r>
              <a:rPr lang="en-US" sz="3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Subject: English For Today</a:t>
            </a:r>
          </a:p>
          <a:p>
            <a:r>
              <a:rPr lang="en-US" sz="3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Unit: 21</a:t>
            </a:r>
          </a:p>
          <a:p>
            <a:r>
              <a:rPr lang="en-US" sz="3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Occupations</a:t>
            </a:r>
          </a:p>
          <a:p>
            <a:r>
              <a:rPr lang="en-US" sz="3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Lesson: 1-2</a:t>
            </a:r>
          </a:p>
          <a:p>
            <a:r>
              <a:rPr lang="en-US" sz="3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Page: 38</a:t>
            </a:r>
          </a:p>
          <a:p>
            <a:endParaRPr lang="en-US" sz="2400" i="1" dirty="0">
              <a:ln w="0"/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7313" y="2225840"/>
            <a:ext cx="2597831" cy="30518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9484361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 Diagonal Corner Rectangle 5"/>
          <p:cNvSpPr/>
          <p:nvPr/>
        </p:nvSpPr>
        <p:spPr>
          <a:xfrm flipH="1">
            <a:off x="101600" y="101597"/>
            <a:ext cx="11988800" cy="664754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Terminator 4"/>
          <p:cNvSpPr/>
          <p:nvPr/>
        </p:nvSpPr>
        <p:spPr>
          <a:xfrm>
            <a:off x="4249000" y="201177"/>
            <a:ext cx="4312183" cy="675673"/>
          </a:xfrm>
          <a:prstGeom prst="flowChartTerminato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Learning Outcomes</a:t>
            </a:r>
            <a:endParaRPr lang="en-US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L-Shape 6"/>
          <p:cNvSpPr/>
          <p:nvPr/>
        </p:nvSpPr>
        <p:spPr>
          <a:xfrm>
            <a:off x="487248" y="366392"/>
            <a:ext cx="10288073" cy="2189408"/>
          </a:xfrm>
          <a:prstGeom prst="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20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1.1.1 Repeat words, phrases and sentences after the teacher with proper sound and        						stress. </a:t>
            </a:r>
            <a:endParaRPr lang="en-US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1065" y="-7097"/>
            <a:ext cx="347730" cy="286232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L</a:t>
            </a:r>
          </a:p>
          <a:p>
            <a:r>
              <a:rPr lang="en-US" sz="2000" dirty="0" smtClean="0"/>
              <a:t>I</a:t>
            </a:r>
          </a:p>
          <a:p>
            <a:r>
              <a:rPr lang="en-US" sz="2000" dirty="0" smtClean="0"/>
              <a:t>S</a:t>
            </a:r>
          </a:p>
          <a:p>
            <a:r>
              <a:rPr lang="en-US" sz="2000" dirty="0" smtClean="0"/>
              <a:t>T</a:t>
            </a:r>
          </a:p>
          <a:p>
            <a:r>
              <a:rPr lang="en-US" sz="2000" dirty="0" smtClean="0"/>
              <a:t>E</a:t>
            </a:r>
          </a:p>
          <a:p>
            <a:r>
              <a:rPr lang="en-US" sz="2000" dirty="0" smtClean="0"/>
              <a:t>N</a:t>
            </a:r>
          </a:p>
          <a:p>
            <a:r>
              <a:rPr lang="en-US" sz="2000" dirty="0" smtClean="0"/>
              <a:t>I</a:t>
            </a:r>
          </a:p>
          <a:p>
            <a:r>
              <a:rPr lang="en-US" sz="2000" dirty="0" smtClean="0"/>
              <a:t>N</a:t>
            </a:r>
          </a:p>
          <a:p>
            <a:r>
              <a:rPr lang="en-US" sz="2000" dirty="0"/>
              <a:t>g</a:t>
            </a:r>
          </a:p>
        </p:txBody>
      </p:sp>
      <p:sp>
        <p:nvSpPr>
          <p:cNvPr id="9" name="Right Arrow 8"/>
          <p:cNvSpPr/>
          <p:nvPr/>
        </p:nvSpPr>
        <p:spPr>
          <a:xfrm>
            <a:off x="1105436" y="1860339"/>
            <a:ext cx="463640" cy="239933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-Shape 9"/>
          <p:cNvSpPr/>
          <p:nvPr/>
        </p:nvSpPr>
        <p:spPr>
          <a:xfrm>
            <a:off x="1337256" y="2674040"/>
            <a:ext cx="10135673" cy="2018552"/>
          </a:xfrm>
          <a:prstGeom prst="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</a:t>
            </a:r>
          </a:p>
          <a:p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1.4.1 Read and match words and sentences with pictures. 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27408" y="2583887"/>
            <a:ext cx="319826" cy="255454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SPEAK</a:t>
            </a:r>
          </a:p>
          <a:p>
            <a:r>
              <a:rPr lang="en-US" sz="2000" dirty="0" smtClean="0"/>
              <a:t>I</a:t>
            </a:r>
          </a:p>
          <a:p>
            <a:r>
              <a:rPr lang="en-US" sz="2000" dirty="0" smtClean="0"/>
              <a:t>N</a:t>
            </a:r>
          </a:p>
          <a:p>
            <a:r>
              <a:rPr lang="en-US" sz="2000" dirty="0"/>
              <a:t>g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1811629" y="4174895"/>
            <a:ext cx="789904" cy="278582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-Shape 12"/>
          <p:cNvSpPr/>
          <p:nvPr/>
        </p:nvSpPr>
        <p:spPr>
          <a:xfrm>
            <a:off x="1863147" y="4984512"/>
            <a:ext cx="10135673" cy="1586252"/>
          </a:xfrm>
          <a:prstGeom prst="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3.1.2 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 write words, phrases and </a:t>
            </a: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sentences using non-cursive small 						letters . 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53299" y="4758276"/>
            <a:ext cx="319826" cy="203132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WRIT</a:t>
            </a:r>
          </a:p>
          <a:p>
            <a:r>
              <a:rPr lang="en-US" dirty="0"/>
              <a:t>I</a:t>
            </a:r>
            <a:endParaRPr lang="en-US" dirty="0" smtClean="0"/>
          </a:p>
          <a:p>
            <a:r>
              <a:rPr lang="en-US" dirty="0" smtClean="0"/>
              <a:t>N</a:t>
            </a:r>
          </a:p>
          <a:p>
            <a:r>
              <a:rPr lang="en-US" dirty="0"/>
              <a:t>G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2350399" y="5911398"/>
            <a:ext cx="789904" cy="278582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6931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 Diagonal Corner Rectangle 5"/>
          <p:cNvSpPr/>
          <p:nvPr/>
        </p:nvSpPr>
        <p:spPr>
          <a:xfrm>
            <a:off x="101600" y="101597"/>
            <a:ext cx="11988800" cy="664754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lowchart: Alternate Process 1"/>
          <p:cNvSpPr/>
          <p:nvPr/>
        </p:nvSpPr>
        <p:spPr>
          <a:xfrm>
            <a:off x="3868057" y="323535"/>
            <a:ext cx="4455886" cy="856343"/>
          </a:xfrm>
          <a:prstGeom prst="flowChartAlternateProcess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Hello Students.</a:t>
            </a:r>
          </a:p>
          <a:p>
            <a:pPr algn="ctr"/>
            <a:r>
              <a:rPr lang="en-US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How are you today?</a:t>
            </a: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3030459" y="1523997"/>
            <a:ext cx="6244169" cy="3156600"/>
          </a:xfrm>
          <a:prstGeom prst="cloudCallou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Welcome</a:t>
            </a:r>
            <a:endParaRPr lang="en-US" sz="8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29660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 Diagonal Corner Rectangle 5"/>
          <p:cNvSpPr/>
          <p:nvPr/>
        </p:nvSpPr>
        <p:spPr>
          <a:xfrm>
            <a:off x="101600" y="101597"/>
            <a:ext cx="11988800" cy="664754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lowchart: Alternate Process 1"/>
          <p:cNvSpPr/>
          <p:nvPr/>
        </p:nvSpPr>
        <p:spPr>
          <a:xfrm>
            <a:off x="1852411" y="1456876"/>
            <a:ext cx="8487177" cy="856343"/>
          </a:xfrm>
          <a:prstGeom prst="flowChartAlternateProcess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How many members do you have in your family?</a:t>
            </a:r>
          </a:p>
        </p:txBody>
      </p:sp>
      <p:sp>
        <p:nvSpPr>
          <p:cNvPr id="8" name="Flowchart: Alternate Process 7"/>
          <p:cNvSpPr/>
          <p:nvPr/>
        </p:nvSpPr>
        <p:spPr>
          <a:xfrm>
            <a:off x="4014987" y="4103009"/>
            <a:ext cx="4162024" cy="856343"/>
          </a:xfrm>
          <a:prstGeom prst="flowChartAlternateProcess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 do they do?</a:t>
            </a:r>
          </a:p>
        </p:txBody>
      </p:sp>
    </p:spTree>
    <p:extLst>
      <p:ext uri="{BB962C8B-B14F-4D97-AF65-F5344CB8AC3E}">
        <p14:creationId xmlns:p14="http://schemas.microsoft.com/office/powerpoint/2010/main" val="3530465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 Diagonal Corner Rectangle 5"/>
          <p:cNvSpPr/>
          <p:nvPr/>
        </p:nvSpPr>
        <p:spPr>
          <a:xfrm>
            <a:off x="101600" y="101597"/>
            <a:ext cx="11988800" cy="664754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Alternate Process 4"/>
          <p:cNvSpPr/>
          <p:nvPr/>
        </p:nvSpPr>
        <p:spPr>
          <a:xfrm>
            <a:off x="3868057" y="323535"/>
            <a:ext cx="4455886" cy="856343"/>
          </a:xfrm>
          <a:prstGeom prst="flowChartAlternateProcess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Lets see a picture.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200" y="1401816"/>
            <a:ext cx="6388100" cy="42587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730500" y="5651654"/>
            <a:ext cx="6921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Look at the picture and think about it very carefully.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82900" y="6019954"/>
            <a:ext cx="6921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are you seeing?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52750" y="5777674"/>
            <a:ext cx="6921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many persons. They do different works.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33650" y="5660166"/>
            <a:ext cx="6921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work a person do to earn money for living is called occupation.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6512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 Diagonal Corner Rectangle 5"/>
          <p:cNvSpPr/>
          <p:nvPr/>
        </p:nvSpPr>
        <p:spPr>
          <a:xfrm flipH="1">
            <a:off x="101600" y="105227"/>
            <a:ext cx="11988800" cy="664754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703" y="1125202"/>
            <a:ext cx="6582047" cy="40998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508250" y="5457165"/>
            <a:ext cx="6921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teach you. I’m a teacher.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97100" y="5457166"/>
            <a:ext cx="6921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 means my occupation is teaching.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0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 Diagonal Corner Rectangle 5"/>
          <p:cNvSpPr/>
          <p:nvPr/>
        </p:nvSpPr>
        <p:spPr>
          <a:xfrm>
            <a:off x="101600" y="101597"/>
            <a:ext cx="11988800" cy="664754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740" y="914399"/>
            <a:ext cx="5625359" cy="38027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524781" y="4826000"/>
            <a:ext cx="6921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are cultivating in the field.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24781" y="4838697"/>
            <a:ext cx="6921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are farmer.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24781" y="4838696"/>
            <a:ext cx="6921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farmer grows foods.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6591" y="183870"/>
            <a:ext cx="2119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Look and think.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873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 Diagonal Corner Rectangle 5"/>
          <p:cNvSpPr/>
          <p:nvPr/>
        </p:nvSpPr>
        <p:spPr>
          <a:xfrm flipH="1">
            <a:off x="101600" y="101597"/>
            <a:ext cx="11988800" cy="664754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674" y="277813"/>
            <a:ext cx="6296025" cy="4852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112961" y="5232398"/>
            <a:ext cx="7537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we feel ill. Then we go to Doctor’s chamber.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05820" y="5232398"/>
            <a:ext cx="7537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doctors helps us by treatment.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3632" y="277813"/>
            <a:ext cx="2119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Look and think.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01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 Diagonal Corner Rectangle 5"/>
          <p:cNvSpPr/>
          <p:nvPr/>
        </p:nvSpPr>
        <p:spPr>
          <a:xfrm>
            <a:off x="101600" y="101597"/>
            <a:ext cx="11988800" cy="664754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950" y="468312"/>
            <a:ext cx="7677004" cy="3976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950" y="468312"/>
            <a:ext cx="7677004" cy="3976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327275" y="4719908"/>
            <a:ext cx="7537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Its a plane.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25675" y="4750685"/>
            <a:ext cx="7537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Who drives a plane is called pilot.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78075" y="4758528"/>
            <a:ext cx="7537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pilot flies a plane.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6591" y="183870"/>
            <a:ext cx="20010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Look and think.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6334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 Diagonal Corner Rectangle 5"/>
          <p:cNvSpPr/>
          <p:nvPr/>
        </p:nvSpPr>
        <p:spPr>
          <a:xfrm flipH="1">
            <a:off x="101600" y="101597"/>
            <a:ext cx="11988800" cy="664754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8450" y="363533"/>
            <a:ext cx="6515100" cy="42232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327275" y="4688664"/>
            <a:ext cx="7537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man is working with metal things.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27275" y="4688335"/>
            <a:ext cx="7537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makes chopper, knife, scythe, grubber etc.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25675" y="4688335"/>
            <a:ext cx="7537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blacksmith makes metal things.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6591" y="183870"/>
            <a:ext cx="2119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Look and think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25675" y="4688006"/>
            <a:ext cx="7537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is a blacksmith.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877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0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 Diagonal Corner Rectangle 5"/>
          <p:cNvSpPr/>
          <p:nvPr/>
        </p:nvSpPr>
        <p:spPr>
          <a:xfrm>
            <a:off x="101600" y="101597"/>
            <a:ext cx="11988800" cy="664754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450" y="1117600"/>
            <a:ext cx="9817100" cy="2882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-1747839" y="101597"/>
            <a:ext cx="75374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Connecting to textbook.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100139" y="70819"/>
            <a:ext cx="7537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Open your textbook at page 38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647700" y="40041"/>
            <a:ext cx="7537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Look at the pictures in activity A.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25661" y="4754893"/>
            <a:ext cx="7537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Who the persons in the pictures?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82661" y="3508058"/>
            <a:ext cx="26368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Farmer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54461" y="3869866"/>
            <a:ext cx="1735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Doctor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68241" y="3919265"/>
            <a:ext cx="17478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Pilot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101930" y="3935183"/>
            <a:ext cx="1841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Blacksmith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95460" y="648070"/>
            <a:ext cx="10112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কৃষক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16410" y="634081"/>
            <a:ext cx="10112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ডাক্তার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72211" y="612856"/>
            <a:ext cx="15787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বিমান চালক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165429" y="559500"/>
            <a:ext cx="10112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কামার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327275" y="4753625"/>
            <a:ext cx="7537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Who are they?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528889" y="4737707"/>
            <a:ext cx="7537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do they do?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361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 Diagonal Corner Rectangle 5"/>
          <p:cNvSpPr/>
          <p:nvPr/>
        </p:nvSpPr>
        <p:spPr>
          <a:xfrm flipH="1">
            <a:off x="120277" y="117563"/>
            <a:ext cx="11988800" cy="6647545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nip Diagonal Corner Rectangle 2"/>
          <p:cNvSpPr/>
          <p:nvPr/>
        </p:nvSpPr>
        <p:spPr>
          <a:xfrm>
            <a:off x="156943" y="169816"/>
            <a:ext cx="1337006" cy="914400"/>
          </a:xfrm>
          <a:prstGeom prst="snip2Diag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Individual work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685" y="1084216"/>
            <a:ext cx="3101276" cy="2731400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96" y="1198874"/>
            <a:ext cx="2468126" cy="2731400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768" y="745544"/>
            <a:ext cx="3333550" cy="3184730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743" y="1198874"/>
            <a:ext cx="2625635" cy="251390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6211" y="1489166"/>
            <a:ext cx="2251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1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203391" y="1474178"/>
            <a:ext cx="2251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2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92759" y="1369896"/>
            <a:ext cx="2251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4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680545" y="1369897"/>
            <a:ext cx="2251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3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56243" y="4445030"/>
            <a:ext cx="2126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130415" y="4469798"/>
            <a:ext cx="2126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2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9065555" y="4458280"/>
            <a:ext cx="2251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4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991881" y="4445029"/>
            <a:ext cx="2251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3</a:t>
            </a:r>
            <a:endParaRPr lang="en-US" dirty="0"/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4769074"/>
              </p:ext>
            </p:extLst>
          </p:nvPr>
        </p:nvGraphicFramePr>
        <p:xfrm>
          <a:off x="706407" y="4726864"/>
          <a:ext cx="1643067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67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9120719"/>
              </p:ext>
            </p:extLst>
          </p:nvPr>
        </p:nvGraphicFramePr>
        <p:xfrm>
          <a:off x="9587729" y="4683406"/>
          <a:ext cx="177358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358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4297567"/>
              </p:ext>
            </p:extLst>
          </p:nvPr>
        </p:nvGraphicFramePr>
        <p:xfrm>
          <a:off x="6431097" y="4681232"/>
          <a:ext cx="184968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9686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1457845"/>
              </p:ext>
            </p:extLst>
          </p:nvPr>
        </p:nvGraphicFramePr>
        <p:xfrm>
          <a:off x="3577867" y="4700543"/>
          <a:ext cx="196598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598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740432" y="4741792"/>
            <a:ext cx="1623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Pilot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914773" y="4687744"/>
            <a:ext cx="1384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Farmer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658281" y="4689112"/>
            <a:ext cx="157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Blacksmith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52219" y="4741792"/>
            <a:ext cx="1881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Doctor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024372" y="4056507"/>
            <a:ext cx="7119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Write the occupations according to numbers.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19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22" grpId="0"/>
      <p:bldP spid="23" grpId="0"/>
      <p:bldP spid="24" grpId="0"/>
      <p:bldP spid="25" grpId="0"/>
      <p:bldP spid="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 Diagonal Corner Rectangle 5"/>
          <p:cNvSpPr/>
          <p:nvPr/>
        </p:nvSpPr>
        <p:spPr>
          <a:xfrm>
            <a:off x="101600" y="0"/>
            <a:ext cx="11988800" cy="664754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357195256"/>
              </p:ext>
            </p:extLst>
          </p:nvPr>
        </p:nvGraphicFramePr>
        <p:xfrm>
          <a:off x="1371600" y="1514799"/>
          <a:ext cx="8788400" cy="48594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Snip Diagonal Corner Rectangle 6"/>
          <p:cNvSpPr/>
          <p:nvPr/>
        </p:nvSpPr>
        <p:spPr>
          <a:xfrm flipH="1">
            <a:off x="10876488" y="66260"/>
            <a:ext cx="1143234" cy="914400"/>
          </a:xfrm>
          <a:prstGeom prst="snip2Diag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Pair work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33205" y="261850"/>
            <a:ext cx="5525590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Read out the sentences to each other..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09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 Diagonal Corner Rectangle 5"/>
          <p:cNvSpPr/>
          <p:nvPr/>
        </p:nvSpPr>
        <p:spPr>
          <a:xfrm flipH="1">
            <a:off x="101600" y="101597"/>
            <a:ext cx="11988800" cy="664754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25634" y="783775"/>
            <a:ext cx="6962503" cy="4846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104605" y="5770881"/>
            <a:ext cx="5982789" cy="70788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farmer grows foods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1999" y="178979"/>
            <a:ext cx="3069771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Look, listen and say again…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1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 Diagonal Corner Rectangle 5"/>
          <p:cNvSpPr/>
          <p:nvPr/>
        </p:nvSpPr>
        <p:spPr>
          <a:xfrm>
            <a:off x="101600" y="101597"/>
            <a:ext cx="11988800" cy="664754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573" y="873402"/>
            <a:ext cx="4041582" cy="40415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571999" y="178979"/>
            <a:ext cx="3069771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Look, listen and say again…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04605" y="5254046"/>
            <a:ext cx="5982789" cy="70788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doctor helps people.</a:t>
            </a:r>
          </a:p>
        </p:txBody>
      </p:sp>
    </p:spTree>
    <p:extLst>
      <p:ext uri="{BB962C8B-B14F-4D97-AF65-F5344CB8AC3E}">
        <p14:creationId xmlns:p14="http://schemas.microsoft.com/office/powerpoint/2010/main" val="1647002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 Diagonal Corner Rectangle 5"/>
          <p:cNvSpPr/>
          <p:nvPr/>
        </p:nvSpPr>
        <p:spPr>
          <a:xfrm flipH="1">
            <a:off x="101600" y="101597"/>
            <a:ext cx="11988800" cy="664754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2937" y="1341198"/>
            <a:ext cx="6050660" cy="32951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571999" y="178979"/>
            <a:ext cx="3069771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Look, listen and say again…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04605" y="5254046"/>
            <a:ext cx="5982789" cy="70788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pilot flies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plane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54572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 Diagonal Corner Rectangle 11"/>
          <p:cNvSpPr/>
          <p:nvPr/>
        </p:nvSpPr>
        <p:spPr>
          <a:xfrm flipH="1">
            <a:off x="101600" y="101597"/>
            <a:ext cx="11988800" cy="6647545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571999" y="178979"/>
            <a:ext cx="3069771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Look, listen and say again…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18218" y="4926927"/>
            <a:ext cx="7155563" cy="70788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blacksmith makes metal things.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359" y="1030309"/>
            <a:ext cx="4649272" cy="35568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2535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 Diagonal Corner Rectangle 7"/>
          <p:cNvSpPr/>
          <p:nvPr/>
        </p:nvSpPr>
        <p:spPr>
          <a:xfrm>
            <a:off x="75918" y="102373"/>
            <a:ext cx="12048308" cy="6673672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nip Diagonal Corner Rectangle 8"/>
          <p:cNvSpPr/>
          <p:nvPr/>
        </p:nvSpPr>
        <p:spPr>
          <a:xfrm flipH="1">
            <a:off x="11155679" y="157479"/>
            <a:ext cx="903231" cy="613230"/>
          </a:xfrm>
          <a:prstGeom prst="snip2Diag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Task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696" y="248920"/>
            <a:ext cx="2500519" cy="1590897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696" y="1997378"/>
            <a:ext cx="2500519" cy="1467055"/>
          </a:xfrm>
          <a:prstGeom prst="rect">
            <a:avLst/>
          </a:prstGeom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696" y="3617513"/>
            <a:ext cx="2500519" cy="1438476"/>
          </a:xfrm>
          <a:prstGeom prst="rect">
            <a:avLst/>
          </a:prstGeom>
        </p:spPr>
      </p:pic>
      <p:pic>
        <p:nvPicPr>
          <p:cNvPr id="12" name="Picture 11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696" y="5264097"/>
            <a:ext cx="2500520" cy="1381318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4555017" y="1043707"/>
            <a:ext cx="6426925" cy="705394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. A 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blacksmith makes metal things.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98125" y="2659361"/>
            <a:ext cx="6426925" cy="70539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. A </a:t>
            </a:r>
            <a:r>
              <a:rPr lang="en-US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farmer grows foods.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98126" y="4336751"/>
            <a:ext cx="6426925" cy="705394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. A 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doctor helps people.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98126" y="5840887"/>
            <a:ext cx="6426925" cy="70539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4. A </a:t>
            </a:r>
            <a:r>
              <a:rPr lang="en-US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pilot flies </a:t>
            </a:r>
            <a:r>
              <a:rPr lang="en-US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plane</a:t>
            </a:r>
            <a:r>
              <a:rPr lang="en-US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97807" y="3228871"/>
            <a:ext cx="8996388" cy="107721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Read and match with the picture and write the correct number in the box.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47211" y="4348051"/>
            <a:ext cx="3918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728753" y="1071153"/>
            <a:ext cx="235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5199017" y="2677886"/>
            <a:ext cx="4833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472235" y="5788459"/>
            <a:ext cx="8752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023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065 1.85185E-6 C 0.02435 -0.01482 -0.09909 -0.10371 -0.07396 -0.11806 C -0.05794 -0.12801 -0.09635 -0.17801 -0.11263 -0.22037 C -0.12865 -0.26227 -0.18633 -0.37963 -0.1707 -0.36968 C -0.14544 -0.35533 -0.24831 -0.49144 -0.22305 -0.47685 " pathEditMode="relative" rAng="0" ptsTypes="AAAAA">
                                      <p:cBhvr>
                                        <p:cTn id="9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59" y="-23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026 0 C 0.0414 0 -0.20925 -0.09861 -0.23308 -0.15162 C -0.25691 -0.20509 -0.14336 -0.26435 -0.14336 -0.32037 C -0.14336 -0.36204 -0.22058 -0.40741 -0.22058 -0.44861 " pathEditMode="relative" rAng="0" ptsTypes="AAAA">
                                      <p:cBhvr>
                                        <p:cTn id="10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76" y="-22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3.95833E-6 -7.40741E-7 L -0.15964 0.47292 " pathEditMode="relative" rAng="0" ptsTypes="AA">
                                      <p:cBhvr>
                                        <p:cTn id="10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82" y="23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3.95833E-6 -7.40741E-7 C -3.95833E-6 -0.03472 0.06185 0.07153 0.06615 0.12361 C 0.07032 0.1757 0.05313 0.27616 0.02526 0.31296 C -0.00273 0.34977 -0.13632 0.34468 -0.1013 0.34468 C -0.06744 0.34468 -0.19778 0.51366 -0.19778 0.47847 " pathEditMode="relative" rAng="0" ptsTypes="AAAAA">
                                      <p:cBhvr>
                                        <p:cTn id="11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49" y="23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17" grpId="0" animBg="1"/>
      <p:bldP spid="18" grpId="0" animBg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 Diagonal Corner Rectangle 7"/>
          <p:cNvSpPr/>
          <p:nvPr/>
        </p:nvSpPr>
        <p:spPr>
          <a:xfrm flipH="1">
            <a:off x="101600" y="101597"/>
            <a:ext cx="11988800" cy="6647545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Heart 4"/>
          <p:cNvSpPr/>
          <p:nvPr/>
        </p:nvSpPr>
        <p:spPr>
          <a:xfrm>
            <a:off x="3004455" y="1018902"/>
            <a:ext cx="6074229" cy="4637314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dirty="0" smtClean="0">
              <a:solidFill>
                <a:schemeClr val="tx1"/>
              </a:solidFill>
            </a:endParaRPr>
          </a:p>
          <a:p>
            <a:pPr algn="ctr"/>
            <a:r>
              <a:rPr lang="en-US" sz="5400" dirty="0" smtClean="0">
                <a:solidFill>
                  <a:schemeClr val="tx1"/>
                </a:solidFill>
              </a:rPr>
              <a:t>Thanks to all for your great attentions.</a:t>
            </a:r>
            <a:endParaRPr lang="en-US" sz="5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825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499</TotalTime>
  <Words>492</Words>
  <Application>Microsoft Office PowerPoint</Application>
  <PresentationFormat>Widescreen</PresentationFormat>
  <Paragraphs>126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NikoshBAN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Walton</dc:creator>
  <cp:lastModifiedBy>Walton</cp:lastModifiedBy>
  <cp:revision>60</cp:revision>
  <dcterms:created xsi:type="dcterms:W3CDTF">2019-06-17T12:05:24Z</dcterms:created>
  <dcterms:modified xsi:type="dcterms:W3CDTF">2019-06-21T13:12:00Z</dcterms:modified>
</cp:coreProperties>
</file>