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2AB2"/>
    <a:srgbClr val="D943C4"/>
    <a:srgbClr val="EA4CC8"/>
    <a:srgbClr val="CC3399"/>
    <a:srgbClr val="CC0099"/>
    <a:srgbClr val="E74FD1"/>
    <a:srgbClr val="A8188D"/>
    <a:srgbClr val="EC304B"/>
    <a:srgbClr val="21FF42"/>
    <a:srgbClr val="32F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38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1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1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0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1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3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1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4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48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3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9F718-46C4-43E3-969B-DAD18E299142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37A4F-B50F-41E1-B459-3B5118E42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7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Q2uYNiaw9q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25509" y="2923691"/>
            <a:ext cx="1074098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199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23" y="112671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30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62011" y="228512"/>
            <a:ext cx="2063931" cy="1200329"/>
          </a:xfrm>
          <a:prstGeom prst="flowChartDisplay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72744" y="241575"/>
            <a:ext cx="671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Every 7 students make a group.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114" y="5389247"/>
            <a:ext cx="111236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Anyone say red. Next student say orange. Say the other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like that in chain.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2210546" y="1086950"/>
            <a:ext cx="1123406" cy="755513"/>
          </a:xfrm>
          <a:prstGeom prst="star7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7-Point Star 9"/>
          <p:cNvSpPr/>
          <p:nvPr/>
        </p:nvSpPr>
        <p:spPr>
          <a:xfrm>
            <a:off x="3333952" y="2386371"/>
            <a:ext cx="1091495" cy="741688"/>
          </a:xfrm>
          <a:prstGeom prst="star7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7-Point Star 10"/>
          <p:cNvSpPr/>
          <p:nvPr/>
        </p:nvSpPr>
        <p:spPr>
          <a:xfrm>
            <a:off x="4417731" y="3521206"/>
            <a:ext cx="1075623" cy="775313"/>
          </a:xfrm>
          <a:prstGeom prst="star7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7-Point Star 11"/>
          <p:cNvSpPr/>
          <p:nvPr/>
        </p:nvSpPr>
        <p:spPr>
          <a:xfrm>
            <a:off x="5518667" y="4664372"/>
            <a:ext cx="1062560" cy="663271"/>
          </a:xfrm>
          <a:prstGeom prst="star7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7-Point Star 12"/>
          <p:cNvSpPr/>
          <p:nvPr/>
        </p:nvSpPr>
        <p:spPr>
          <a:xfrm>
            <a:off x="7013209" y="3798885"/>
            <a:ext cx="984183" cy="650343"/>
          </a:xfrm>
          <a:prstGeom prst="star7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7-Point Star 13"/>
          <p:cNvSpPr/>
          <p:nvPr/>
        </p:nvSpPr>
        <p:spPr>
          <a:xfrm>
            <a:off x="8261957" y="2985506"/>
            <a:ext cx="999310" cy="745190"/>
          </a:xfrm>
          <a:prstGeom prst="star7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7-Point Star 14"/>
          <p:cNvSpPr/>
          <p:nvPr/>
        </p:nvSpPr>
        <p:spPr>
          <a:xfrm>
            <a:off x="9562011" y="2143222"/>
            <a:ext cx="1051561" cy="711319"/>
          </a:xfrm>
          <a:prstGeom prst="star7">
            <a:avLst/>
          </a:prstGeom>
          <a:solidFill>
            <a:srgbClr val="E22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4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7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8225" y="209283"/>
            <a:ext cx="110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textbook page at 34 and see the activity B.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781" y="1091309"/>
            <a:ext cx="6985109" cy="42268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21040" y="1920240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21191861">
            <a:off x="8317529" y="2380527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684429">
            <a:off x="8103325" y="3325964"/>
            <a:ext cx="844731" cy="278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60229" y="2861033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012680">
            <a:off x="7696606" y="3931035"/>
            <a:ext cx="609252" cy="225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1762529">
            <a:off x="7463998" y="4386787"/>
            <a:ext cx="869895" cy="170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724908">
            <a:off x="7121711" y="4671172"/>
            <a:ext cx="832757" cy="156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19387597">
            <a:off x="4936844" y="4552017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9489038">
            <a:off x="4630152" y="4227532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9334682">
            <a:off x="4462588" y="3974295"/>
            <a:ext cx="551378" cy="260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332515" y="3464361"/>
            <a:ext cx="618307" cy="180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866606" y="2982685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792583" y="2486297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792583" y="1950720"/>
            <a:ext cx="91440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2696311">
            <a:off x="10549673" y="5658841"/>
            <a:ext cx="1334690" cy="646331"/>
          </a:xfrm>
          <a:prstGeom prst="flowChartDisplay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21257940">
            <a:off x="10931936" y="5658840"/>
            <a:ext cx="665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Pair work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8872" y="5951026"/>
            <a:ext cx="7754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</a:t>
            </a:r>
            <a:r>
              <a:rPr lang="en-US" sz="44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each other.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5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8000"/>
                            </p:stCondLst>
                            <p:childTnLst>
                              <p:par>
                                <p:cTn id="60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0"/>
                            </p:stCondLst>
                            <p:childTnLst>
                              <p:par>
                                <p:cTn id="6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000"/>
                            </p:stCondLst>
                            <p:childTnLst>
                              <p:par>
                                <p:cTn id="6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4000"/>
                            </p:stCondLst>
                            <p:childTnLst>
                              <p:par>
                                <p:cTn id="7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45" y="1092922"/>
            <a:ext cx="6985109" cy="42268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22377" y="228512"/>
            <a:ext cx="2403565" cy="523220"/>
          </a:xfrm>
          <a:prstGeom prst="flowChartDisplay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Evaluates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0296" y="5723078"/>
            <a:ext cx="10111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the wings according to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name.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3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94704" y="276298"/>
            <a:ext cx="7539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 the name with there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64" y="2420193"/>
            <a:ext cx="1776547" cy="11172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1" y="4652963"/>
            <a:ext cx="1956171" cy="12884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64" y="872525"/>
            <a:ext cx="1776547" cy="12287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64" y="3851206"/>
            <a:ext cx="1776548" cy="14261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64" y="5123542"/>
            <a:ext cx="1755409" cy="15991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4" y="1070018"/>
            <a:ext cx="1921707" cy="13300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72" y="2825046"/>
            <a:ext cx="1964639" cy="14029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54833" y="5149574"/>
            <a:ext cx="121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5034195" y="3672724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5242659" y="1079040"/>
            <a:ext cx="193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5242659" y="2514376"/>
            <a:ext cx="176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2701" y="4375429"/>
            <a:ext cx="1881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4800" dirty="0"/>
          </a:p>
        </p:txBody>
      </p:sp>
      <p:sp>
        <p:nvSpPr>
          <p:cNvPr id="17" name="TextBox 16"/>
          <p:cNvSpPr txBox="1"/>
          <p:nvPr/>
        </p:nvSpPr>
        <p:spPr>
          <a:xfrm>
            <a:off x="5194953" y="1870344"/>
            <a:ext cx="177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5184147" y="3144262"/>
            <a:ext cx="1672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E22A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4800" dirty="0">
              <a:solidFill>
                <a:srgbClr val="E22AB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22377" y="228512"/>
            <a:ext cx="2403565" cy="523220"/>
          </a:xfrm>
          <a:prstGeom prst="flowChartDisplay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Evaluates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538" y="2285842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134486" y="6266319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214801" y="4918741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066235" y="3526514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9039227" y="1976632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32949" y="5815948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005" y="3882161"/>
            <a:ext cx="535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  <a:r>
              <a:rPr lang="en-US" sz="36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0110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36524 0.671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3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33333E-6 L 0.35482 0.4259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3431 -0.1062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48148E-6 L 0.35508 0.4372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47" y="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38399 0.0178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6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35 -0.146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-0.37722 -0.4335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67" y="-2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41" y="208325"/>
            <a:ext cx="3730773" cy="18954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702628" y="237798"/>
            <a:ext cx="4310743" cy="52355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702628" y="562476"/>
            <a:ext cx="4310743" cy="52355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28504" y="811230"/>
            <a:ext cx="4310743" cy="52355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754380" y="1035541"/>
            <a:ext cx="4310743" cy="45279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780256" y="1283554"/>
            <a:ext cx="4310743" cy="39643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67318" y="1507865"/>
            <a:ext cx="4310743" cy="41131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95163" y="1820267"/>
            <a:ext cx="4310743" cy="34275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21039" y="2182218"/>
            <a:ext cx="4310743" cy="27873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20987897">
            <a:off x="2741787" y="3397874"/>
            <a:ext cx="7593496" cy="2728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20791592">
            <a:off x="1815013" y="587838"/>
            <a:ext cx="149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7030A0"/>
                </a:solidFill>
              </a:rPr>
              <a:t>Home work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8909" y="4616578"/>
            <a:ext cx="815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rainbow at home.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7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2" y="811530"/>
            <a:ext cx="6506591" cy="527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99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891657" y="1917413"/>
            <a:ext cx="1857634" cy="19318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1700011" y="3812146"/>
            <a:ext cx="42500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Emran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Hossen</a:t>
            </a:r>
            <a:endParaRPr lang="en-US" sz="2400" i="1" dirty="0" smtClean="0">
              <a:ln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Kattali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Nurul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Haque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Chowdhury Government Primary School</a:t>
            </a:r>
          </a:p>
          <a:p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Pahartali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Chattogram</a:t>
            </a:r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01819-893135</a:t>
            </a:r>
          </a:p>
          <a:p>
            <a:r>
              <a:rPr lang="en-US" sz="24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emran81hossen@gmail.com</a:t>
            </a:r>
            <a:endParaRPr lang="en-US" sz="2400" i="1" dirty="0">
              <a:ln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53081" y="1378039"/>
            <a:ext cx="40954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Contacts:</a:t>
            </a: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Class: Two</a:t>
            </a: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Subject: English For Today</a:t>
            </a: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Unit: 17</a:t>
            </a:r>
          </a:p>
          <a:p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endParaRPr lang="en-US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Lesson: 1-3</a:t>
            </a: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Page: 34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64" y="851688"/>
            <a:ext cx="2484135" cy="35142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18"/>
          <p:cNvSpPr txBox="1"/>
          <p:nvPr/>
        </p:nvSpPr>
        <p:spPr>
          <a:xfrm>
            <a:off x="489398" y="331308"/>
            <a:ext cx="3718524" cy="1161633"/>
          </a:xfrm>
          <a:prstGeom prst="stripedRightArrow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Presenting for you</a:t>
            </a:r>
            <a:endParaRPr lang="en-US" sz="32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82361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4094" y="296210"/>
            <a:ext cx="7018986" cy="954107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to……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7882" y="1649746"/>
            <a:ext cx="5262805" cy="3908762"/>
          </a:xfrm>
          <a:custGeom>
            <a:avLst/>
            <a:gdLst>
              <a:gd name="connsiteX0" fmla="*/ 0 w 4108360"/>
              <a:gd name="connsiteY0" fmla="*/ 0 h 2585323"/>
              <a:gd name="connsiteX1" fmla="*/ 4108360 w 4108360"/>
              <a:gd name="connsiteY1" fmla="*/ 0 h 2585323"/>
              <a:gd name="connsiteX2" fmla="*/ 4108360 w 4108360"/>
              <a:gd name="connsiteY2" fmla="*/ 2585323 h 2585323"/>
              <a:gd name="connsiteX3" fmla="*/ 0 w 4108360"/>
              <a:gd name="connsiteY3" fmla="*/ 2585323 h 2585323"/>
              <a:gd name="connsiteX4" fmla="*/ 0 w 4108360"/>
              <a:gd name="connsiteY4" fmla="*/ 0 h 2585323"/>
              <a:gd name="connsiteX0" fmla="*/ 0 w 4108360"/>
              <a:gd name="connsiteY0" fmla="*/ 0 h 2585323"/>
              <a:gd name="connsiteX1" fmla="*/ 4108360 w 4108360"/>
              <a:gd name="connsiteY1" fmla="*/ 0 h 2585323"/>
              <a:gd name="connsiteX2" fmla="*/ 4108360 w 4108360"/>
              <a:gd name="connsiteY2" fmla="*/ 2585323 h 2585323"/>
              <a:gd name="connsiteX3" fmla="*/ 1940477 w 4108360"/>
              <a:gd name="connsiteY3" fmla="*/ 2174326 h 2585323"/>
              <a:gd name="connsiteX4" fmla="*/ 0 w 4108360"/>
              <a:gd name="connsiteY4" fmla="*/ 2585323 h 2585323"/>
              <a:gd name="connsiteX5" fmla="*/ 0 w 4108360"/>
              <a:gd name="connsiteY5" fmla="*/ 0 h 2585323"/>
              <a:gd name="connsiteX0" fmla="*/ 0 w 4108360"/>
              <a:gd name="connsiteY0" fmla="*/ 0 h 2585323"/>
              <a:gd name="connsiteX1" fmla="*/ 4108360 w 4108360"/>
              <a:gd name="connsiteY1" fmla="*/ 0 h 2585323"/>
              <a:gd name="connsiteX2" fmla="*/ 4108360 w 4108360"/>
              <a:gd name="connsiteY2" fmla="*/ 2585323 h 2585323"/>
              <a:gd name="connsiteX3" fmla="*/ 1940477 w 4108360"/>
              <a:gd name="connsiteY3" fmla="*/ 2265766 h 2585323"/>
              <a:gd name="connsiteX4" fmla="*/ 0 w 4108360"/>
              <a:gd name="connsiteY4" fmla="*/ 2585323 h 2585323"/>
              <a:gd name="connsiteX5" fmla="*/ 0 w 4108360"/>
              <a:gd name="connsiteY5" fmla="*/ 0 h 2585323"/>
              <a:gd name="connsiteX0" fmla="*/ 0 w 4108360"/>
              <a:gd name="connsiteY0" fmla="*/ 0 h 2585323"/>
              <a:gd name="connsiteX1" fmla="*/ 1999959 w 4108360"/>
              <a:gd name="connsiteY1" fmla="*/ 123456 h 2585323"/>
              <a:gd name="connsiteX2" fmla="*/ 4108360 w 4108360"/>
              <a:gd name="connsiteY2" fmla="*/ 0 h 2585323"/>
              <a:gd name="connsiteX3" fmla="*/ 4108360 w 4108360"/>
              <a:gd name="connsiteY3" fmla="*/ 2585323 h 2585323"/>
              <a:gd name="connsiteX4" fmla="*/ 1940477 w 4108360"/>
              <a:gd name="connsiteY4" fmla="*/ 2265766 h 2585323"/>
              <a:gd name="connsiteX5" fmla="*/ 0 w 4108360"/>
              <a:gd name="connsiteY5" fmla="*/ 2585323 h 2585323"/>
              <a:gd name="connsiteX6" fmla="*/ 0 w 4108360"/>
              <a:gd name="connsiteY6" fmla="*/ 0 h 2585323"/>
              <a:gd name="connsiteX0" fmla="*/ 0 w 4108360"/>
              <a:gd name="connsiteY0" fmla="*/ 0 h 2585323"/>
              <a:gd name="connsiteX1" fmla="*/ 1999959 w 4108360"/>
              <a:gd name="connsiteY1" fmla="*/ 123456 h 2585323"/>
              <a:gd name="connsiteX2" fmla="*/ 4108360 w 4108360"/>
              <a:gd name="connsiteY2" fmla="*/ 0 h 2585323"/>
              <a:gd name="connsiteX3" fmla="*/ 3972450 w 4108360"/>
              <a:gd name="connsiteY3" fmla="*/ 1233799 h 2585323"/>
              <a:gd name="connsiteX4" fmla="*/ 4108360 w 4108360"/>
              <a:gd name="connsiteY4" fmla="*/ 2585323 h 2585323"/>
              <a:gd name="connsiteX5" fmla="*/ 1940477 w 4108360"/>
              <a:gd name="connsiteY5" fmla="*/ 2265766 h 2585323"/>
              <a:gd name="connsiteX6" fmla="*/ 0 w 4108360"/>
              <a:gd name="connsiteY6" fmla="*/ 2585323 h 2585323"/>
              <a:gd name="connsiteX7" fmla="*/ 0 w 4108360"/>
              <a:gd name="connsiteY7" fmla="*/ 0 h 2585323"/>
              <a:gd name="connsiteX0" fmla="*/ 0 w 4108360"/>
              <a:gd name="connsiteY0" fmla="*/ 0 h 2585323"/>
              <a:gd name="connsiteX1" fmla="*/ 1999959 w 4108360"/>
              <a:gd name="connsiteY1" fmla="*/ 123456 h 2585323"/>
              <a:gd name="connsiteX2" fmla="*/ 4108360 w 4108360"/>
              <a:gd name="connsiteY2" fmla="*/ 0 h 2585323"/>
              <a:gd name="connsiteX3" fmla="*/ 3972450 w 4108360"/>
              <a:gd name="connsiteY3" fmla="*/ 1233799 h 2585323"/>
              <a:gd name="connsiteX4" fmla="*/ 4108360 w 4108360"/>
              <a:gd name="connsiteY4" fmla="*/ 2585323 h 2585323"/>
              <a:gd name="connsiteX5" fmla="*/ 1940477 w 4108360"/>
              <a:gd name="connsiteY5" fmla="*/ 2265766 h 2585323"/>
              <a:gd name="connsiteX6" fmla="*/ 0 w 4108360"/>
              <a:gd name="connsiteY6" fmla="*/ 2585323 h 2585323"/>
              <a:gd name="connsiteX7" fmla="*/ 53593 w 4108360"/>
              <a:gd name="connsiteY7" fmla="*/ 1155422 h 2585323"/>
              <a:gd name="connsiteX8" fmla="*/ 0 w 4108360"/>
              <a:gd name="connsiteY8" fmla="*/ 0 h 25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8360" h="2585323">
                <a:moveTo>
                  <a:pt x="0" y="0"/>
                </a:moveTo>
                <a:cubicBezTo>
                  <a:pt x="671007" y="1964"/>
                  <a:pt x="1328952" y="121492"/>
                  <a:pt x="1999959" y="123456"/>
                </a:cubicBezTo>
                <a:lnTo>
                  <a:pt x="4108360" y="0"/>
                </a:lnTo>
                <a:cubicBezTo>
                  <a:pt x="4102245" y="411266"/>
                  <a:pt x="3978565" y="822533"/>
                  <a:pt x="3972450" y="1233799"/>
                </a:cubicBezTo>
                <a:lnTo>
                  <a:pt x="4108360" y="2585323"/>
                </a:lnTo>
                <a:cubicBezTo>
                  <a:pt x="3385732" y="2578952"/>
                  <a:pt x="2663105" y="2272137"/>
                  <a:pt x="1940477" y="2265766"/>
                </a:cubicBezTo>
                <a:lnTo>
                  <a:pt x="0" y="2585323"/>
                </a:lnTo>
                <a:cubicBezTo>
                  <a:pt x="447" y="2108689"/>
                  <a:pt x="53146" y="1632056"/>
                  <a:pt x="53593" y="1155422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3600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3.1.2 Understand simple questions and statements about familiar objects.</a:t>
            </a:r>
          </a:p>
          <a:p>
            <a:r>
              <a:rPr lang="en-US" sz="3600" i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4.1.1 Enjoy the rhythm and music of simple rhythm.</a:t>
            </a:r>
          </a:p>
          <a:p>
            <a:endParaRPr lang="en-US" sz="2800" i="1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5124" y="1537921"/>
            <a:ext cx="4652524" cy="2534888"/>
          </a:xfrm>
          <a:custGeom>
            <a:avLst/>
            <a:gdLst>
              <a:gd name="connsiteX0" fmla="*/ 0 w 4116947"/>
              <a:gd name="connsiteY0" fmla="*/ 0 h 3046988"/>
              <a:gd name="connsiteX1" fmla="*/ 4116947 w 4116947"/>
              <a:gd name="connsiteY1" fmla="*/ 0 h 3046988"/>
              <a:gd name="connsiteX2" fmla="*/ 4116947 w 4116947"/>
              <a:gd name="connsiteY2" fmla="*/ 3046988 h 3046988"/>
              <a:gd name="connsiteX3" fmla="*/ 0 w 4116947"/>
              <a:gd name="connsiteY3" fmla="*/ 3046988 h 3046988"/>
              <a:gd name="connsiteX4" fmla="*/ 0 w 4116947"/>
              <a:gd name="connsiteY4" fmla="*/ 0 h 3046988"/>
              <a:gd name="connsiteX0" fmla="*/ 0 w 4116947"/>
              <a:gd name="connsiteY0" fmla="*/ 0 h 3046988"/>
              <a:gd name="connsiteX1" fmla="*/ 4116947 w 4116947"/>
              <a:gd name="connsiteY1" fmla="*/ 0 h 3046988"/>
              <a:gd name="connsiteX2" fmla="*/ 3646684 w 4116947"/>
              <a:gd name="connsiteY2" fmla="*/ 2602851 h 3046988"/>
              <a:gd name="connsiteX3" fmla="*/ 0 w 4116947"/>
              <a:gd name="connsiteY3" fmla="*/ 3046988 h 3046988"/>
              <a:gd name="connsiteX4" fmla="*/ 0 w 4116947"/>
              <a:gd name="connsiteY4" fmla="*/ 0 h 3046988"/>
              <a:gd name="connsiteX0" fmla="*/ 0 w 4116947"/>
              <a:gd name="connsiteY0" fmla="*/ 0 h 3046988"/>
              <a:gd name="connsiteX1" fmla="*/ 4116947 w 4116947"/>
              <a:gd name="connsiteY1" fmla="*/ 0 h 3046988"/>
              <a:gd name="connsiteX2" fmla="*/ 3646684 w 4116947"/>
              <a:gd name="connsiteY2" fmla="*/ 2602851 h 3046988"/>
              <a:gd name="connsiteX3" fmla="*/ 0 w 4116947"/>
              <a:gd name="connsiteY3" fmla="*/ 3046988 h 3046988"/>
              <a:gd name="connsiteX4" fmla="*/ 0 w 4116947"/>
              <a:gd name="connsiteY4" fmla="*/ 0 h 3046988"/>
              <a:gd name="connsiteX0" fmla="*/ 117566 w 4116947"/>
              <a:gd name="connsiteY0" fmla="*/ 117566 h 3046988"/>
              <a:gd name="connsiteX1" fmla="*/ 4116947 w 4116947"/>
              <a:gd name="connsiteY1" fmla="*/ 0 h 3046988"/>
              <a:gd name="connsiteX2" fmla="*/ 3646684 w 4116947"/>
              <a:gd name="connsiteY2" fmla="*/ 2602851 h 3046988"/>
              <a:gd name="connsiteX3" fmla="*/ 0 w 4116947"/>
              <a:gd name="connsiteY3" fmla="*/ 3046988 h 3046988"/>
              <a:gd name="connsiteX4" fmla="*/ 117566 w 4116947"/>
              <a:gd name="connsiteY4" fmla="*/ 117566 h 3046988"/>
              <a:gd name="connsiteX0" fmla="*/ 117566 w 4652524"/>
              <a:gd name="connsiteY0" fmla="*/ 182880 h 3112302"/>
              <a:gd name="connsiteX1" fmla="*/ 4652524 w 4652524"/>
              <a:gd name="connsiteY1" fmla="*/ 0 h 3112302"/>
              <a:gd name="connsiteX2" fmla="*/ 3646684 w 4652524"/>
              <a:gd name="connsiteY2" fmla="*/ 2668165 h 3112302"/>
              <a:gd name="connsiteX3" fmla="*/ 0 w 4652524"/>
              <a:gd name="connsiteY3" fmla="*/ 3112302 h 3112302"/>
              <a:gd name="connsiteX4" fmla="*/ 117566 w 4652524"/>
              <a:gd name="connsiteY4" fmla="*/ 182880 h 3112302"/>
              <a:gd name="connsiteX0" fmla="*/ 117566 w 4652524"/>
              <a:gd name="connsiteY0" fmla="*/ 182880 h 3112302"/>
              <a:gd name="connsiteX1" fmla="*/ 4652524 w 4652524"/>
              <a:gd name="connsiteY1" fmla="*/ 0 h 3112302"/>
              <a:gd name="connsiteX2" fmla="*/ 4574880 w 4652524"/>
              <a:gd name="connsiteY2" fmla="*/ 1701672 h 3112302"/>
              <a:gd name="connsiteX3" fmla="*/ 3646684 w 4652524"/>
              <a:gd name="connsiteY3" fmla="*/ 2668165 h 3112302"/>
              <a:gd name="connsiteX4" fmla="*/ 0 w 4652524"/>
              <a:gd name="connsiteY4" fmla="*/ 3112302 h 3112302"/>
              <a:gd name="connsiteX5" fmla="*/ 117566 w 4652524"/>
              <a:gd name="connsiteY5" fmla="*/ 182880 h 3112302"/>
              <a:gd name="connsiteX0" fmla="*/ 39189 w 4574147"/>
              <a:gd name="connsiteY0" fmla="*/ 182880 h 2808976"/>
              <a:gd name="connsiteX1" fmla="*/ 4574147 w 4574147"/>
              <a:gd name="connsiteY1" fmla="*/ 0 h 2808976"/>
              <a:gd name="connsiteX2" fmla="*/ 4496503 w 4574147"/>
              <a:gd name="connsiteY2" fmla="*/ 1701672 h 2808976"/>
              <a:gd name="connsiteX3" fmla="*/ 3568307 w 4574147"/>
              <a:gd name="connsiteY3" fmla="*/ 2668165 h 2808976"/>
              <a:gd name="connsiteX4" fmla="*/ 0 w 4574147"/>
              <a:gd name="connsiteY4" fmla="*/ 2210965 h 2808976"/>
              <a:gd name="connsiteX5" fmla="*/ 39189 w 4574147"/>
              <a:gd name="connsiteY5" fmla="*/ 182880 h 2808976"/>
              <a:gd name="connsiteX0" fmla="*/ 39189 w 4574147"/>
              <a:gd name="connsiteY0" fmla="*/ 182880 h 2808976"/>
              <a:gd name="connsiteX1" fmla="*/ 4574147 w 4574147"/>
              <a:gd name="connsiteY1" fmla="*/ 0 h 2808976"/>
              <a:gd name="connsiteX2" fmla="*/ 4496503 w 4574147"/>
              <a:gd name="connsiteY2" fmla="*/ 1701672 h 2808976"/>
              <a:gd name="connsiteX3" fmla="*/ 4457315 w 4574147"/>
              <a:gd name="connsiteY3" fmla="*/ 2171934 h 2808976"/>
              <a:gd name="connsiteX4" fmla="*/ 3568307 w 4574147"/>
              <a:gd name="connsiteY4" fmla="*/ 2668165 h 2808976"/>
              <a:gd name="connsiteX5" fmla="*/ 0 w 4574147"/>
              <a:gd name="connsiteY5" fmla="*/ 2210965 h 2808976"/>
              <a:gd name="connsiteX6" fmla="*/ 39189 w 4574147"/>
              <a:gd name="connsiteY6" fmla="*/ 182880 h 2808976"/>
              <a:gd name="connsiteX0" fmla="*/ 0 w 4600273"/>
              <a:gd name="connsiteY0" fmla="*/ 130629 h 2808976"/>
              <a:gd name="connsiteX1" fmla="*/ 4600273 w 4600273"/>
              <a:gd name="connsiteY1" fmla="*/ 0 h 2808976"/>
              <a:gd name="connsiteX2" fmla="*/ 4522629 w 4600273"/>
              <a:gd name="connsiteY2" fmla="*/ 1701672 h 2808976"/>
              <a:gd name="connsiteX3" fmla="*/ 4483441 w 4600273"/>
              <a:gd name="connsiteY3" fmla="*/ 2171934 h 2808976"/>
              <a:gd name="connsiteX4" fmla="*/ 3594433 w 4600273"/>
              <a:gd name="connsiteY4" fmla="*/ 2668165 h 2808976"/>
              <a:gd name="connsiteX5" fmla="*/ 26126 w 4600273"/>
              <a:gd name="connsiteY5" fmla="*/ 2210965 h 2808976"/>
              <a:gd name="connsiteX6" fmla="*/ 0 w 4600273"/>
              <a:gd name="connsiteY6" fmla="*/ 130629 h 2808976"/>
              <a:gd name="connsiteX0" fmla="*/ 0 w 4639461"/>
              <a:gd name="connsiteY0" fmla="*/ 78377 h 2808976"/>
              <a:gd name="connsiteX1" fmla="*/ 4639461 w 4639461"/>
              <a:gd name="connsiteY1" fmla="*/ 0 h 2808976"/>
              <a:gd name="connsiteX2" fmla="*/ 4561817 w 4639461"/>
              <a:gd name="connsiteY2" fmla="*/ 1701672 h 2808976"/>
              <a:gd name="connsiteX3" fmla="*/ 4522629 w 4639461"/>
              <a:gd name="connsiteY3" fmla="*/ 2171934 h 2808976"/>
              <a:gd name="connsiteX4" fmla="*/ 3633621 w 4639461"/>
              <a:gd name="connsiteY4" fmla="*/ 2668165 h 2808976"/>
              <a:gd name="connsiteX5" fmla="*/ 65314 w 4639461"/>
              <a:gd name="connsiteY5" fmla="*/ 2210965 h 2808976"/>
              <a:gd name="connsiteX6" fmla="*/ 0 w 4639461"/>
              <a:gd name="connsiteY6" fmla="*/ 78377 h 2808976"/>
              <a:gd name="connsiteX0" fmla="*/ 0 w 4639461"/>
              <a:gd name="connsiteY0" fmla="*/ 78377 h 3082386"/>
              <a:gd name="connsiteX1" fmla="*/ 4639461 w 4639461"/>
              <a:gd name="connsiteY1" fmla="*/ 0 h 3082386"/>
              <a:gd name="connsiteX2" fmla="*/ 4561817 w 4639461"/>
              <a:gd name="connsiteY2" fmla="*/ 1701672 h 3082386"/>
              <a:gd name="connsiteX3" fmla="*/ 4522629 w 4639461"/>
              <a:gd name="connsiteY3" fmla="*/ 2171934 h 3082386"/>
              <a:gd name="connsiteX4" fmla="*/ 3633621 w 4639461"/>
              <a:gd name="connsiteY4" fmla="*/ 2668165 h 3082386"/>
              <a:gd name="connsiteX5" fmla="*/ 2706887 w 4639461"/>
              <a:gd name="connsiteY5" fmla="*/ 3072195 h 3082386"/>
              <a:gd name="connsiteX6" fmla="*/ 65314 w 4639461"/>
              <a:gd name="connsiteY6" fmla="*/ 2210965 h 3082386"/>
              <a:gd name="connsiteX7" fmla="*/ 0 w 4639461"/>
              <a:gd name="connsiteY7" fmla="*/ 78377 h 3082386"/>
              <a:gd name="connsiteX0" fmla="*/ 0 w 4639461"/>
              <a:gd name="connsiteY0" fmla="*/ 78377 h 3082386"/>
              <a:gd name="connsiteX1" fmla="*/ 4639461 w 4639461"/>
              <a:gd name="connsiteY1" fmla="*/ 0 h 3082386"/>
              <a:gd name="connsiteX2" fmla="*/ 4561817 w 4639461"/>
              <a:gd name="connsiteY2" fmla="*/ 1701672 h 3082386"/>
              <a:gd name="connsiteX3" fmla="*/ 4522629 w 4639461"/>
              <a:gd name="connsiteY3" fmla="*/ 2171934 h 3082386"/>
              <a:gd name="connsiteX4" fmla="*/ 3633621 w 4639461"/>
              <a:gd name="connsiteY4" fmla="*/ 2668165 h 3082386"/>
              <a:gd name="connsiteX5" fmla="*/ 2706887 w 4639461"/>
              <a:gd name="connsiteY5" fmla="*/ 3072195 h 3082386"/>
              <a:gd name="connsiteX6" fmla="*/ 238007 w 4639461"/>
              <a:gd name="connsiteY6" fmla="*/ 2865546 h 3082386"/>
              <a:gd name="connsiteX7" fmla="*/ 65314 w 4639461"/>
              <a:gd name="connsiteY7" fmla="*/ 2210965 h 3082386"/>
              <a:gd name="connsiteX8" fmla="*/ 0 w 4639461"/>
              <a:gd name="connsiteY8" fmla="*/ 78377 h 3082386"/>
              <a:gd name="connsiteX0" fmla="*/ 0 w 4639461"/>
              <a:gd name="connsiteY0" fmla="*/ 78377 h 3082386"/>
              <a:gd name="connsiteX1" fmla="*/ 4639461 w 4639461"/>
              <a:gd name="connsiteY1" fmla="*/ 0 h 3082386"/>
              <a:gd name="connsiteX2" fmla="*/ 4561817 w 4639461"/>
              <a:gd name="connsiteY2" fmla="*/ 1701672 h 3082386"/>
              <a:gd name="connsiteX3" fmla="*/ 4522629 w 4639461"/>
              <a:gd name="connsiteY3" fmla="*/ 2171934 h 3082386"/>
              <a:gd name="connsiteX4" fmla="*/ 4405059 w 4639461"/>
              <a:gd name="connsiteY4" fmla="*/ 2865546 h 3082386"/>
              <a:gd name="connsiteX5" fmla="*/ 3633621 w 4639461"/>
              <a:gd name="connsiteY5" fmla="*/ 2668165 h 3082386"/>
              <a:gd name="connsiteX6" fmla="*/ 2706887 w 4639461"/>
              <a:gd name="connsiteY6" fmla="*/ 3072195 h 3082386"/>
              <a:gd name="connsiteX7" fmla="*/ 238007 w 4639461"/>
              <a:gd name="connsiteY7" fmla="*/ 2865546 h 3082386"/>
              <a:gd name="connsiteX8" fmla="*/ 65314 w 4639461"/>
              <a:gd name="connsiteY8" fmla="*/ 2210965 h 3082386"/>
              <a:gd name="connsiteX9" fmla="*/ 0 w 4639461"/>
              <a:gd name="connsiteY9" fmla="*/ 78377 h 3082386"/>
              <a:gd name="connsiteX0" fmla="*/ 0 w 4639461"/>
              <a:gd name="connsiteY0" fmla="*/ 78377 h 3084680"/>
              <a:gd name="connsiteX1" fmla="*/ 4639461 w 4639461"/>
              <a:gd name="connsiteY1" fmla="*/ 0 h 3084680"/>
              <a:gd name="connsiteX2" fmla="*/ 4561817 w 4639461"/>
              <a:gd name="connsiteY2" fmla="*/ 1701672 h 3084680"/>
              <a:gd name="connsiteX3" fmla="*/ 4522629 w 4639461"/>
              <a:gd name="connsiteY3" fmla="*/ 2171934 h 3084680"/>
              <a:gd name="connsiteX4" fmla="*/ 4405059 w 4639461"/>
              <a:gd name="connsiteY4" fmla="*/ 2865546 h 3084680"/>
              <a:gd name="connsiteX5" fmla="*/ 3633621 w 4639461"/>
              <a:gd name="connsiteY5" fmla="*/ 2747645 h 3084680"/>
              <a:gd name="connsiteX6" fmla="*/ 2706887 w 4639461"/>
              <a:gd name="connsiteY6" fmla="*/ 3072195 h 3084680"/>
              <a:gd name="connsiteX7" fmla="*/ 238007 w 4639461"/>
              <a:gd name="connsiteY7" fmla="*/ 2865546 h 3084680"/>
              <a:gd name="connsiteX8" fmla="*/ 65314 w 4639461"/>
              <a:gd name="connsiteY8" fmla="*/ 2210965 h 3084680"/>
              <a:gd name="connsiteX9" fmla="*/ 0 w 4639461"/>
              <a:gd name="connsiteY9" fmla="*/ 78377 h 3084680"/>
              <a:gd name="connsiteX0" fmla="*/ 18389 w 4657850"/>
              <a:gd name="connsiteY0" fmla="*/ 78377 h 3084680"/>
              <a:gd name="connsiteX1" fmla="*/ 4657850 w 4657850"/>
              <a:gd name="connsiteY1" fmla="*/ 0 h 3084680"/>
              <a:gd name="connsiteX2" fmla="*/ 4580206 w 4657850"/>
              <a:gd name="connsiteY2" fmla="*/ 1701672 h 3084680"/>
              <a:gd name="connsiteX3" fmla="*/ 4541018 w 4657850"/>
              <a:gd name="connsiteY3" fmla="*/ 2171934 h 3084680"/>
              <a:gd name="connsiteX4" fmla="*/ 4423448 w 4657850"/>
              <a:gd name="connsiteY4" fmla="*/ 2865546 h 3084680"/>
              <a:gd name="connsiteX5" fmla="*/ 3652010 w 4657850"/>
              <a:gd name="connsiteY5" fmla="*/ 2747645 h 3084680"/>
              <a:gd name="connsiteX6" fmla="*/ 2725276 w 4657850"/>
              <a:gd name="connsiteY6" fmla="*/ 3072195 h 3084680"/>
              <a:gd name="connsiteX7" fmla="*/ 256396 w 4657850"/>
              <a:gd name="connsiteY7" fmla="*/ 2865546 h 3084680"/>
              <a:gd name="connsiteX8" fmla="*/ 5326 w 4657850"/>
              <a:gd name="connsiteY8" fmla="*/ 2163278 h 3084680"/>
              <a:gd name="connsiteX9" fmla="*/ 18389 w 4657850"/>
              <a:gd name="connsiteY9" fmla="*/ 78377 h 3084680"/>
              <a:gd name="connsiteX0" fmla="*/ 13063 w 4652524"/>
              <a:gd name="connsiteY0" fmla="*/ 78377 h 3084680"/>
              <a:gd name="connsiteX1" fmla="*/ 4652524 w 4652524"/>
              <a:gd name="connsiteY1" fmla="*/ 0 h 3084680"/>
              <a:gd name="connsiteX2" fmla="*/ 4574880 w 4652524"/>
              <a:gd name="connsiteY2" fmla="*/ 1701672 h 3084680"/>
              <a:gd name="connsiteX3" fmla="*/ 4535692 w 4652524"/>
              <a:gd name="connsiteY3" fmla="*/ 2171934 h 3084680"/>
              <a:gd name="connsiteX4" fmla="*/ 4418122 w 4652524"/>
              <a:gd name="connsiteY4" fmla="*/ 2865546 h 3084680"/>
              <a:gd name="connsiteX5" fmla="*/ 3646684 w 4652524"/>
              <a:gd name="connsiteY5" fmla="*/ 2747645 h 3084680"/>
              <a:gd name="connsiteX6" fmla="*/ 2719950 w 4652524"/>
              <a:gd name="connsiteY6" fmla="*/ 3072195 h 3084680"/>
              <a:gd name="connsiteX7" fmla="*/ 1727173 w 4652524"/>
              <a:gd name="connsiteY7" fmla="*/ 2547624 h 3084680"/>
              <a:gd name="connsiteX8" fmla="*/ 251070 w 4652524"/>
              <a:gd name="connsiteY8" fmla="*/ 2865546 h 3084680"/>
              <a:gd name="connsiteX9" fmla="*/ 0 w 4652524"/>
              <a:gd name="connsiteY9" fmla="*/ 2163278 h 3084680"/>
              <a:gd name="connsiteX10" fmla="*/ 13063 w 4652524"/>
              <a:gd name="connsiteY10" fmla="*/ 78377 h 3084680"/>
              <a:gd name="connsiteX0" fmla="*/ 13063 w 4652524"/>
              <a:gd name="connsiteY0" fmla="*/ 78377 h 3084680"/>
              <a:gd name="connsiteX1" fmla="*/ 2497882 w 4652524"/>
              <a:gd name="connsiteY1" fmla="*/ 242695 h 3084680"/>
              <a:gd name="connsiteX2" fmla="*/ 4652524 w 4652524"/>
              <a:gd name="connsiteY2" fmla="*/ 0 h 3084680"/>
              <a:gd name="connsiteX3" fmla="*/ 4574880 w 4652524"/>
              <a:gd name="connsiteY3" fmla="*/ 1701672 h 3084680"/>
              <a:gd name="connsiteX4" fmla="*/ 4535692 w 4652524"/>
              <a:gd name="connsiteY4" fmla="*/ 2171934 h 3084680"/>
              <a:gd name="connsiteX5" fmla="*/ 4418122 w 4652524"/>
              <a:gd name="connsiteY5" fmla="*/ 2865546 h 3084680"/>
              <a:gd name="connsiteX6" fmla="*/ 3646684 w 4652524"/>
              <a:gd name="connsiteY6" fmla="*/ 2747645 h 3084680"/>
              <a:gd name="connsiteX7" fmla="*/ 2719950 w 4652524"/>
              <a:gd name="connsiteY7" fmla="*/ 3072195 h 3084680"/>
              <a:gd name="connsiteX8" fmla="*/ 1727173 w 4652524"/>
              <a:gd name="connsiteY8" fmla="*/ 2547624 h 3084680"/>
              <a:gd name="connsiteX9" fmla="*/ 251070 w 4652524"/>
              <a:gd name="connsiteY9" fmla="*/ 2865546 h 3084680"/>
              <a:gd name="connsiteX10" fmla="*/ 0 w 4652524"/>
              <a:gd name="connsiteY10" fmla="*/ 2163278 h 3084680"/>
              <a:gd name="connsiteX11" fmla="*/ 13063 w 4652524"/>
              <a:gd name="connsiteY11" fmla="*/ 78377 h 308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52524" h="3084680">
                <a:moveTo>
                  <a:pt x="13063" y="78377"/>
                </a:moveTo>
                <a:cubicBezTo>
                  <a:pt x="845690" y="58968"/>
                  <a:pt x="1665255" y="262104"/>
                  <a:pt x="2497882" y="242695"/>
                </a:cubicBezTo>
                <a:lnTo>
                  <a:pt x="4652524" y="0"/>
                </a:lnTo>
                <a:cubicBezTo>
                  <a:pt x="4452471" y="514972"/>
                  <a:pt x="4774933" y="1186700"/>
                  <a:pt x="4574880" y="1701672"/>
                </a:cubicBezTo>
                <a:cubicBezTo>
                  <a:pt x="4452960" y="1814883"/>
                  <a:pt x="4657612" y="2058723"/>
                  <a:pt x="4535692" y="2171934"/>
                </a:cubicBezTo>
                <a:cubicBezTo>
                  <a:pt x="4457313" y="2212386"/>
                  <a:pt x="4496501" y="2825094"/>
                  <a:pt x="4418122" y="2865546"/>
                </a:cubicBezTo>
                <a:lnTo>
                  <a:pt x="3646684" y="2747645"/>
                </a:lnTo>
                <a:cubicBezTo>
                  <a:pt x="3354946" y="2855299"/>
                  <a:pt x="3314668" y="3148395"/>
                  <a:pt x="2719950" y="3072195"/>
                </a:cubicBezTo>
                <a:cubicBezTo>
                  <a:pt x="2389146" y="3118338"/>
                  <a:pt x="2138653" y="2582066"/>
                  <a:pt x="1727173" y="2547624"/>
                </a:cubicBezTo>
                <a:cubicBezTo>
                  <a:pt x="1315693" y="2513182"/>
                  <a:pt x="528047" y="3009084"/>
                  <a:pt x="251070" y="2865546"/>
                </a:cubicBezTo>
                <a:cubicBezTo>
                  <a:pt x="-25907" y="2722008"/>
                  <a:pt x="91919" y="2569521"/>
                  <a:pt x="0" y="2163278"/>
                </a:cubicBezTo>
                <a:cubicBezTo>
                  <a:pt x="4354" y="1468311"/>
                  <a:pt x="8709" y="773344"/>
                  <a:pt x="13063" y="78377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1.1.2 Say simple words and phrases with proper sound and stress. </a:t>
            </a:r>
          </a:p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4.1. Repeat rhymes after the teacher.</a:t>
            </a:r>
          </a:p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4.1.2 Recite rhymes independently. 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84496" y="4644618"/>
            <a:ext cx="5154861" cy="1569660"/>
          </a:xfrm>
          <a:custGeom>
            <a:avLst/>
            <a:gdLst>
              <a:gd name="connsiteX0" fmla="*/ 0 w 4919730"/>
              <a:gd name="connsiteY0" fmla="*/ 0 h 1200329"/>
              <a:gd name="connsiteX1" fmla="*/ 4919730 w 4919730"/>
              <a:gd name="connsiteY1" fmla="*/ 0 h 1200329"/>
              <a:gd name="connsiteX2" fmla="*/ 4919730 w 4919730"/>
              <a:gd name="connsiteY2" fmla="*/ 1200329 h 1200329"/>
              <a:gd name="connsiteX3" fmla="*/ 0 w 4919730"/>
              <a:gd name="connsiteY3" fmla="*/ 1200329 h 1200329"/>
              <a:gd name="connsiteX4" fmla="*/ 0 w 4919730"/>
              <a:gd name="connsiteY4" fmla="*/ 0 h 1200329"/>
              <a:gd name="connsiteX0" fmla="*/ 26126 w 4945856"/>
              <a:gd name="connsiteY0" fmla="*/ 0 h 1683655"/>
              <a:gd name="connsiteX1" fmla="*/ 4945856 w 4945856"/>
              <a:gd name="connsiteY1" fmla="*/ 0 h 1683655"/>
              <a:gd name="connsiteX2" fmla="*/ 4945856 w 4945856"/>
              <a:gd name="connsiteY2" fmla="*/ 1200329 h 1683655"/>
              <a:gd name="connsiteX3" fmla="*/ 0 w 4945856"/>
              <a:gd name="connsiteY3" fmla="*/ 1683655 h 1683655"/>
              <a:gd name="connsiteX4" fmla="*/ 26126 w 4945856"/>
              <a:gd name="connsiteY4" fmla="*/ 0 h 1683655"/>
              <a:gd name="connsiteX0" fmla="*/ 91441 w 4945856"/>
              <a:gd name="connsiteY0" fmla="*/ 522515 h 1683655"/>
              <a:gd name="connsiteX1" fmla="*/ 4945856 w 4945856"/>
              <a:gd name="connsiteY1" fmla="*/ 0 h 1683655"/>
              <a:gd name="connsiteX2" fmla="*/ 4945856 w 4945856"/>
              <a:gd name="connsiteY2" fmla="*/ 1200329 h 1683655"/>
              <a:gd name="connsiteX3" fmla="*/ 0 w 4945856"/>
              <a:gd name="connsiteY3" fmla="*/ 1683655 h 1683655"/>
              <a:gd name="connsiteX4" fmla="*/ 91441 w 4945856"/>
              <a:gd name="connsiteY4" fmla="*/ 522515 h 1683655"/>
              <a:gd name="connsiteX0" fmla="*/ 91441 w 5050359"/>
              <a:gd name="connsiteY0" fmla="*/ 143692 h 1304832"/>
              <a:gd name="connsiteX1" fmla="*/ 5050359 w 5050359"/>
              <a:gd name="connsiteY1" fmla="*/ 0 h 1304832"/>
              <a:gd name="connsiteX2" fmla="*/ 4945856 w 5050359"/>
              <a:gd name="connsiteY2" fmla="*/ 821506 h 1304832"/>
              <a:gd name="connsiteX3" fmla="*/ 0 w 5050359"/>
              <a:gd name="connsiteY3" fmla="*/ 1304832 h 1304832"/>
              <a:gd name="connsiteX4" fmla="*/ 91441 w 5050359"/>
              <a:gd name="connsiteY4" fmla="*/ 143692 h 1304832"/>
              <a:gd name="connsiteX0" fmla="*/ 91441 w 5050359"/>
              <a:gd name="connsiteY0" fmla="*/ 223525 h 1384665"/>
              <a:gd name="connsiteX1" fmla="*/ 5050359 w 5050359"/>
              <a:gd name="connsiteY1" fmla="*/ 79833 h 1384665"/>
              <a:gd name="connsiteX2" fmla="*/ 4945856 w 5050359"/>
              <a:gd name="connsiteY2" fmla="*/ 901339 h 1384665"/>
              <a:gd name="connsiteX3" fmla="*/ 0 w 5050359"/>
              <a:gd name="connsiteY3" fmla="*/ 1384665 h 1384665"/>
              <a:gd name="connsiteX4" fmla="*/ 91441 w 5050359"/>
              <a:gd name="connsiteY4" fmla="*/ 223525 h 1384665"/>
              <a:gd name="connsiteX0" fmla="*/ 91441 w 5050359"/>
              <a:gd name="connsiteY0" fmla="*/ 302534 h 1463674"/>
              <a:gd name="connsiteX1" fmla="*/ 2280236 w 5050359"/>
              <a:gd name="connsiteY1" fmla="*/ 7117 h 1463674"/>
              <a:gd name="connsiteX2" fmla="*/ 5050359 w 5050359"/>
              <a:gd name="connsiteY2" fmla="*/ 158842 h 1463674"/>
              <a:gd name="connsiteX3" fmla="*/ 4945856 w 5050359"/>
              <a:gd name="connsiteY3" fmla="*/ 980348 h 1463674"/>
              <a:gd name="connsiteX4" fmla="*/ 0 w 5050359"/>
              <a:gd name="connsiteY4" fmla="*/ 1463674 h 1463674"/>
              <a:gd name="connsiteX5" fmla="*/ 91441 w 5050359"/>
              <a:gd name="connsiteY5" fmla="*/ 302534 h 1463674"/>
              <a:gd name="connsiteX0" fmla="*/ 91441 w 5050359"/>
              <a:gd name="connsiteY0" fmla="*/ 340064 h 1501204"/>
              <a:gd name="connsiteX1" fmla="*/ 1039265 w 5050359"/>
              <a:gd name="connsiteY1" fmla="*/ 18521 h 1501204"/>
              <a:gd name="connsiteX2" fmla="*/ 2280236 w 5050359"/>
              <a:gd name="connsiteY2" fmla="*/ 44647 h 1501204"/>
              <a:gd name="connsiteX3" fmla="*/ 5050359 w 5050359"/>
              <a:gd name="connsiteY3" fmla="*/ 196372 h 1501204"/>
              <a:gd name="connsiteX4" fmla="*/ 4945856 w 5050359"/>
              <a:gd name="connsiteY4" fmla="*/ 1017878 h 1501204"/>
              <a:gd name="connsiteX5" fmla="*/ 0 w 5050359"/>
              <a:gd name="connsiteY5" fmla="*/ 1501204 h 1501204"/>
              <a:gd name="connsiteX6" fmla="*/ 91441 w 5050359"/>
              <a:gd name="connsiteY6" fmla="*/ 340064 h 1501204"/>
              <a:gd name="connsiteX0" fmla="*/ 91441 w 5050359"/>
              <a:gd name="connsiteY0" fmla="*/ 339849 h 1500989"/>
              <a:gd name="connsiteX1" fmla="*/ 1039265 w 5050359"/>
              <a:gd name="connsiteY1" fmla="*/ 18306 h 1500989"/>
              <a:gd name="connsiteX2" fmla="*/ 2280236 w 5050359"/>
              <a:gd name="connsiteY2" fmla="*/ 44432 h 1500989"/>
              <a:gd name="connsiteX3" fmla="*/ 3586522 w 5050359"/>
              <a:gd name="connsiteY3" fmla="*/ 240375 h 1500989"/>
              <a:gd name="connsiteX4" fmla="*/ 5050359 w 5050359"/>
              <a:gd name="connsiteY4" fmla="*/ 196157 h 1500989"/>
              <a:gd name="connsiteX5" fmla="*/ 4945856 w 5050359"/>
              <a:gd name="connsiteY5" fmla="*/ 1017663 h 1500989"/>
              <a:gd name="connsiteX6" fmla="*/ 0 w 5050359"/>
              <a:gd name="connsiteY6" fmla="*/ 1500989 h 1500989"/>
              <a:gd name="connsiteX7" fmla="*/ 91441 w 5050359"/>
              <a:gd name="connsiteY7" fmla="*/ 339849 h 1500989"/>
              <a:gd name="connsiteX0" fmla="*/ 0 w 5154861"/>
              <a:gd name="connsiteY0" fmla="*/ 214935 h 1500989"/>
              <a:gd name="connsiteX1" fmla="*/ 1143767 w 5154861"/>
              <a:gd name="connsiteY1" fmla="*/ 18306 h 1500989"/>
              <a:gd name="connsiteX2" fmla="*/ 2384738 w 5154861"/>
              <a:gd name="connsiteY2" fmla="*/ 44432 h 1500989"/>
              <a:gd name="connsiteX3" fmla="*/ 3691024 w 5154861"/>
              <a:gd name="connsiteY3" fmla="*/ 240375 h 1500989"/>
              <a:gd name="connsiteX4" fmla="*/ 5154861 w 5154861"/>
              <a:gd name="connsiteY4" fmla="*/ 196157 h 1500989"/>
              <a:gd name="connsiteX5" fmla="*/ 5050358 w 5154861"/>
              <a:gd name="connsiteY5" fmla="*/ 1017663 h 1500989"/>
              <a:gd name="connsiteX6" fmla="*/ 104502 w 5154861"/>
              <a:gd name="connsiteY6" fmla="*/ 1500989 h 1500989"/>
              <a:gd name="connsiteX7" fmla="*/ 0 w 5154861"/>
              <a:gd name="connsiteY7" fmla="*/ 214935 h 15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54861" h="1500989">
                <a:moveTo>
                  <a:pt x="0" y="214935"/>
                </a:moveTo>
                <a:cubicBezTo>
                  <a:pt x="177565" y="-14762"/>
                  <a:pt x="778968" y="67542"/>
                  <a:pt x="1143767" y="18306"/>
                </a:cubicBezTo>
                <a:cubicBezTo>
                  <a:pt x="1508566" y="-30930"/>
                  <a:pt x="1958018" y="33546"/>
                  <a:pt x="2384738" y="44432"/>
                </a:cubicBezTo>
                <a:cubicBezTo>
                  <a:pt x="2811458" y="55318"/>
                  <a:pt x="3229337" y="215088"/>
                  <a:pt x="3691024" y="240375"/>
                </a:cubicBezTo>
                <a:cubicBezTo>
                  <a:pt x="4152711" y="265662"/>
                  <a:pt x="4930483" y="40483"/>
                  <a:pt x="5154861" y="196157"/>
                </a:cubicBezTo>
                <a:lnTo>
                  <a:pt x="5050358" y="1017663"/>
                </a:lnTo>
                <a:lnTo>
                  <a:pt x="104502" y="1500989"/>
                </a:lnTo>
                <a:lnTo>
                  <a:pt x="0" y="21493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1.4.1 Reads words and phrases with the help of visual clues and simple sentences.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12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Q2uYNiaw9qE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60766" y="2051685"/>
            <a:ext cx="7067005" cy="3975190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352282" y="297366"/>
            <a:ext cx="919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are you students? How is your health?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2504" y="1107194"/>
            <a:ext cx="6323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OK. Now enjoy a video..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237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41566" y="297366"/>
            <a:ext cx="89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read today?</a:t>
            </a:r>
            <a:endParaRPr lang="en-US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1566" y="1033850"/>
            <a:ext cx="890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you tell me?</a:t>
            </a:r>
            <a:endParaRPr lang="en-US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3155" y="2017309"/>
            <a:ext cx="89088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Rainbow, rainbow,</a:t>
            </a:r>
          </a:p>
          <a:p>
            <a:pPr algn="ctr"/>
            <a:endParaRPr lang="en-US" sz="1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see you!</a:t>
            </a:r>
          </a:p>
          <a:p>
            <a:pPr algn="ctr"/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0309" y="11509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40348" y="3407982"/>
            <a:ext cx="121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6333592" y="3378777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3277869" y="4278392"/>
            <a:ext cx="193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r>
              <a:rPr lang="en-US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5193022" y="4324534"/>
            <a:ext cx="176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18114" y="4299927"/>
            <a:ext cx="1881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US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4110523" y="5313805"/>
            <a:ext cx="177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7038987" y="5335138"/>
            <a:ext cx="1672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D943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4800" dirty="0">
              <a:solidFill>
                <a:srgbClr val="D943C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54817" y="1007571"/>
            <a:ext cx="995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355194" y="3501106"/>
            <a:ext cx="1348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6848107" y="4394928"/>
            <a:ext cx="1348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6029398" y="5442452"/>
            <a:ext cx="1348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en-US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8708312" y="5442452"/>
            <a:ext cx="1348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oo!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44081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2.59259E-6 L -1.66667E-6 -0.07222 " pathEditMode="relative" rAng="0" ptsTypes="AA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7.40741E-7 L 4.16667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7.40741E-7 L 4.166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2.22222E-6 L 4.375E-6 -0.07222 " pathEditMode="relative" rAng="0" ptsTypes="AA">
                                      <p:cBhvr>
                                        <p:cTn id="10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1.11022E-16 L -1.04167E-6 -0.07222 " pathEditMode="relative" rAng="0" ptsTypes="AA">
                                      <p:cBhvr>
                                        <p:cTn id="1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58333E-6 3.33333E-6 L -4.58333E-6 -0.07223 " pathEditMode="relative" rAng="0" ptsTypes="AA">
                                      <p:cBhvr>
                                        <p:cTn id="1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4.07407E-6 L -2.08333E-6 -0.07223 " pathEditMode="relative" rAng="0" ptsTypes="AA">
                                      <p:cBhvr>
                                        <p:cTn id="1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tx1"/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20176" y="258433"/>
            <a:ext cx="10123970" cy="1349633"/>
            <a:chOff x="1682905" y="297366"/>
            <a:chExt cx="8798894" cy="1349633"/>
          </a:xfrm>
        </p:grpSpPr>
        <p:sp>
          <p:nvSpPr>
            <p:cNvPr id="6" name="TextBox 5"/>
            <p:cNvSpPr txBox="1"/>
            <p:nvPr/>
          </p:nvSpPr>
          <p:spPr>
            <a:xfrm>
              <a:off x="2674961" y="297366"/>
              <a:ext cx="6842078" cy="1349633"/>
            </a:xfrm>
            <a:prstGeom prst="doubleWave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Our today’s lesson is </a:t>
              </a:r>
              <a:r>
                <a:rPr lang="en-US" sz="6000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6000" i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6000" i="1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6000" i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6000" i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sz="6000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6000" i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sz="4000" i="1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..</a:t>
              </a:r>
              <a:endParaRPr lang="en-US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Pentagon 2"/>
            <p:cNvSpPr/>
            <p:nvPr/>
          </p:nvSpPr>
          <p:spPr>
            <a:xfrm>
              <a:off x="9503391" y="668519"/>
              <a:ext cx="978408" cy="484632"/>
            </a:xfrm>
            <a:prstGeom prst="homePlat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entagon 6"/>
            <p:cNvSpPr/>
            <p:nvPr/>
          </p:nvSpPr>
          <p:spPr>
            <a:xfrm flipH="1">
              <a:off x="1682905" y="668519"/>
              <a:ext cx="988985" cy="484632"/>
            </a:xfrm>
            <a:prstGeom prst="homePlat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/>
          <p:cNvSpPr/>
          <p:nvPr/>
        </p:nvSpPr>
        <p:spPr>
          <a:xfrm>
            <a:off x="286153" y="1630222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8"/>
          <p:cNvSpPr/>
          <p:nvPr/>
        </p:nvSpPr>
        <p:spPr>
          <a:xfrm>
            <a:off x="1193640" y="4040050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8"/>
          <p:cNvSpPr/>
          <p:nvPr/>
        </p:nvSpPr>
        <p:spPr>
          <a:xfrm>
            <a:off x="4819898" y="3845072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8"/>
          <p:cNvSpPr/>
          <p:nvPr/>
        </p:nvSpPr>
        <p:spPr>
          <a:xfrm>
            <a:off x="8843663" y="4028124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E22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8"/>
          <p:cNvSpPr/>
          <p:nvPr/>
        </p:nvSpPr>
        <p:spPr>
          <a:xfrm>
            <a:off x="3629958" y="1706405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8"/>
          <p:cNvSpPr/>
          <p:nvPr/>
        </p:nvSpPr>
        <p:spPr>
          <a:xfrm>
            <a:off x="6546928" y="1787657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8"/>
          <p:cNvSpPr/>
          <p:nvPr/>
        </p:nvSpPr>
        <p:spPr>
          <a:xfrm>
            <a:off x="9422313" y="1858374"/>
            <a:ext cx="2552203" cy="1160060"/>
          </a:xfrm>
          <a:custGeom>
            <a:avLst/>
            <a:gdLst>
              <a:gd name="connsiteX0" fmla="*/ 0 w 3684895"/>
              <a:gd name="connsiteY0" fmla="*/ 1146412 h 2292824"/>
              <a:gd name="connsiteX1" fmla="*/ 1842448 w 3684895"/>
              <a:gd name="connsiteY1" fmla="*/ 0 h 2292824"/>
              <a:gd name="connsiteX2" fmla="*/ 3684896 w 3684895"/>
              <a:gd name="connsiteY2" fmla="*/ 1146412 h 2292824"/>
              <a:gd name="connsiteX3" fmla="*/ 1842448 w 3684895"/>
              <a:gd name="connsiteY3" fmla="*/ 2292824 h 2292824"/>
              <a:gd name="connsiteX4" fmla="*/ 0 w 3684895"/>
              <a:gd name="connsiteY4" fmla="*/ 1146412 h 2292824"/>
              <a:gd name="connsiteX0" fmla="*/ 73 w 3684969"/>
              <a:gd name="connsiteY0" fmla="*/ 1146412 h 1306266"/>
              <a:gd name="connsiteX1" fmla="*/ 1842521 w 3684969"/>
              <a:gd name="connsiteY1" fmla="*/ 0 h 1306266"/>
              <a:gd name="connsiteX2" fmla="*/ 3684969 w 3684969"/>
              <a:gd name="connsiteY2" fmla="*/ 1146412 h 1306266"/>
              <a:gd name="connsiteX3" fmla="*/ 1897112 w 3684969"/>
              <a:gd name="connsiteY3" fmla="*/ 327546 h 1306266"/>
              <a:gd name="connsiteX4" fmla="*/ 73 w 3684969"/>
              <a:gd name="connsiteY4" fmla="*/ 1146412 h 1306266"/>
              <a:gd name="connsiteX0" fmla="*/ 73 w 3726708"/>
              <a:gd name="connsiteY0" fmla="*/ 1146412 h 1180602"/>
              <a:gd name="connsiteX1" fmla="*/ 1842521 w 3726708"/>
              <a:gd name="connsiteY1" fmla="*/ 0 h 1180602"/>
              <a:gd name="connsiteX2" fmla="*/ 3684969 w 3726708"/>
              <a:gd name="connsiteY2" fmla="*/ 1146412 h 1180602"/>
              <a:gd name="connsiteX3" fmla="*/ 3043524 w 3726708"/>
              <a:gd name="connsiteY3" fmla="*/ 818866 h 1180602"/>
              <a:gd name="connsiteX4" fmla="*/ 1897112 w 3726708"/>
              <a:gd name="connsiteY4" fmla="*/ 327546 h 1180602"/>
              <a:gd name="connsiteX5" fmla="*/ 73 w 3726708"/>
              <a:gd name="connsiteY5" fmla="*/ 1146412 h 1180602"/>
              <a:gd name="connsiteX0" fmla="*/ 73 w 3772090"/>
              <a:gd name="connsiteY0" fmla="*/ 1146412 h 1222373"/>
              <a:gd name="connsiteX1" fmla="*/ 1842521 w 3772090"/>
              <a:gd name="connsiteY1" fmla="*/ 0 h 1222373"/>
              <a:gd name="connsiteX2" fmla="*/ 3684969 w 3772090"/>
              <a:gd name="connsiteY2" fmla="*/ 1146412 h 1222373"/>
              <a:gd name="connsiteX3" fmla="*/ 3425660 w 3772090"/>
              <a:gd name="connsiteY3" fmla="*/ 1091821 h 1222373"/>
              <a:gd name="connsiteX4" fmla="*/ 3043524 w 3772090"/>
              <a:gd name="connsiteY4" fmla="*/ 818866 h 1222373"/>
              <a:gd name="connsiteX5" fmla="*/ 1897112 w 3772090"/>
              <a:gd name="connsiteY5" fmla="*/ 327546 h 1222373"/>
              <a:gd name="connsiteX6" fmla="*/ 73 w 3772090"/>
              <a:gd name="connsiteY6" fmla="*/ 1146412 h 12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2090" h="1222373">
                <a:moveTo>
                  <a:pt x="73" y="1146412"/>
                </a:moveTo>
                <a:cubicBezTo>
                  <a:pt x="-9025" y="1091821"/>
                  <a:pt x="824965" y="0"/>
                  <a:pt x="1842521" y="0"/>
                </a:cubicBezTo>
                <a:cubicBezTo>
                  <a:pt x="2860077" y="0"/>
                  <a:pt x="3418838" y="971266"/>
                  <a:pt x="3684969" y="1146412"/>
                </a:cubicBezTo>
                <a:cubicBezTo>
                  <a:pt x="3951100" y="1321558"/>
                  <a:pt x="3532567" y="1146412"/>
                  <a:pt x="3425660" y="1091821"/>
                </a:cubicBezTo>
                <a:cubicBezTo>
                  <a:pt x="3318753" y="1037230"/>
                  <a:pt x="3300557" y="939421"/>
                  <a:pt x="3043524" y="818866"/>
                </a:cubicBezTo>
                <a:cubicBezTo>
                  <a:pt x="2786491" y="698311"/>
                  <a:pt x="2404354" y="272955"/>
                  <a:pt x="1897112" y="327546"/>
                </a:cubicBezTo>
                <a:cubicBezTo>
                  <a:pt x="1389870" y="382137"/>
                  <a:pt x="9171" y="1201003"/>
                  <a:pt x="73" y="1146412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09478" y="2023288"/>
            <a:ext cx="121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4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71071" y="2160190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7015231" y="2298840"/>
            <a:ext cx="193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9953102" y="2229291"/>
            <a:ext cx="176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1625" y="4455669"/>
            <a:ext cx="1881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4800" dirty="0"/>
          </a:p>
        </p:txBody>
      </p:sp>
      <p:sp>
        <p:nvSpPr>
          <p:cNvPr id="21" name="TextBox 20"/>
          <p:cNvSpPr txBox="1"/>
          <p:nvPr/>
        </p:nvSpPr>
        <p:spPr>
          <a:xfrm>
            <a:off x="5223990" y="4384708"/>
            <a:ext cx="177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9280997" y="4512043"/>
            <a:ext cx="1672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E22A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4800" dirty="0">
              <a:solidFill>
                <a:srgbClr val="E22AB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7876" y="2637837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2921823" y="2695269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37014" y="2811062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85794" y="2913024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829" y="5005131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40717" y="5005132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91628" y="5061729"/>
            <a:ext cx="388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D943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000" i="1" dirty="0" err="1" smtClean="0">
                <a:solidFill>
                  <a:srgbClr val="D943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000" i="1" dirty="0" smtClean="0">
                <a:solidFill>
                  <a:srgbClr val="D943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this?</a:t>
            </a:r>
            <a:endParaRPr lang="en-US" sz="4000" dirty="0">
              <a:solidFill>
                <a:srgbClr val="D943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520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3" grpId="1"/>
      <p:bldP spid="24" grpId="0"/>
      <p:bldP spid="24" grpId="1"/>
      <p:bldP spid="24" grpId="2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90153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40296" y="5597721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are there in a </a:t>
            </a:r>
            <a:r>
              <a:rPr lang="en-US" sz="7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rainbow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70" y="1087392"/>
            <a:ext cx="6579182" cy="4654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40296" y="193474"/>
            <a:ext cx="10111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picture.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70" y="1385907"/>
            <a:ext cx="6579182" cy="324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86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566" y="79900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 rot="20527868">
            <a:off x="1141843" y="709911"/>
            <a:ext cx="9595019" cy="51370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20527868">
            <a:off x="1178672" y="1138050"/>
            <a:ext cx="9595019" cy="470949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20527868">
            <a:off x="1174719" y="1566187"/>
            <a:ext cx="9595019" cy="428198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20527868">
            <a:off x="1218155" y="1885368"/>
            <a:ext cx="9595019" cy="39632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20527868">
            <a:off x="1234741" y="2242099"/>
            <a:ext cx="9595019" cy="360704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rot="20527868">
            <a:off x="1296833" y="2628172"/>
            <a:ext cx="9504599" cy="328833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20527868">
            <a:off x="1300398" y="3039382"/>
            <a:ext cx="9504599" cy="2957115"/>
          </a:xfrm>
          <a:prstGeom prst="ellipse">
            <a:avLst/>
          </a:prstGeom>
          <a:solidFill>
            <a:srgbClr val="D943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62315" y="3217447"/>
            <a:ext cx="10476467" cy="3426534"/>
          </a:xfrm>
          <a:custGeom>
            <a:avLst/>
            <a:gdLst>
              <a:gd name="connsiteX0" fmla="*/ 0 w 9900919"/>
              <a:gd name="connsiteY0" fmla="*/ 1596368 h 3192735"/>
              <a:gd name="connsiteX1" fmla="*/ 4950460 w 9900919"/>
              <a:gd name="connsiteY1" fmla="*/ 0 h 3192735"/>
              <a:gd name="connsiteX2" fmla="*/ 9900920 w 9900919"/>
              <a:gd name="connsiteY2" fmla="*/ 1596368 h 3192735"/>
              <a:gd name="connsiteX3" fmla="*/ 4950460 w 9900919"/>
              <a:gd name="connsiteY3" fmla="*/ 3192736 h 3192735"/>
              <a:gd name="connsiteX4" fmla="*/ 0 w 9900919"/>
              <a:gd name="connsiteY4" fmla="*/ 1596368 h 3192735"/>
              <a:gd name="connsiteX0" fmla="*/ 0 w 10411801"/>
              <a:gd name="connsiteY0" fmla="*/ 1811234 h 3407602"/>
              <a:gd name="connsiteX1" fmla="*/ 4950460 w 10411801"/>
              <a:gd name="connsiteY1" fmla="*/ 214866 h 3407602"/>
              <a:gd name="connsiteX2" fmla="*/ 9755146 w 10411801"/>
              <a:gd name="connsiteY2" fmla="*/ 188362 h 3407602"/>
              <a:gd name="connsiteX3" fmla="*/ 9900920 w 10411801"/>
              <a:gd name="connsiteY3" fmla="*/ 1811234 h 3407602"/>
              <a:gd name="connsiteX4" fmla="*/ 4950460 w 10411801"/>
              <a:gd name="connsiteY4" fmla="*/ 3407602 h 3407602"/>
              <a:gd name="connsiteX5" fmla="*/ 0 w 10411801"/>
              <a:gd name="connsiteY5" fmla="*/ 1811234 h 3407602"/>
              <a:gd name="connsiteX0" fmla="*/ 0 w 10351216"/>
              <a:gd name="connsiteY0" fmla="*/ 1811234 h 3433731"/>
              <a:gd name="connsiteX1" fmla="*/ 4950460 w 10351216"/>
              <a:gd name="connsiteY1" fmla="*/ 214866 h 3433731"/>
              <a:gd name="connsiteX2" fmla="*/ 9755146 w 10351216"/>
              <a:gd name="connsiteY2" fmla="*/ 188362 h 3433731"/>
              <a:gd name="connsiteX3" fmla="*/ 9900920 w 10351216"/>
              <a:gd name="connsiteY3" fmla="*/ 1811234 h 3433731"/>
              <a:gd name="connsiteX4" fmla="*/ 5845755 w 10351216"/>
              <a:gd name="connsiteY4" fmla="*/ 2732778 h 3433731"/>
              <a:gd name="connsiteX5" fmla="*/ 4950460 w 10351216"/>
              <a:gd name="connsiteY5" fmla="*/ 3407602 h 3433731"/>
              <a:gd name="connsiteX6" fmla="*/ 0 w 10351216"/>
              <a:gd name="connsiteY6" fmla="*/ 1811234 h 3433731"/>
              <a:gd name="connsiteX0" fmla="*/ 0 w 10351216"/>
              <a:gd name="connsiteY0" fmla="*/ 1811234 h 3467313"/>
              <a:gd name="connsiteX1" fmla="*/ 4950460 w 10351216"/>
              <a:gd name="connsiteY1" fmla="*/ 214866 h 3467313"/>
              <a:gd name="connsiteX2" fmla="*/ 9755146 w 10351216"/>
              <a:gd name="connsiteY2" fmla="*/ 188362 h 3467313"/>
              <a:gd name="connsiteX3" fmla="*/ 9900920 w 10351216"/>
              <a:gd name="connsiteY3" fmla="*/ 1811234 h 3467313"/>
              <a:gd name="connsiteX4" fmla="*/ 5845755 w 10351216"/>
              <a:gd name="connsiteY4" fmla="*/ 2732778 h 3467313"/>
              <a:gd name="connsiteX5" fmla="*/ 4547042 w 10351216"/>
              <a:gd name="connsiteY5" fmla="*/ 3090587 h 3467313"/>
              <a:gd name="connsiteX6" fmla="*/ 4950460 w 10351216"/>
              <a:gd name="connsiteY6" fmla="*/ 3407602 h 3467313"/>
              <a:gd name="connsiteX7" fmla="*/ 0 w 10351216"/>
              <a:gd name="connsiteY7" fmla="*/ 1811234 h 3467313"/>
              <a:gd name="connsiteX0" fmla="*/ 0 w 10351216"/>
              <a:gd name="connsiteY0" fmla="*/ 1811234 h 3456579"/>
              <a:gd name="connsiteX1" fmla="*/ 4950460 w 10351216"/>
              <a:gd name="connsiteY1" fmla="*/ 214866 h 3456579"/>
              <a:gd name="connsiteX2" fmla="*/ 9755146 w 10351216"/>
              <a:gd name="connsiteY2" fmla="*/ 188362 h 3456579"/>
              <a:gd name="connsiteX3" fmla="*/ 9900920 w 10351216"/>
              <a:gd name="connsiteY3" fmla="*/ 1811234 h 3456579"/>
              <a:gd name="connsiteX4" fmla="*/ 5845755 w 10351216"/>
              <a:gd name="connsiteY4" fmla="*/ 2732778 h 3456579"/>
              <a:gd name="connsiteX5" fmla="*/ 4547042 w 10351216"/>
              <a:gd name="connsiteY5" fmla="*/ 3090587 h 3456579"/>
              <a:gd name="connsiteX6" fmla="*/ 4003703 w 10351216"/>
              <a:gd name="connsiteY6" fmla="*/ 3050830 h 3456579"/>
              <a:gd name="connsiteX7" fmla="*/ 4950460 w 10351216"/>
              <a:gd name="connsiteY7" fmla="*/ 3407602 h 3456579"/>
              <a:gd name="connsiteX8" fmla="*/ 0 w 10351216"/>
              <a:gd name="connsiteY8" fmla="*/ 1811234 h 3456579"/>
              <a:gd name="connsiteX0" fmla="*/ 39667 w 10390883"/>
              <a:gd name="connsiteY0" fmla="*/ 1811234 h 3416340"/>
              <a:gd name="connsiteX1" fmla="*/ 4990127 w 10390883"/>
              <a:gd name="connsiteY1" fmla="*/ 214866 h 3416340"/>
              <a:gd name="connsiteX2" fmla="*/ 9794813 w 10390883"/>
              <a:gd name="connsiteY2" fmla="*/ 188362 h 3416340"/>
              <a:gd name="connsiteX3" fmla="*/ 9940587 w 10390883"/>
              <a:gd name="connsiteY3" fmla="*/ 1811234 h 3416340"/>
              <a:gd name="connsiteX4" fmla="*/ 5885422 w 10390883"/>
              <a:gd name="connsiteY4" fmla="*/ 2732778 h 3416340"/>
              <a:gd name="connsiteX5" fmla="*/ 4586709 w 10390883"/>
              <a:gd name="connsiteY5" fmla="*/ 3090587 h 3416340"/>
              <a:gd name="connsiteX6" fmla="*/ 4043370 w 10390883"/>
              <a:gd name="connsiteY6" fmla="*/ 3050830 h 3416340"/>
              <a:gd name="connsiteX7" fmla="*/ 4990127 w 10390883"/>
              <a:gd name="connsiteY7" fmla="*/ 3407602 h 3416340"/>
              <a:gd name="connsiteX8" fmla="*/ 2784413 w 10390883"/>
              <a:gd name="connsiteY8" fmla="*/ 3170100 h 3416340"/>
              <a:gd name="connsiteX9" fmla="*/ 39667 w 10390883"/>
              <a:gd name="connsiteY9" fmla="*/ 1811234 h 3416340"/>
              <a:gd name="connsiteX0" fmla="*/ 116375 w 10467591"/>
              <a:gd name="connsiteY0" fmla="*/ 1811234 h 3409249"/>
              <a:gd name="connsiteX1" fmla="*/ 5066835 w 10467591"/>
              <a:gd name="connsiteY1" fmla="*/ 214866 h 3409249"/>
              <a:gd name="connsiteX2" fmla="*/ 9871521 w 10467591"/>
              <a:gd name="connsiteY2" fmla="*/ 188362 h 3409249"/>
              <a:gd name="connsiteX3" fmla="*/ 10017295 w 10467591"/>
              <a:gd name="connsiteY3" fmla="*/ 1811234 h 3409249"/>
              <a:gd name="connsiteX4" fmla="*/ 5962130 w 10467591"/>
              <a:gd name="connsiteY4" fmla="*/ 2732778 h 3409249"/>
              <a:gd name="connsiteX5" fmla="*/ 4663417 w 10467591"/>
              <a:gd name="connsiteY5" fmla="*/ 3090587 h 3409249"/>
              <a:gd name="connsiteX6" fmla="*/ 4120078 w 10467591"/>
              <a:gd name="connsiteY6" fmla="*/ 3050830 h 3409249"/>
              <a:gd name="connsiteX7" fmla="*/ 5066835 w 10467591"/>
              <a:gd name="connsiteY7" fmla="*/ 3407602 h 3409249"/>
              <a:gd name="connsiteX8" fmla="*/ 2861121 w 10467591"/>
              <a:gd name="connsiteY8" fmla="*/ 3170100 h 3409249"/>
              <a:gd name="connsiteX9" fmla="*/ 1668426 w 10467591"/>
              <a:gd name="connsiteY9" fmla="*/ 3103839 h 3409249"/>
              <a:gd name="connsiteX10" fmla="*/ 116375 w 10467591"/>
              <a:gd name="connsiteY10" fmla="*/ 1811234 h 3409249"/>
              <a:gd name="connsiteX0" fmla="*/ 116375 w 10467591"/>
              <a:gd name="connsiteY0" fmla="*/ 1811234 h 3408946"/>
              <a:gd name="connsiteX1" fmla="*/ 5066835 w 10467591"/>
              <a:gd name="connsiteY1" fmla="*/ 214866 h 3408946"/>
              <a:gd name="connsiteX2" fmla="*/ 9871521 w 10467591"/>
              <a:gd name="connsiteY2" fmla="*/ 188362 h 3408946"/>
              <a:gd name="connsiteX3" fmla="*/ 10017295 w 10467591"/>
              <a:gd name="connsiteY3" fmla="*/ 1811234 h 3408946"/>
              <a:gd name="connsiteX4" fmla="*/ 5962130 w 10467591"/>
              <a:gd name="connsiteY4" fmla="*/ 2732778 h 3408946"/>
              <a:gd name="connsiteX5" fmla="*/ 4663417 w 10467591"/>
              <a:gd name="connsiteY5" fmla="*/ 3090587 h 3408946"/>
              <a:gd name="connsiteX6" fmla="*/ 4120078 w 10467591"/>
              <a:gd name="connsiteY6" fmla="*/ 3050830 h 3408946"/>
              <a:gd name="connsiteX7" fmla="*/ 5066835 w 10467591"/>
              <a:gd name="connsiteY7" fmla="*/ 3407602 h 3408946"/>
              <a:gd name="connsiteX8" fmla="*/ 2861121 w 10467591"/>
              <a:gd name="connsiteY8" fmla="*/ 3170100 h 3408946"/>
              <a:gd name="connsiteX9" fmla="*/ 2516566 w 10467591"/>
              <a:gd name="connsiteY9" fmla="*/ 3408640 h 3408946"/>
              <a:gd name="connsiteX10" fmla="*/ 1668426 w 10467591"/>
              <a:gd name="connsiteY10" fmla="*/ 3103839 h 3408946"/>
              <a:gd name="connsiteX11" fmla="*/ 116375 w 10467591"/>
              <a:gd name="connsiteY11" fmla="*/ 1811234 h 3408946"/>
              <a:gd name="connsiteX0" fmla="*/ 116375 w 10467591"/>
              <a:gd name="connsiteY0" fmla="*/ 1811234 h 3426534"/>
              <a:gd name="connsiteX1" fmla="*/ 5066835 w 10467591"/>
              <a:gd name="connsiteY1" fmla="*/ 214866 h 3426534"/>
              <a:gd name="connsiteX2" fmla="*/ 9871521 w 10467591"/>
              <a:gd name="connsiteY2" fmla="*/ 188362 h 3426534"/>
              <a:gd name="connsiteX3" fmla="*/ 10017295 w 10467591"/>
              <a:gd name="connsiteY3" fmla="*/ 1811234 h 3426534"/>
              <a:gd name="connsiteX4" fmla="*/ 5962130 w 10467591"/>
              <a:gd name="connsiteY4" fmla="*/ 2732778 h 3426534"/>
              <a:gd name="connsiteX5" fmla="*/ 4663417 w 10467591"/>
              <a:gd name="connsiteY5" fmla="*/ 3090587 h 3426534"/>
              <a:gd name="connsiteX6" fmla="*/ 4120078 w 10467591"/>
              <a:gd name="connsiteY6" fmla="*/ 3050830 h 3426534"/>
              <a:gd name="connsiteX7" fmla="*/ 5066835 w 10467591"/>
              <a:gd name="connsiteY7" fmla="*/ 3407602 h 3426534"/>
              <a:gd name="connsiteX8" fmla="*/ 3139418 w 10467591"/>
              <a:gd name="connsiteY8" fmla="*/ 3355631 h 3426534"/>
              <a:gd name="connsiteX9" fmla="*/ 2861121 w 10467591"/>
              <a:gd name="connsiteY9" fmla="*/ 3170100 h 3426534"/>
              <a:gd name="connsiteX10" fmla="*/ 2516566 w 10467591"/>
              <a:gd name="connsiteY10" fmla="*/ 3408640 h 3426534"/>
              <a:gd name="connsiteX11" fmla="*/ 1668426 w 10467591"/>
              <a:gd name="connsiteY11" fmla="*/ 3103839 h 3426534"/>
              <a:gd name="connsiteX12" fmla="*/ 116375 w 10467591"/>
              <a:gd name="connsiteY12" fmla="*/ 1811234 h 3426534"/>
              <a:gd name="connsiteX0" fmla="*/ 116375 w 10467591"/>
              <a:gd name="connsiteY0" fmla="*/ 1811234 h 3426534"/>
              <a:gd name="connsiteX1" fmla="*/ 5066835 w 10467591"/>
              <a:gd name="connsiteY1" fmla="*/ 214866 h 3426534"/>
              <a:gd name="connsiteX2" fmla="*/ 9871521 w 10467591"/>
              <a:gd name="connsiteY2" fmla="*/ 188362 h 3426534"/>
              <a:gd name="connsiteX3" fmla="*/ 10017295 w 10467591"/>
              <a:gd name="connsiteY3" fmla="*/ 1811234 h 3426534"/>
              <a:gd name="connsiteX4" fmla="*/ 5962130 w 10467591"/>
              <a:gd name="connsiteY4" fmla="*/ 2732778 h 3426534"/>
              <a:gd name="connsiteX5" fmla="*/ 4663417 w 10467591"/>
              <a:gd name="connsiteY5" fmla="*/ 3090587 h 3426534"/>
              <a:gd name="connsiteX6" fmla="*/ 4120078 w 10467591"/>
              <a:gd name="connsiteY6" fmla="*/ 3050830 h 3426534"/>
              <a:gd name="connsiteX7" fmla="*/ 5066835 w 10467591"/>
              <a:gd name="connsiteY7" fmla="*/ 3407602 h 3426534"/>
              <a:gd name="connsiteX8" fmla="*/ 3139418 w 10467591"/>
              <a:gd name="connsiteY8" fmla="*/ 3355631 h 3426534"/>
              <a:gd name="connsiteX9" fmla="*/ 2861121 w 10467591"/>
              <a:gd name="connsiteY9" fmla="*/ 3329126 h 3426534"/>
              <a:gd name="connsiteX10" fmla="*/ 2516566 w 10467591"/>
              <a:gd name="connsiteY10" fmla="*/ 3408640 h 3426534"/>
              <a:gd name="connsiteX11" fmla="*/ 1668426 w 10467591"/>
              <a:gd name="connsiteY11" fmla="*/ 3103839 h 3426534"/>
              <a:gd name="connsiteX12" fmla="*/ 116375 w 10467591"/>
              <a:gd name="connsiteY12" fmla="*/ 1811234 h 3426534"/>
              <a:gd name="connsiteX0" fmla="*/ 125251 w 10476467"/>
              <a:gd name="connsiteY0" fmla="*/ 1811234 h 3426534"/>
              <a:gd name="connsiteX1" fmla="*/ 5075711 w 10476467"/>
              <a:gd name="connsiteY1" fmla="*/ 214866 h 3426534"/>
              <a:gd name="connsiteX2" fmla="*/ 9880397 w 10476467"/>
              <a:gd name="connsiteY2" fmla="*/ 188362 h 3426534"/>
              <a:gd name="connsiteX3" fmla="*/ 10026171 w 10476467"/>
              <a:gd name="connsiteY3" fmla="*/ 1811234 h 3426534"/>
              <a:gd name="connsiteX4" fmla="*/ 5971006 w 10476467"/>
              <a:gd name="connsiteY4" fmla="*/ 2732778 h 3426534"/>
              <a:gd name="connsiteX5" fmla="*/ 4672293 w 10476467"/>
              <a:gd name="connsiteY5" fmla="*/ 3090587 h 3426534"/>
              <a:gd name="connsiteX6" fmla="*/ 4128954 w 10476467"/>
              <a:gd name="connsiteY6" fmla="*/ 3050830 h 3426534"/>
              <a:gd name="connsiteX7" fmla="*/ 5075711 w 10476467"/>
              <a:gd name="connsiteY7" fmla="*/ 3407602 h 3426534"/>
              <a:gd name="connsiteX8" fmla="*/ 3148294 w 10476467"/>
              <a:gd name="connsiteY8" fmla="*/ 3355631 h 3426534"/>
              <a:gd name="connsiteX9" fmla="*/ 2869997 w 10476467"/>
              <a:gd name="connsiteY9" fmla="*/ 3329126 h 3426534"/>
              <a:gd name="connsiteX10" fmla="*/ 2525442 w 10476467"/>
              <a:gd name="connsiteY10" fmla="*/ 3408640 h 3426534"/>
              <a:gd name="connsiteX11" fmla="*/ 1597789 w 10476467"/>
              <a:gd name="connsiteY11" fmla="*/ 3262865 h 3426534"/>
              <a:gd name="connsiteX12" fmla="*/ 125251 w 10476467"/>
              <a:gd name="connsiteY12" fmla="*/ 1811234 h 342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76467" h="3426534">
                <a:moveTo>
                  <a:pt x="125251" y="1811234"/>
                </a:moveTo>
                <a:cubicBezTo>
                  <a:pt x="704905" y="1303234"/>
                  <a:pt x="3449854" y="485345"/>
                  <a:pt x="5075711" y="214866"/>
                </a:cubicBezTo>
                <a:cubicBezTo>
                  <a:pt x="6701568" y="-55613"/>
                  <a:pt x="9055320" y="-77699"/>
                  <a:pt x="9880397" y="188362"/>
                </a:cubicBezTo>
                <a:cubicBezTo>
                  <a:pt x="10705474" y="454423"/>
                  <a:pt x="10596014" y="1292191"/>
                  <a:pt x="10026171" y="1811234"/>
                </a:cubicBezTo>
                <a:cubicBezTo>
                  <a:pt x="9456328" y="2330277"/>
                  <a:pt x="6735215" y="2466544"/>
                  <a:pt x="5971006" y="2732778"/>
                </a:cubicBezTo>
                <a:cubicBezTo>
                  <a:pt x="5206797" y="2999012"/>
                  <a:pt x="4795980" y="2971318"/>
                  <a:pt x="4672293" y="3090587"/>
                </a:cubicBezTo>
                <a:cubicBezTo>
                  <a:pt x="4548606" y="3209856"/>
                  <a:pt x="4061718" y="2997994"/>
                  <a:pt x="4128954" y="3050830"/>
                </a:cubicBezTo>
                <a:cubicBezTo>
                  <a:pt x="4196190" y="3103666"/>
                  <a:pt x="5239154" y="3356802"/>
                  <a:pt x="5075711" y="3407602"/>
                </a:cubicBezTo>
                <a:cubicBezTo>
                  <a:pt x="4912268" y="3458402"/>
                  <a:pt x="3515913" y="3395215"/>
                  <a:pt x="3148294" y="3355631"/>
                </a:cubicBezTo>
                <a:cubicBezTo>
                  <a:pt x="2780675" y="3316047"/>
                  <a:pt x="2973806" y="3293787"/>
                  <a:pt x="2869997" y="3329126"/>
                </a:cubicBezTo>
                <a:cubicBezTo>
                  <a:pt x="2766188" y="3364465"/>
                  <a:pt x="2724225" y="3419684"/>
                  <a:pt x="2525442" y="3408640"/>
                </a:cubicBezTo>
                <a:cubicBezTo>
                  <a:pt x="2326659" y="3397596"/>
                  <a:pt x="1997821" y="3487134"/>
                  <a:pt x="1597789" y="3262865"/>
                </a:cubicBezTo>
                <a:cubicBezTo>
                  <a:pt x="1140331" y="3036387"/>
                  <a:pt x="-454403" y="2319234"/>
                  <a:pt x="125251" y="181123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15246" y="5728473"/>
            <a:ext cx="914400" cy="914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68021" y="4791220"/>
            <a:ext cx="10369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are there in a </a:t>
            </a:r>
            <a:r>
              <a:rPr lang="en-US" sz="7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rainbow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32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0" y="-10321"/>
            <a:ext cx="12028868" cy="66841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40296" y="241575"/>
            <a:ext cx="10111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There are 7 </a:t>
            </a:r>
            <a:r>
              <a:rPr lang="en-US" sz="4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a rainbow.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71031" y="863342"/>
            <a:ext cx="121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3296796" y="1745740"/>
            <a:ext cx="2377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6225155" y="2685042"/>
            <a:ext cx="1938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3569157" y="3367843"/>
            <a:ext cx="176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3537" y="4170761"/>
            <a:ext cx="1881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3460112" y="4958779"/>
            <a:ext cx="1776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46969" y="5787098"/>
            <a:ext cx="1672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srgbClr val="E22A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4800" dirty="0">
              <a:solidFill>
                <a:srgbClr val="E22AB2"/>
              </a:solidFill>
            </a:endParaRPr>
          </a:p>
        </p:txBody>
      </p:sp>
      <p:sp>
        <p:nvSpPr>
          <p:cNvPr id="3" name="7-Point Star 2"/>
          <p:cNvSpPr/>
          <p:nvPr/>
        </p:nvSpPr>
        <p:spPr>
          <a:xfrm>
            <a:off x="5123563" y="1015939"/>
            <a:ext cx="1123406" cy="755513"/>
          </a:xfrm>
          <a:prstGeom prst="star7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7-Point Star 19"/>
          <p:cNvSpPr/>
          <p:nvPr/>
        </p:nvSpPr>
        <p:spPr>
          <a:xfrm>
            <a:off x="5166473" y="1837923"/>
            <a:ext cx="1091495" cy="741688"/>
          </a:xfrm>
          <a:prstGeom prst="star7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7-Point Star 20"/>
          <p:cNvSpPr/>
          <p:nvPr/>
        </p:nvSpPr>
        <p:spPr>
          <a:xfrm>
            <a:off x="5195408" y="2632493"/>
            <a:ext cx="1075623" cy="775313"/>
          </a:xfrm>
          <a:prstGeom prst="star7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7-Point Star 21"/>
          <p:cNvSpPr/>
          <p:nvPr/>
        </p:nvSpPr>
        <p:spPr>
          <a:xfrm>
            <a:off x="5195408" y="3472671"/>
            <a:ext cx="1062560" cy="663271"/>
          </a:xfrm>
          <a:prstGeom prst="star7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7-Point Star 22"/>
          <p:cNvSpPr/>
          <p:nvPr/>
        </p:nvSpPr>
        <p:spPr>
          <a:xfrm>
            <a:off x="5236660" y="4240198"/>
            <a:ext cx="984183" cy="650343"/>
          </a:xfrm>
          <a:prstGeom prst="star7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7-Point Star 23"/>
          <p:cNvSpPr/>
          <p:nvPr/>
        </p:nvSpPr>
        <p:spPr>
          <a:xfrm>
            <a:off x="5221533" y="4976120"/>
            <a:ext cx="999310" cy="745190"/>
          </a:xfrm>
          <a:prstGeom prst="star7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7-Point Star 24"/>
          <p:cNvSpPr/>
          <p:nvPr/>
        </p:nvSpPr>
        <p:spPr>
          <a:xfrm>
            <a:off x="5195408" y="5858242"/>
            <a:ext cx="1051561" cy="711319"/>
          </a:xfrm>
          <a:prstGeom prst="star7">
            <a:avLst/>
          </a:prstGeom>
          <a:solidFill>
            <a:srgbClr val="E22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73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350</Words>
  <Application>Microsoft Office PowerPoint</Application>
  <PresentationFormat>Widescreen</PresentationFormat>
  <Paragraphs>96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47</cp:revision>
  <dcterms:created xsi:type="dcterms:W3CDTF">2019-07-10T10:10:51Z</dcterms:created>
  <dcterms:modified xsi:type="dcterms:W3CDTF">2019-07-14T17:32:37Z</dcterms:modified>
</cp:coreProperties>
</file>