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228" y="48"/>
      </p:cViewPr>
      <p:guideLst/>
    </p:cSldViewPr>
  </p:slideViewPr>
  <p:notesTextViewPr>
    <p:cViewPr>
      <p:scale>
        <a:sx n="33" d="100"/>
        <a:sy n="33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8AB866-E094-409E-8563-0F2EB2A0C64A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CBEAA-EB1F-4873-B56A-D1377EE30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88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CBEAA-EB1F-4873-B56A-D1377EE30A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4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CBEAA-EB1F-4873-B56A-D1377EE30A9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62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CBEAA-EB1F-4873-B56A-D1377EE30A9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36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4C3F-B10C-4D1E-8F74-0FE6CB5F3D07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8D5C-36BF-4266-BCDB-3615F5FCF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50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4C3F-B10C-4D1E-8F74-0FE6CB5F3D07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8D5C-36BF-4266-BCDB-3615F5FCF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7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4C3F-B10C-4D1E-8F74-0FE6CB5F3D07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8D5C-36BF-4266-BCDB-3615F5FCF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91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4C3F-B10C-4D1E-8F74-0FE6CB5F3D07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8D5C-36BF-4266-BCDB-3615F5FCF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90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4C3F-B10C-4D1E-8F74-0FE6CB5F3D07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8D5C-36BF-4266-BCDB-3615F5FCF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584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4C3F-B10C-4D1E-8F74-0FE6CB5F3D07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8D5C-36BF-4266-BCDB-3615F5FCF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275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4C3F-B10C-4D1E-8F74-0FE6CB5F3D07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8D5C-36BF-4266-BCDB-3615F5FCF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68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4C3F-B10C-4D1E-8F74-0FE6CB5F3D07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8D5C-36BF-4266-BCDB-3615F5FCF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2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4C3F-B10C-4D1E-8F74-0FE6CB5F3D07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8D5C-36BF-4266-BCDB-3615F5FCF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61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4C3F-B10C-4D1E-8F74-0FE6CB5F3D07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8D5C-36BF-4266-BCDB-3615F5FCF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443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4C3F-B10C-4D1E-8F74-0FE6CB5F3D07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8D5C-36BF-4266-BCDB-3615F5FCF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82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F4C3F-B10C-4D1E-8F74-0FE6CB5F3D07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F8D5C-36BF-4266-BCDB-3615F5FCF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633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0284898" y="3748222"/>
            <a:ext cx="149352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44739" y="2908349"/>
            <a:ext cx="149352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endParaRPr lang="en-US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97679" y="1761501"/>
            <a:ext cx="149352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8231" y="274290"/>
            <a:ext cx="149352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0668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085320" y="0"/>
            <a:ext cx="10668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" y="0"/>
            <a:ext cx="11978640" cy="10668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" y="6751320"/>
            <a:ext cx="11978640" cy="10668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72" b="99528" l="0" r="8903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" y="-244740"/>
            <a:ext cx="5288279" cy="4730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031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7.40741E-7 L 0.57071 0.38055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29" y="1902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/>
      <p:bldP spid="9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668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085320" y="0"/>
            <a:ext cx="10668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" y="0"/>
            <a:ext cx="11978640" cy="10668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" y="6751320"/>
            <a:ext cx="11978640" cy="10668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hord 7"/>
          <p:cNvSpPr/>
          <p:nvPr/>
        </p:nvSpPr>
        <p:spPr>
          <a:xfrm rot="5604460">
            <a:off x="644734" y="-209809"/>
            <a:ext cx="1606298" cy="2377771"/>
          </a:xfrm>
          <a:prstGeom prst="chord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91224" y="1787162"/>
            <a:ext cx="6083717" cy="76944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>
            <a:spAutoFit/>
          </a:bodyPr>
          <a:lstStyle/>
          <a:p>
            <a:pPr algn="ctr"/>
            <a:r>
              <a:rPr lang="bn-IN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দিন, সপ্তাহকে মিনিটে রুপান্তর কর।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84752" y="3429000"/>
            <a:ext cx="842249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৩ দিন =          ঘন্টা =                  মিনিট</a:t>
            </a:r>
            <a:endParaRPr lang="en-US" sz="44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25358" y="4473771"/>
            <a:ext cx="1034129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৫ সপ্তাহ =             =               =                মিনিট</a:t>
            </a:r>
            <a:endParaRPr lang="en-US" sz="44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06948" y="4467648"/>
            <a:ext cx="20658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৩৫ দিন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0727" y="4473770"/>
            <a:ext cx="20658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৮৪০ ঘন্টা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53588" y="4473770"/>
            <a:ext cx="20658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৫০৪০০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96211" y="3428999"/>
            <a:ext cx="6783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56607" y="3428998"/>
            <a:ext cx="12330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৪৩২০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686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2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668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085320" y="0"/>
            <a:ext cx="10668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" y="0"/>
            <a:ext cx="11978640" cy="10668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" y="6751320"/>
            <a:ext cx="11978640" cy="10668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 1"/>
          <p:cNvSpPr/>
          <p:nvPr/>
        </p:nvSpPr>
        <p:spPr>
          <a:xfrm>
            <a:off x="677333" y="677333"/>
            <a:ext cx="2252134" cy="999067"/>
          </a:xfrm>
          <a:custGeom>
            <a:avLst/>
            <a:gdLst>
              <a:gd name="connsiteX0" fmla="*/ 914400 w 2252134"/>
              <a:gd name="connsiteY0" fmla="*/ 0 h 999067"/>
              <a:gd name="connsiteX1" fmla="*/ 0 w 2252134"/>
              <a:gd name="connsiteY1" fmla="*/ 999067 h 999067"/>
              <a:gd name="connsiteX2" fmla="*/ 1049867 w 2252134"/>
              <a:gd name="connsiteY2" fmla="*/ 812800 h 999067"/>
              <a:gd name="connsiteX3" fmla="*/ 2252134 w 2252134"/>
              <a:gd name="connsiteY3" fmla="*/ 982134 h 999067"/>
              <a:gd name="connsiteX4" fmla="*/ 914400 w 2252134"/>
              <a:gd name="connsiteY4" fmla="*/ 0 h 999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2134" h="999067">
                <a:moveTo>
                  <a:pt x="914400" y="0"/>
                </a:moveTo>
                <a:lnTo>
                  <a:pt x="0" y="999067"/>
                </a:lnTo>
                <a:lnTo>
                  <a:pt x="1049867" y="812800"/>
                </a:lnTo>
                <a:lnTo>
                  <a:pt x="2252134" y="982134"/>
                </a:lnTo>
                <a:lnTo>
                  <a:pt x="914400" y="0"/>
                </a:lnTo>
                <a:close/>
              </a:path>
            </a:pathLst>
          </a:cu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948267" y="1354667"/>
            <a:ext cx="1659466" cy="1168400"/>
          </a:xfrm>
          <a:custGeom>
            <a:avLst/>
            <a:gdLst>
              <a:gd name="connsiteX0" fmla="*/ 84666 w 1659466"/>
              <a:gd name="connsiteY0" fmla="*/ 270933 h 1168400"/>
              <a:gd name="connsiteX1" fmla="*/ 0 w 1659466"/>
              <a:gd name="connsiteY1" fmla="*/ 1168400 h 1168400"/>
              <a:gd name="connsiteX2" fmla="*/ 1659466 w 1659466"/>
              <a:gd name="connsiteY2" fmla="*/ 1117600 h 1168400"/>
              <a:gd name="connsiteX3" fmla="*/ 1591733 w 1659466"/>
              <a:gd name="connsiteY3" fmla="*/ 237066 h 1168400"/>
              <a:gd name="connsiteX4" fmla="*/ 778933 w 1659466"/>
              <a:gd name="connsiteY4" fmla="*/ 0 h 1168400"/>
              <a:gd name="connsiteX5" fmla="*/ 84666 w 1659466"/>
              <a:gd name="connsiteY5" fmla="*/ 270933 h 116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9466" h="1168400">
                <a:moveTo>
                  <a:pt x="84666" y="270933"/>
                </a:moveTo>
                <a:lnTo>
                  <a:pt x="0" y="1168400"/>
                </a:lnTo>
                <a:lnTo>
                  <a:pt x="1659466" y="1117600"/>
                </a:lnTo>
                <a:lnTo>
                  <a:pt x="1591733" y="237066"/>
                </a:lnTo>
                <a:lnTo>
                  <a:pt x="778933" y="0"/>
                </a:lnTo>
                <a:lnTo>
                  <a:pt x="84666" y="270933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78667" y="2201333"/>
            <a:ext cx="1185333" cy="423334"/>
          </a:xfrm>
          <a:custGeom>
            <a:avLst/>
            <a:gdLst>
              <a:gd name="connsiteX0" fmla="*/ 0 w 1185333"/>
              <a:gd name="connsiteY0" fmla="*/ 372534 h 423334"/>
              <a:gd name="connsiteX1" fmla="*/ 237066 w 1185333"/>
              <a:gd name="connsiteY1" fmla="*/ 0 h 423334"/>
              <a:gd name="connsiteX2" fmla="*/ 254000 w 1185333"/>
              <a:gd name="connsiteY2" fmla="*/ 372534 h 423334"/>
              <a:gd name="connsiteX3" fmla="*/ 558800 w 1185333"/>
              <a:gd name="connsiteY3" fmla="*/ 50800 h 423334"/>
              <a:gd name="connsiteX4" fmla="*/ 575733 w 1185333"/>
              <a:gd name="connsiteY4" fmla="*/ 423334 h 423334"/>
              <a:gd name="connsiteX5" fmla="*/ 863600 w 1185333"/>
              <a:gd name="connsiteY5" fmla="*/ 33867 h 423334"/>
              <a:gd name="connsiteX6" fmla="*/ 863600 w 1185333"/>
              <a:gd name="connsiteY6" fmla="*/ 338667 h 423334"/>
              <a:gd name="connsiteX7" fmla="*/ 1151466 w 1185333"/>
              <a:gd name="connsiteY7" fmla="*/ 33867 h 423334"/>
              <a:gd name="connsiteX8" fmla="*/ 1185333 w 1185333"/>
              <a:gd name="connsiteY8" fmla="*/ 423334 h 423334"/>
              <a:gd name="connsiteX9" fmla="*/ 0 w 1185333"/>
              <a:gd name="connsiteY9" fmla="*/ 372534 h 423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85333" h="423334">
                <a:moveTo>
                  <a:pt x="0" y="372534"/>
                </a:moveTo>
                <a:lnTo>
                  <a:pt x="237066" y="0"/>
                </a:lnTo>
                <a:lnTo>
                  <a:pt x="254000" y="372534"/>
                </a:lnTo>
                <a:lnTo>
                  <a:pt x="558800" y="50800"/>
                </a:lnTo>
                <a:lnTo>
                  <a:pt x="575733" y="423334"/>
                </a:lnTo>
                <a:lnTo>
                  <a:pt x="863600" y="33867"/>
                </a:lnTo>
                <a:lnTo>
                  <a:pt x="863600" y="338667"/>
                </a:lnTo>
                <a:lnTo>
                  <a:pt x="1151466" y="33867"/>
                </a:lnTo>
                <a:lnTo>
                  <a:pt x="1185333" y="423334"/>
                </a:lnTo>
                <a:lnTo>
                  <a:pt x="0" y="372534"/>
                </a:ln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608667" y="254000"/>
            <a:ext cx="3098800" cy="2353733"/>
          </a:xfrm>
          <a:custGeom>
            <a:avLst/>
            <a:gdLst>
              <a:gd name="connsiteX0" fmla="*/ 1625600 w 3098800"/>
              <a:gd name="connsiteY0" fmla="*/ 2116667 h 2353733"/>
              <a:gd name="connsiteX1" fmla="*/ 1625600 w 3098800"/>
              <a:gd name="connsiteY1" fmla="*/ 1524000 h 2353733"/>
              <a:gd name="connsiteX2" fmla="*/ 1490133 w 3098800"/>
              <a:gd name="connsiteY2" fmla="*/ 1083733 h 2353733"/>
              <a:gd name="connsiteX3" fmla="*/ 1303866 w 3098800"/>
              <a:gd name="connsiteY3" fmla="*/ 829733 h 2353733"/>
              <a:gd name="connsiteX4" fmla="*/ 1202266 w 3098800"/>
              <a:gd name="connsiteY4" fmla="*/ 457200 h 2353733"/>
              <a:gd name="connsiteX5" fmla="*/ 1151466 w 3098800"/>
              <a:gd name="connsiteY5" fmla="*/ 220133 h 2353733"/>
              <a:gd name="connsiteX6" fmla="*/ 812800 w 3098800"/>
              <a:gd name="connsiteY6" fmla="*/ 169333 h 2353733"/>
              <a:gd name="connsiteX7" fmla="*/ 203200 w 3098800"/>
              <a:gd name="connsiteY7" fmla="*/ 254000 h 2353733"/>
              <a:gd name="connsiteX8" fmla="*/ 423333 w 3098800"/>
              <a:gd name="connsiteY8" fmla="*/ 355600 h 2353733"/>
              <a:gd name="connsiteX9" fmla="*/ 0 w 3098800"/>
              <a:gd name="connsiteY9" fmla="*/ 203200 h 2353733"/>
              <a:gd name="connsiteX10" fmla="*/ 457200 w 3098800"/>
              <a:gd name="connsiteY10" fmla="*/ 118533 h 2353733"/>
              <a:gd name="connsiteX11" fmla="*/ 372533 w 3098800"/>
              <a:gd name="connsiteY11" fmla="*/ 0 h 2353733"/>
              <a:gd name="connsiteX12" fmla="*/ 965200 w 3098800"/>
              <a:gd name="connsiteY12" fmla="*/ 118533 h 2353733"/>
              <a:gd name="connsiteX13" fmla="*/ 931333 w 3098800"/>
              <a:gd name="connsiteY13" fmla="*/ 16933 h 2353733"/>
              <a:gd name="connsiteX14" fmla="*/ 1388533 w 3098800"/>
              <a:gd name="connsiteY14" fmla="*/ 135467 h 2353733"/>
              <a:gd name="connsiteX15" fmla="*/ 1388533 w 3098800"/>
              <a:gd name="connsiteY15" fmla="*/ 541867 h 2353733"/>
              <a:gd name="connsiteX16" fmla="*/ 1676400 w 3098800"/>
              <a:gd name="connsiteY16" fmla="*/ 67733 h 2353733"/>
              <a:gd name="connsiteX17" fmla="*/ 1659466 w 3098800"/>
              <a:gd name="connsiteY17" fmla="*/ 558800 h 2353733"/>
              <a:gd name="connsiteX18" fmla="*/ 2201333 w 3098800"/>
              <a:gd name="connsiteY18" fmla="*/ 186267 h 2353733"/>
              <a:gd name="connsiteX19" fmla="*/ 2438400 w 3098800"/>
              <a:gd name="connsiteY19" fmla="*/ 524933 h 2353733"/>
              <a:gd name="connsiteX20" fmla="*/ 1998133 w 3098800"/>
              <a:gd name="connsiteY20" fmla="*/ 558800 h 2353733"/>
              <a:gd name="connsiteX21" fmla="*/ 1727200 w 3098800"/>
              <a:gd name="connsiteY21" fmla="*/ 677333 h 2353733"/>
              <a:gd name="connsiteX22" fmla="*/ 1676400 w 3098800"/>
              <a:gd name="connsiteY22" fmla="*/ 1049867 h 2353733"/>
              <a:gd name="connsiteX23" fmla="*/ 2743200 w 3098800"/>
              <a:gd name="connsiteY23" fmla="*/ 694267 h 2353733"/>
              <a:gd name="connsiteX24" fmla="*/ 3031066 w 3098800"/>
              <a:gd name="connsiteY24" fmla="*/ 897467 h 2353733"/>
              <a:gd name="connsiteX25" fmla="*/ 3098800 w 3098800"/>
              <a:gd name="connsiteY25" fmla="*/ 1083733 h 2353733"/>
              <a:gd name="connsiteX26" fmla="*/ 2743200 w 3098800"/>
              <a:gd name="connsiteY26" fmla="*/ 1032933 h 2353733"/>
              <a:gd name="connsiteX27" fmla="*/ 2658533 w 3098800"/>
              <a:gd name="connsiteY27" fmla="*/ 914400 h 2353733"/>
              <a:gd name="connsiteX28" fmla="*/ 2387600 w 3098800"/>
              <a:gd name="connsiteY28" fmla="*/ 897467 h 2353733"/>
              <a:gd name="connsiteX29" fmla="*/ 1964266 w 3098800"/>
              <a:gd name="connsiteY29" fmla="*/ 1134533 h 2353733"/>
              <a:gd name="connsiteX30" fmla="*/ 1794933 w 3098800"/>
              <a:gd name="connsiteY30" fmla="*/ 1219200 h 2353733"/>
              <a:gd name="connsiteX31" fmla="*/ 1761066 w 3098800"/>
              <a:gd name="connsiteY31" fmla="*/ 2353733 h 2353733"/>
              <a:gd name="connsiteX32" fmla="*/ 1540933 w 3098800"/>
              <a:gd name="connsiteY32" fmla="*/ 2336800 h 2353733"/>
              <a:gd name="connsiteX33" fmla="*/ 1625600 w 3098800"/>
              <a:gd name="connsiteY33" fmla="*/ 2116667 h 2353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098800" h="2353733">
                <a:moveTo>
                  <a:pt x="1625600" y="2116667"/>
                </a:moveTo>
                <a:lnTo>
                  <a:pt x="1625600" y="1524000"/>
                </a:lnTo>
                <a:lnTo>
                  <a:pt x="1490133" y="1083733"/>
                </a:lnTo>
                <a:lnTo>
                  <a:pt x="1303866" y="829733"/>
                </a:lnTo>
                <a:lnTo>
                  <a:pt x="1202266" y="457200"/>
                </a:lnTo>
                <a:lnTo>
                  <a:pt x="1151466" y="220133"/>
                </a:lnTo>
                <a:lnTo>
                  <a:pt x="812800" y="169333"/>
                </a:lnTo>
                <a:lnTo>
                  <a:pt x="203200" y="254000"/>
                </a:lnTo>
                <a:lnTo>
                  <a:pt x="423333" y="355600"/>
                </a:lnTo>
                <a:lnTo>
                  <a:pt x="0" y="203200"/>
                </a:lnTo>
                <a:lnTo>
                  <a:pt x="457200" y="118533"/>
                </a:lnTo>
                <a:lnTo>
                  <a:pt x="372533" y="0"/>
                </a:lnTo>
                <a:lnTo>
                  <a:pt x="965200" y="118533"/>
                </a:lnTo>
                <a:lnTo>
                  <a:pt x="931333" y="16933"/>
                </a:lnTo>
                <a:lnTo>
                  <a:pt x="1388533" y="135467"/>
                </a:lnTo>
                <a:lnTo>
                  <a:pt x="1388533" y="541867"/>
                </a:lnTo>
                <a:lnTo>
                  <a:pt x="1676400" y="67733"/>
                </a:lnTo>
                <a:lnTo>
                  <a:pt x="1659466" y="558800"/>
                </a:lnTo>
                <a:lnTo>
                  <a:pt x="2201333" y="186267"/>
                </a:lnTo>
                <a:lnTo>
                  <a:pt x="2438400" y="524933"/>
                </a:lnTo>
                <a:lnTo>
                  <a:pt x="1998133" y="558800"/>
                </a:lnTo>
                <a:lnTo>
                  <a:pt x="1727200" y="677333"/>
                </a:lnTo>
                <a:lnTo>
                  <a:pt x="1676400" y="1049867"/>
                </a:lnTo>
                <a:lnTo>
                  <a:pt x="2743200" y="694267"/>
                </a:lnTo>
                <a:lnTo>
                  <a:pt x="3031066" y="897467"/>
                </a:lnTo>
                <a:lnTo>
                  <a:pt x="3098800" y="1083733"/>
                </a:lnTo>
                <a:lnTo>
                  <a:pt x="2743200" y="1032933"/>
                </a:lnTo>
                <a:lnTo>
                  <a:pt x="2658533" y="914400"/>
                </a:lnTo>
                <a:lnTo>
                  <a:pt x="2387600" y="897467"/>
                </a:lnTo>
                <a:lnTo>
                  <a:pt x="1964266" y="1134533"/>
                </a:lnTo>
                <a:lnTo>
                  <a:pt x="1794933" y="1219200"/>
                </a:lnTo>
                <a:lnTo>
                  <a:pt x="1761066" y="2353733"/>
                </a:lnTo>
                <a:lnTo>
                  <a:pt x="1540933" y="2336800"/>
                </a:lnTo>
                <a:lnTo>
                  <a:pt x="1625600" y="2116667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38667" y="2523067"/>
            <a:ext cx="1828800" cy="4436533"/>
          </a:xfrm>
          <a:custGeom>
            <a:avLst/>
            <a:gdLst>
              <a:gd name="connsiteX0" fmla="*/ 999066 w 1828800"/>
              <a:gd name="connsiteY0" fmla="*/ 0 h 4436533"/>
              <a:gd name="connsiteX1" fmla="*/ 1727200 w 1828800"/>
              <a:gd name="connsiteY1" fmla="*/ 609600 h 4436533"/>
              <a:gd name="connsiteX2" fmla="*/ 1828800 w 1828800"/>
              <a:gd name="connsiteY2" fmla="*/ 1219200 h 4436533"/>
              <a:gd name="connsiteX3" fmla="*/ 1676400 w 1828800"/>
              <a:gd name="connsiteY3" fmla="*/ 1981200 h 4436533"/>
              <a:gd name="connsiteX4" fmla="*/ 1100666 w 1828800"/>
              <a:gd name="connsiteY4" fmla="*/ 2421466 h 4436533"/>
              <a:gd name="connsiteX5" fmla="*/ 880533 w 1828800"/>
              <a:gd name="connsiteY5" fmla="*/ 3149600 h 4436533"/>
              <a:gd name="connsiteX6" fmla="*/ 406400 w 1828800"/>
              <a:gd name="connsiteY6" fmla="*/ 3623733 h 4436533"/>
              <a:gd name="connsiteX7" fmla="*/ 135466 w 1828800"/>
              <a:gd name="connsiteY7" fmla="*/ 4114800 h 4436533"/>
              <a:gd name="connsiteX8" fmla="*/ 0 w 1828800"/>
              <a:gd name="connsiteY8" fmla="*/ 4436533 h 4436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8800" h="4436533">
                <a:moveTo>
                  <a:pt x="999066" y="0"/>
                </a:moveTo>
                <a:lnTo>
                  <a:pt x="1727200" y="609600"/>
                </a:lnTo>
                <a:lnTo>
                  <a:pt x="1828800" y="1219200"/>
                </a:lnTo>
                <a:lnTo>
                  <a:pt x="1676400" y="1981200"/>
                </a:lnTo>
                <a:lnTo>
                  <a:pt x="1100666" y="2421466"/>
                </a:lnTo>
                <a:lnTo>
                  <a:pt x="880533" y="3149600"/>
                </a:lnTo>
                <a:lnTo>
                  <a:pt x="406400" y="3623733"/>
                </a:lnTo>
                <a:lnTo>
                  <a:pt x="135466" y="4114800"/>
                </a:lnTo>
                <a:lnTo>
                  <a:pt x="0" y="443653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71600" y="2472267"/>
            <a:ext cx="1371600" cy="3945466"/>
          </a:xfrm>
          <a:custGeom>
            <a:avLst/>
            <a:gdLst>
              <a:gd name="connsiteX0" fmla="*/ 711200 w 1371600"/>
              <a:gd name="connsiteY0" fmla="*/ 0 h 3945466"/>
              <a:gd name="connsiteX1" fmla="*/ 1202267 w 1371600"/>
              <a:gd name="connsiteY1" fmla="*/ 457200 h 3945466"/>
              <a:gd name="connsiteX2" fmla="*/ 1371600 w 1371600"/>
              <a:gd name="connsiteY2" fmla="*/ 1253066 h 3945466"/>
              <a:gd name="connsiteX3" fmla="*/ 1236133 w 1371600"/>
              <a:gd name="connsiteY3" fmla="*/ 1930400 h 3945466"/>
              <a:gd name="connsiteX4" fmla="*/ 745067 w 1371600"/>
              <a:gd name="connsiteY4" fmla="*/ 2743200 h 3945466"/>
              <a:gd name="connsiteX5" fmla="*/ 440267 w 1371600"/>
              <a:gd name="connsiteY5" fmla="*/ 3318933 h 3945466"/>
              <a:gd name="connsiteX6" fmla="*/ 0 w 1371600"/>
              <a:gd name="connsiteY6" fmla="*/ 3945466 h 3945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1600" h="3945466">
                <a:moveTo>
                  <a:pt x="711200" y="0"/>
                </a:moveTo>
                <a:lnTo>
                  <a:pt x="1202267" y="457200"/>
                </a:lnTo>
                <a:lnTo>
                  <a:pt x="1371600" y="1253066"/>
                </a:lnTo>
                <a:lnTo>
                  <a:pt x="1236133" y="1930400"/>
                </a:lnTo>
                <a:lnTo>
                  <a:pt x="745067" y="2743200"/>
                </a:lnTo>
                <a:lnTo>
                  <a:pt x="440267" y="3318933"/>
                </a:lnTo>
                <a:lnTo>
                  <a:pt x="0" y="394546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016000" y="6383867"/>
            <a:ext cx="372533" cy="643466"/>
          </a:xfrm>
          <a:custGeom>
            <a:avLst/>
            <a:gdLst>
              <a:gd name="connsiteX0" fmla="*/ 372533 w 372533"/>
              <a:gd name="connsiteY0" fmla="*/ 0 h 643466"/>
              <a:gd name="connsiteX1" fmla="*/ 0 w 372533"/>
              <a:gd name="connsiteY1" fmla="*/ 643466 h 643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2533" h="643466">
                <a:moveTo>
                  <a:pt x="372533" y="0"/>
                </a:moveTo>
                <a:lnTo>
                  <a:pt x="0" y="64346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45067" y="2641600"/>
            <a:ext cx="1710266" cy="4351867"/>
          </a:xfrm>
          <a:custGeom>
            <a:avLst/>
            <a:gdLst>
              <a:gd name="connsiteX0" fmla="*/ 1185333 w 1710266"/>
              <a:gd name="connsiteY0" fmla="*/ 0 h 4351867"/>
              <a:gd name="connsiteX1" fmla="*/ 1574800 w 1710266"/>
              <a:gd name="connsiteY1" fmla="*/ 440267 h 4351867"/>
              <a:gd name="connsiteX2" fmla="*/ 1710266 w 1710266"/>
              <a:gd name="connsiteY2" fmla="*/ 1253067 h 4351867"/>
              <a:gd name="connsiteX3" fmla="*/ 1540933 w 1710266"/>
              <a:gd name="connsiteY3" fmla="*/ 1947333 h 4351867"/>
              <a:gd name="connsiteX4" fmla="*/ 999066 w 1710266"/>
              <a:gd name="connsiteY4" fmla="*/ 2506133 h 4351867"/>
              <a:gd name="connsiteX5" fmla="*/ 795866 w 1710266"/>
              <a:gd name="connsiteY5" fmla="*/ 3115733 h 4351867"/>
              <a:gd name="connsiteX6" fmla="*/ 0 w 1710266"/>
              <a:gd name="connsiteY6" fmla="*/ 4351867 h 4351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0266" h="4351867">
                <a:moveTo>
                  <a:pt x="1185333" y="0"/>
                </a:moveTo>
                <a:lnTo>
                  <a:pt x="1574800" y="440267"/>
                </a:lnTo>
                <a:lnTo>
                  <a:pt x="1710266" y="1253067"/>
                </a:lnTo>
                <a:lnTo>
                  <a:pt x="1540933" y="1947333"/>
                </a:lnTo>
                <a:lnTo>
                  <a:pt x="999066" y="2506133"/>
                </a:lnTo>
                <a:lnTo>
                  <a:pt x="795866" y="3115733"/>
                </a:lnTo>
                <a:lnTo>
                  <a:pt x="0" y="435186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hord 15"/>
          <p:cNvSpPr/>
          <p:nvPr/>
        </p:nvSpPr>
        <p:spPr>
          <a:xfrm rot="5604460">
            <a:off x="9635290" y="-412112"/>
            <a:ext cx="1606298" cy="2759673"/>
          </a:xfrm>
          <a:prstGeom prst="chor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16327" y="2087546"/>
            <a:ext cx="7167347" cy="769441"/>
          </a:xfrm>
          <a:prstGeom prst="rect">
            <a:avLst/>
          </a:prstGeom>
          <a:ln>
            <a:noFill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bn-IN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সময়গুলোকে ঘন্টায় প্রকাশ করবে।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413631" y="3278283"/>
            <a:ext cx="180850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৩ দিন</a:t>
            </a:r>
            <a:endParaRPr lang="en-US" sz="44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12009" y="4015908"/>
            <a:ext cx="202651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১ সপ্তাহ</a:t>
            </a:r>
            <a:endParaRPr lang="en-US" sz="44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223261" y="4791142"/>
            <a:ext cx="423866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৯ সপ্তাহ এবং ৬ দিন</a:t>
            </a:r>
            <a:endParaRPr lang="en-US" sz="44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183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  <p:bldP spid="9" grpId="0" animBg="1"/>
      <p:bldP spid="10" grpId="0" animBg="1"/>
      <p:bldP spid="11" grpId="0" animBg="1"/>
      <p:bldP spid="15" grpId="0" animBg="1"/>
      <p:bldP spid="16" grpId="0" animBg="1"/>
      <p:bldP spid="17" grpId="0"/>
      <p:bldP spid="18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21"/>
          <p:cNvSpPr/>
          <p:nvPr/>
        </p:nvSpPr>
        <p:spPr>
          <a:xfrm>
            <a:off x="15729850" y="-1563971"/>
            <a:ext cx="436318" cy="1007134"/>
          </a:xfrm>
          <a:custGeom>
            <a:avLst/>
            <a:gdLst>
              <a:gd name="connsiteX0" fmla="*/ 338667 w 347517"/>
              <a:gd name="connsiteY0" fmla="*/ 0 h 1540934"/>
              <a:gd name="connsiteX1" fmla="*/ 347517 w 347517"/>
              <a:gd name="connsiteY1" fmla="*/ 2030 h 1540934"/>
              <a:gd name="connsiteX2" fmla="*/ 347517 w 347517"/>
              <a:gd name="connsiteY2" fmla="*/ 81364 h 1540934"/>
              <a:gd name="connsiteX3" fmla="*/ 333115 w 347517"/>
              <a:gd name="connsiteY3" fmla="*/ 77047 h 1540934"/>
              <a:gd name="connsiteX4" fmla="*/ 99934 w 347517"/>
              <a:gd name="connsiteY4" fmla="*/ 770467 h 1540934"/>
              <a:gd name="connsiteX5" fmla="*/ 333115 w 347517"/>
              <a:gd name="connsiteY5" fmla="*/ 1463887 h 1540934"/>
              <a:gd name="connsiteX6" fmla="*/ 347517 w 347517"/>
              <a:gd name="connsiteY6" fmla="*/ 1459570 h 1540934"/>
              <a:gd name="connsiteX7" fmla="*/ 347517 w 347517"/>
              <a:gd name="connsiteY7" fmla="*/ 1538904 h 1540934"/>
              <a:gd name="connsiteX8" fmla="*/ 338667 w 347517"/>
              <a:gd name="connsiteY8" fmla="*/ 1540934 h 1540934"/>
              <a:gd name="connsiteX9" fmla="*/ 0 w 347517"/>
              <a:gd name="connsiteY9" fmla="*/ 770467 h 1540934"/>
              <a:gd name="connsiteX10" fmla="*/ 338667 w 347517"/>
              <a:gd name="connsiteY10" fmla="*/ 0 h 154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7517" h="1540934">
                <a:moveTo>
                  <a:pt x="338667" y="0"/>
                </a:moveTo>
                <a:lnTo>
                  <a:pt x="347517" y="2030"/>
                </a:lnTo>
                <a:lnTo>
                  <a:pt x="347517" y="81364"/>
                </a:lnTo>
                <a:lnTo>
                  <a:pt x="333115" y="77047"/>
                </a:lnTo>
                <a:cubicBezTo>
                  <a:pt x="204333" y="77047"/>
                  <a:pt x="99934" y="387501"/>
                  <a:pt x="99934" y="770467"/>
                </a:cubicBezTo>
                <a:cubicBezTo>
                  <a:pt x="99934" y="1153433"/>
                  <a:pt x="204333" y="1463887"/>
                  <a:pt x="333115" y="1463887"/>
                </a:cubicBezTo>
                <a:lnTo>
                  <a:pt x="347517" y="1459570"/>
                </a:lnTo>
                <a:lnTo>
                  <a:pt x="347517" y="1538904"/>
                </a:lnTo>
                <a:lnTo>
                  <a:pt x="338667" y="1540934"/>
                </a:lnTo>
                <a:cubicBezTo>
                  <a:pt x="151626" y="1540934"/>
                  <a:pt x="0" y="1195985"/>
                  <a:pt x="0" y="770467"/>
                </a:cubicBezTo>
                <a:cubicBezTo>
                  <a:pt x="0" y="344950"/>
                  <a:pt x="151626" y="0"/>
                  <a:pt x="338667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4448978" y="-1223229"/>
            <a:ext cx="465648" cy="1041530"/>
          </a:xfrm>
          <a:custGeom>
            <a:avLst/>
            <a:gdLst>
              <a:gd name="connsiteX0" fmla="*/ 338667 w 347517"/>
              <a:gd name="connsiteY0" fmla="*/ 0 h 1540934"/>
              <a:gd name="connsiteX1" fmla="*/ 347517 w 347517"/>
              <a:gd name="connsiteY1" fmla="*/ 2030 h 1540934"/>
              <a:gd name="connsiteX2" fmla="*/ 347517 w 347517"/>
              <a:gd name="connsiteY2" fmla="*/ 81364 h 1540934"/>
              <a:gd name="connsiteX3" fmla="*/ 333115 w 347517"/>
              <a:gd name="connsiteY3" fmla="*/ 77047 h 1540934"/>
              <a:gd name="connsiteX4" fmla="*/ 99934 w 347517"/>
              <a:gd name="connsiteY4" fmla="*/ 770467 h 1540934"/>
              <a:gd name="connsiteX5" fmla="*/ 333115 w 347517"/>
              <a:gd name="connsiteY5" fmla="*/ 1463887 h 1540934"/>
              <a:gd name="connsiteX6" fmla="*/ 347517 w 347517"/>
              <a:gd name="connsiteY6" fmla="*/ 1459570 h 1540934"/>
              <a:gd name="connsiteX7" fmla="*/ 347517 w 347517"/>
              <a:gd name="connsiteY7" fmla="*/ 1538904 h 1540934"/>
              <a:gd name="connsiteX8" fmla="*/ 338667 w 347517"/>
              <a:gd name="connsiteY8" fmla="*/ 1540934 h 1540934"/>
              <a:gd name="connsiteX9" fmla="*/ 0 w 347517"/>
              <a:gd name="connsiteY9" fmla="*/ 770467 h 1540934"/>
              <a:gd name="connsiteX10" fmla="*/ 338667 w 347517"/>
              <a:gd name="connsiteY10" fmla="*/ 0 h 154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7517" h="1540934">
                <a:moveTo>
                  <a:pt x="338667" y="0"/>
                </a:moveTo>
                <a:lnTo>
                  <a:pt x="347517" y="2030"/>
                </a:lnTo>
                <a:lnTo>
                  <a:pt x="347517" y="81364"/>
                </a:lnTo>
                <a:lnTo>
                  <a:pt x="333115" y="77047"/>
                </a:lnTo>
                <a:cubicBezTo>
                  <a:pt x="204333" y="77047"/>
                  <a:pt x="99934" y="387501"/>
                  <a:pt x="99934" y="770467"/>
                </a:cubicBezTo>
                <a:cubicBezTo>
                  <a:pt x="99934" y="1153433"/>
                  <a:pt x="204333" y="1463887"/>
                  <a:pt x="333115" y="1463887"/>
                </a:cubicBezTo>
                <a:lnTo>
                  <a:pt x="347517" y="1459570"/>
                </a:lnTo>
                <a:lnTo>
                  <a:pt x="347517" y="1538904"/>
                </a:lnTo>
                <a:lnTo>
                  <a:pt x="338667" y="1540934"/>
                </a:lnTo>
                <a:cubicBezTo>
                  <a:pt x="151626" y="1540934"/>
                  <a:pt x="0" y="1195985"/>
                  <a:pt x="0" y="770467"/>
                </a:cubicBezTo>
                <a:cubicBezTo>
                  <a:pt x="0" y="344950"/>
                  <a:pt x="151626" y="0"/>
                  <a:pt x="3386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3380068" y="-833820"/>
            <a:ext cx="442505" cy="1043614"/>
          </a:xfrm>
          <a:custGeom>
            <a:avLst/>
            <a:gdLst>
              <a:gd name="connsiteX0" fmla="*/ 338667 w 347517"/>
              <a:gd name="connsiteY0" fmla="*/ 0 h 1540934"/>
              <a:gd name="connsiteX1" fmla="*/ 347517 w 347517"/>
              <a:gd name="connsiteY1" fmla="*/ 2030 h 1540934"/>
              <a:gd name="connsiteX2" fmla="*/ 347517 w 347517"/>
              <a:gd name="connsiteY2" fmla="*/ 81364 h 1540934"/>
              <a:gd name="connsiteX3" fmla="*/ 333115 w 347517"/>
              <a:gd name="connsiteY3" fmla="*/ 77047 h 1540934"/>
              <a:gd name="connsiteX4" fmla="*/ 99934 w 347517"/>
              <a:gd name="connsiteY4" fmla="*/ 770467 h 1540934"/>
              <a:gd name="connsiteX5" fmla="*/ 333115 w 347517"/>
              <a:gd name="connsiteY5" fmla="*/ 1463887 h 1540934"/>
              <a:gd name="connsiteX6" fmla="*/ 347517 w 347517"/>
              <a:gd name="connsiteY6" fmla="*/ 1459570 h 1540934"/>
              <a:gd name="connsiteX7" fmla="*/ 347517 w 347517"/>
              <a:gd name="connsiteY7" fmla="*/ 1538904 h 1540934"/>
              <a:gd name="connsiteX8" fmla="*/ 338667 w 347517"/>
              <a:gd name="connsiteY8" fmla="*/ 1540934 h 1540934"/>
              <a:gd name="connsiteX9" fmla="*/ 0 w 347517"/>
              <a:gd name="connsiteY9" fmla="*/ 770467 h 1540934"/>
              <a:gd name="connsiteX10" fmla="*/ 338667 w 347517"/>
              <a:gd name="connsiteY10" fmla="*/ 0 h 154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7517" h="1540934">
                <a:moveTo>
                  <a:pt x="338667" y="0"/>
                </a:moveTo>
                <a:lnTo>
                  <a:pt x="347517" y="2030"/>
                </a:lnTo>
                <a:lnTo>
                  <a:pt x="347517" y="81364"/>
                </a:lnTo>
                <a:lnTo>
                  <a:pt x="333115" y="77047"/>
                </a:lnTo>
                <a:cubicBezTo>
                  <a:pt x="204333" y="77047"/>
                  <a:pt x="99934" y="387501"/>
                  <a:pt x="99934" y="770467"/>
                </a:cubicBezTo>
                <a:cubicBezTo>
                  <a:pt x="99934" y="1153433"/>
                  <a:pt x="204333" y="1463887"/>
                  <a:pt x="333115" y="1463887"/>
                </a:cubicBezTo>
                <a:lnTo>
                  <a:pt x="347517" y="1459570"/>
                </a:lnTo>
                <a:lnTo>
                  <a:pt x="347517" y="1538904"/>
                </a:lnTo>
                <a:lnTo>
                  <a:pt x="338667" y="1540934"/>
                </a:lnTo>
                <a:cubicBezTo>
                  <a:pt x="151626" y="1540934"/>
                  <a:pt x="0" y="1195985"/>
                  <a:pt x="0" y="770467"/>
                </a:cubicBezTo>
                <a:cubicBezTo>
                  <a:pt x="0" y="344950"/>
                  <a:pt x="151626" y="0"/>
                  <a:pt x="338667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2341577" y="-503419"/>
            <a:ext cx="357355" cy="1011832"/>
          </a:xfrm>
          <a:custGeom>
            <a:avLst/>
            <a:gdLst>
              <a:gd name="connsiteX0" fmla="*/ 338667 w 347517"/>
              <a:gd name="connsiteY0" fmla="*/ 0 h 1540934"/>
              <a:gd name="connsiteX1" fmla="*/ 347517 w 347517"/>
              <a:gd name="connsiteY1" fmla="*/ 2030 h 1540934"/>
              <a:gd name="connsiteX2" fmla="*/ 347517 w 347517"/>
              <a:gd name="connsiteY2" fmla="*/ 81364 h 1540934"/>
              <a:gd name="connsiteX3" fmla="*/ 333115 w 347517"/>
              <a:gd name="connsiteY3" fmla="*/ 77047 h 1540934"/>
              <a:gd name="connsiteX4" fmla="*/ 99934 w 347517"/>
              <a:gd name="connsiteY4" fmla="*/ 770467 h 1540934"/>
              <a:gd name="connsiteX5" fmla="*/ 333115 w 347517"/>
              <a:gd name="connsiteY5" fmla="*/ 1463887 h 1540934"/>
              <a:gd name="connsiteX6" fmla="*/ 347517 w 347517"/>
              <a:gd name="connsiteY6" fmla="*/ 1459570 h 1540934"/>
              <a:gd name="connsiteX7" fmla="*/ 347517 w 347517"/>
              <a:gd name="connsiteY7" fmla="*/ 1538904 h 1540934"/>
              <a:gd name="connsiteX8" fmla="*/ 338667 w 347517"/>
              <a:gd name="connsiteY8" fmla="*/ 1540934 h 1540934"/>
              <a:gd name="connsiteX9" fmla="*/ 0 w 347517"/>
              <a:gd name="connsiteY9" fmla="*/ 770467 h 1540934"/>
              <a:gd name="connsiteX10" fmla="*/ 338667 w 347517"/>
              <a:gd name="connsiteY10" fmla="*/ 0 h 154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7517" h="1540934">
                <a:moveTo>
                  <a:pt x="338667" y="0"/>
                </a:moveTo>
                <a:lnTo>
                  <a:pt x="347517" y="2030"/>
                </a:lnTo>
                <a:lnTo>
                  <a:pt x="347517" y="81364"/>
                </a:lnTo>
                <a:lnTo>
                  <a:pt x="333115" y="77047"/>
                </a:lnTo>
                <a:cubicBezTo>
                  <a:pt x="204333" y="77047"/>
                  <a:pt x="99934" y="387501"/>
                  <a:pt x="99934" y="770467"/>
                </a:cubicBezTo>
                <a:cubicBezTo>
                  <a:pt x="99934" y="1153433"/>
                  <a:pt x="204333" y="1463887"/>
                  <a:pt x="333115" y="1463887"/>
                </a:cubicBezTo>
                <a:lnTo>
                  <a:pt x="347517" y="1459570"/>
                </a:lnTo>
                <a:lnTo>
                  <a:pt x="347517" y="1538904"/>
                </a:lnTo>
                <a:lnTo>
                  <a:pt x="338667" y="1540934"/>
                </a:lnTo>
                <a:cubicBezTo>
                  <a:pt x="151626" y="1540934"/>
                  <a:pt x="0" y="1195985"/>
                  <a:pt x="0" y="770467"/>
                </a:cubicBezTo>
                <a:cubicBezTo>
                  <a:pt x="0" y="344950"/>
                  <a:pt x="151626" y="0"/>
                  <a:pt x="338667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0668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085320" y="0"/>
            <a:ext cx="10668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" y="0"/>
            <a:ext cx="11978640" cy="10668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" y="6751320"/>
            <a:ext cx="11978640" cy="10668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/>
          <p:cNvGrpSpPr/>
          <p:nvPr/>
        </p:nvGrpSpPr>
        <p:grpSpPr>
          <a:xfrm>
            <a:off x="476215" y="1014940"/>
            <a:ext cx="11910283" cy="1812278"/>
            <a:chOff x="476215" y="1014940"/>
            <a:chExt cx="11910283" cy="1812278"/>
          </a:xfrm>
          <a:solidFill>
            <a:srgbClr val="002060"/>
          </a:solidFill>
        </p:grpSpPr>
        <p:sp>
          <p:nvSpPr>
            <p:cNvPr id="2" name="Rounded Rectangle 1"/>
            <p:cNvSpPr/>
            <p:nvPr/>
          </p:nvSpPr>
          <p:spPr>
            <a:xfrm rot="4513083">
              <a:off x="6660580" y="-4507889"/>
              <a:ext cx="203090" cy="1124874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Curved Up Arrow 69"/>
            <p:cNvSpPr/>
            <p:nvPr/>
          </p:nvSpPr>
          <p:spPr>
            <a:xfrm rot="3751050" flipH="1">
              <a:off x="126883" y="1808012"/>
              <a:ext cx="1368538" cy="669874"/>
            </a:xfrm>
            <a:prstGeom prst="curvedUp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11875415" y="-499377"/>
            <a:ext cx="2229883" cy="4589669"/>
            <a:chOff x="1413647" y="2074077"/>
            <a:chExt cx="2229883" cy="4589669"/>
          </a:xfrm>
        </p:grpSpPr>
        <p:grpSp>
          <p:nvGrpSpPr>
            <p:cNvPr id="29" name="Group 28"/>
            <p:cNvGrpSpPr/>
            <p:nvPr/>
          </p:nvGrpSpPr>
          <p:grpSpPr>
            <a:xfrm>
              <a:off x="2157489" y="3042186"/>
              <a:ext cx="177787" cy="1470608"/>
              <a:chOff x="2157489" y="3042186"/>
              <a:chExt cx="177787" cy="1470608"/>
            </a:xfrm>
          </p:grpSpPr>
          <p:sp>
            <p:nvSpPr>
              <p:cNvPr id="24" name="Flowchart: Decision 23"/>
              <p:cNvSpPr/>
              <p:nvPr/>
            </p:nvSpPr>
            <p:spPr>
              <a:xfrm rot="5400000">
                <a:off x="2052407" y="3376903"/>
                <a:ext cx="387943" cy="153924"/>
              </a:xfrm>
              <a:prstGeom prst="flowChartDecision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157489" y="3042186"/>
                <a:ext cx="177781" cy="21753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2157492" y="3651785"/>
                <a:ext cx="177781" cy="217537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lowchart: Decision 26"/>
              <p:cNvSpPr/>
              <p:nvPr/>
            </p:nvSpPr>
            <p:spPr>
              <a:xfrm rot="5400000">
                <a:off x="2052410" y="4020375"/>
                <a:ext cx="387943" cy="153924"/>
              </a:xfrm>
              <a:prstGeom prst="flowChartDecision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2157495" y="4295257"/>
                <a:ext cx="177781" cy="217537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1413647" y="4016868"/>
              <a:ext cx="2229883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1660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ধ</a:t>
              </a:r>
              <a:endParaRPr lang="en-US" sz="16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2200056" y="2074077"/>
              <a:ext cx="411101" cy="1011832"/>
            </a:xfrm>
            <a:custGeom>
              <a:avLst/>
              <a:gdLst>
                <a:gd name="connsiteX0" fmla="*/ 1 w 338667"/>
                <a:gd name="connsiteY0" fmla="*/ 0 h 1540934"/>
                <a:gd name="connsiteX1" fmla="*/ 338667 w 338667"/>
                <a:gd name="connsiteY1" fmla="*/ 770467 h 1540934"/>
                <a:gd name="connsiteX2" fmla="*/ 1 w 338667"/>
                <a:gd name="connsiteY2" fmla="*/ 1540934 h 1540934"/>
                <a:gd name="connsiteX3" fmla="*/ 0 w 338667"/>
                <a:gd name="connsiteY3" fmla="*/ 1540934 h 1540934"/>
                <a:gd name="connsiteX4" fmla="*/ 0 w 338667"/>
                <a:gd name="connsiteY4" fmla="*/ 1462223 h 1540934"/>
                <a:gd name="connsiteX5" fmla="*/ 41443 w 338667"/>
                <a:gd name="connsiteY5" fmla="*/ 1449799 h 1540934"/>
                <a:gd name="connsiteX6" fmla="*/ 227629 w 338667"/>
                <a:gd name="connsiteY6" fmla="*/ 770467 h 1540934"/>
                <a:gd name="connsiteX7" fmla="*/ 41443 w 338667"/>
                <a:gd name="connsiteY7" fmla="*/ 91135 h 1540934"/>
                <a:gd name="connsiteX8" fmla="*/ 0 w 338667"/>
                <a:gd name="connsiteY8" fmla="*/ 78711 h 1540934"/>
                <a:gd name="connsiteX9" fmla="*/ 0 w 338667"/>
                <a:gd name="connsiteY9" fmla="*/ 0 h 1540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8667" h="1540934">
                  <a:moveTo>
                    <a:pt x="1" y="0"/>
                  </a:moveTo>
                  <a:cubicBezTo>
                    <a:pt x="187041" y="0"/>
                    <a:pt x="338667" y="344949"/>
                    <a:pt x="338667" y="770467"/>
                  </a:cubicBezTo>
                  <a:cubicBezTo>
                    <a:pt x="338667" y="1195985"/>
                    <a:pt x="187041" y="1540934"/>
                    <a:pt x="1" y="1540934"/>
                  </a:cubicBezTo>
                  <a:lnTo>
                    <a:pt x="0" y="1540934"/>
                  </a:lnTo>
                  <a:lnTo>
                    <a:pt x="0" y="1462223"/>
                  </a:lnTo>
                  <a:lnTo>
                    <a:pt x="41443" y="1449799"/>
                  </a:lnTo>
                  <a:cubicBezTo>
                    <a:pt x="147699" y="1385141"/>
                    <a:pt x="227629" y="1105563"/>
                    <a:pt x="227629" y="770467"/>
                  </a:cubicBezTo>
                  <a:cubicBezTo>
                    <a:pt x="227629" y="435372"/>
                    <a:pt x="147699" y="155793"/>
                    <a:pt x="41443" y="91135"/>
                  </a:cubicBezTo>
                  <a:lnTo>
                    <a:pt x="0" y="787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12949369" y="-833820"/>
            <a:ext cx="2229883" cy="5059043"/>
            <a:chOff x="3499701" y="1513318"/>
            <a:chExt cx="2229883" cy="5059043"/>
          </a:xfrm>
        </p:grpSpPr>
        <p:sp>
          <p:nvSpPr>
            <p:cNvPr id="49" name="TextBox 48"/>
            <p:cNvSpPr txBox="1"/>
            <p:nvPr/>
          </p:nvSpPr>
          <p:spPr>
            <a:xfrm>
              <a:off x="3499701" y="3925483"/>
              <a:ext cx="2229883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16600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ন্য</a:t>
              </a:r>
              <a:endParaRPr lang="en-US" sz="16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4309576" y="2526417"/>
              <a:ext cx="177790" cy="2114076"/>
              <a:chOff x="4546638" y="2458685"/>
              <a:chExt cx="177790" cy="2114076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4546638" y="2458685"/>
                <a:ext cx="177787" cy="1470608"/>
                <a:chOff x="2157489" y="3042186"/>
                <a:chExt cx="177787" cy="1470608"/>
              </a:xfrm>
            </p:grpSpPr>
            <p:sp>
              <p:nvSpPr>
                <p:cNvPr id="31" name="Flowchart: Decision 30"/>
                <p:cNvSpPr/>
                <p:nvPr/>
              </p:nvSpPr>
              <p:spPr>
                <a:xfrm rot="5400000">
                  <a:off x="2052407" y="3376903"/>
                  <a:ext cx="387943" cy="153924"/>
                </a:xfrm>
                <a:prstGeom prst="flowChartDecision">
                  <a:avLst/>
                </a:prstGeom>
                <a:solidFill>
                  <a:srgbClr val="00206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31"/>
                <p:cNvSpPr/>
                <p:nvPr/>
              </p:nvSpPr>
              <p:spPr>
                <a:xfrm>
                  <a:off x="2157489" y="3042186"/>
                  <a:ext cx="177781" cy="217537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2157492" y="3651785"/>
                  <a:ext cx="177781" cy="217537"/>
                </a:xfrm>
                <a:prstGeom prst="ellipse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Flowchart: Decision 33"/>
                <p:cNvSpPr/>
                <p:nvPr/>
              </p:nvSpPr>
              <p:spPr>
                <a:xfrm rot="5400000">
                  <a:off x="2052410" y="4020375"/>
                  <a:ext cx="387943" cy="153924"/>
                </a:xfrm>
                <a:prstGeom prst="flowChartDecision">
                  <a:avLst/>
                </a:prstGeom>
                <a:solidFill>
                  <a:srgbClr val="00206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2157495" y="4295257"/>
                  <a:ext cx="177781" cy="217537"/>
                </a:xfrm>
                <a:prstGeom prst="ellipse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2" name="Flowchart: Decision 51"/>
              <p:cNvSpPr/>
              <p:nvPr/>
            </p:nvSpPr>
            <p:spPr>
              <a:xfrm rot="5400000">
                <a:off x="4441562" y="4080342"/>
                <a:ext cx="387943" cy="153924"/>
              </a:xfrm>
              <a:prstGeom prst="flowChartDecision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4546647" y="4355224"/>
                <a:ext cx="177781" cy="217537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Freeform 18"/>
            <p:cNvSpPr/>
            <p:nvPr/>
          </p:nvSpPr>
          <p:spPr>
            <a:xfrm>
              <a:off x="4351871" y="1513318"/>
              <a:ext cx="456597" cy="1043614"/>
            </a:xfrm>
            <a:custGeom>
              <a:avLst/>
              <a:gdLst>
                <a:gd name="connsiteX0" fmla="*/ 1 w 338667"/>
                <a:gd name="connsiteY0" fmla="*/ 0 h 1540934"/>
                <a:gd name="connsiteX1" fmla="*/ 338667 w 338667"/>
                <a:gd name="connsiteY1" fmla="*/ 770467 h 1540934"/>
                <a:gd name="connsiteX2" fmla="*/ 1 w 338667"/>
                <a:gd name="connsiteY2" fmla="*/ 1540934 h 1540934"/>
                <a:gd name="connsiteX3" fmla="*/ 0 w 338667"/>
                <a:gd name="connsiteY3" fmla="*/ 1540934 h 1540934"/>
                <a:gd name="connsiteX4" fmla="*/ 0 w 338667"/>
                <a:gd name="connsiteY4" fmla="*/ 1462223 h 1540934"/>
                <a:gd name="connsiteX5" fmla="*/ 41443 w 338667"/>
                <a:gd name="connsiteY5" fmla="*/ 1449799 h 1540934"/>
                <a:gd name="connsiteX6" fmla="*/ 227629 w 338667"/>
                <a:gd name="connsiteY6" fmla="*/ 770467 h 1540934"/>
                <a:gd name="connsiteX7" fmla="*/ 41443 w 338667"/>
                <a:gd name="connsiteY7" fmla="*/ 91135 h 1540934"/>
                <a:gd name="connsiteX8" fmla="*/ 0 w 338667"/>
                <a:gd name="connsiteY8" fmla="*/ 78711 h 1540934"/>
                <a:gd name="connsiteX9" fmla="*/ 0 w 338667"/>
                <a:gd name="connsiteY9" fmla="*/ 0 h 1540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8667" h="1540934">
                  <a:moveTo>
                    <a:pt x="1" y="0"/>
                  </a:moveTo>
                  <a:cubicBezTo>
                    <a:pt x="187041" y="0"/>
                    <a:pt x="338667" y="344949"/>
                    <a:pt x="338667" y="770467"/>
                  </a:cubicBezTo>
                  <a:cubicBezTo>
                    <a:pt x="338667" y="1195985"/>
                    <a:pt x="187041" y="1540934"/>
                    <a:pt x="1" y="1540934"/>
                  </a:cubicBezTo>
                  <a:lnTo>
                    <a:pt x="0" y="1540934"/>
                  </a:lnTo>
                  <a:lnTo>
                    <a:pt x="0" y="1462223"/>
                  </a:lnTo>
                  <a:lnTo>
                    <a:pt x="41443" y="1449799"/>
                  </a:lnTo>
                  <a:cubicBezTo>
                    <a:pt x="147699" y="1385141"/>
                    <a:pt x="227629" y="1105563"/>
                    <a:pt x="227629" y="770467"/>
                  </a:cubicBezTo>
                  <a:cubicBezTo>
                    <a:pt x="227629" y="435372"/>
                    <a:pt x="147699" y="155793"/>
                    <a:pt x="41443" y="91135"/>
                  </a:cubicBezTo>
                  <a:lnTo>
                    <a:pt x="0" y="787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14074072" y="-1223229"/>
            <a:ext cx="2229883" cy="5882167"/>
            <a:chOff x="5966646" y="855003"/>
            <a:chExt cx="2229883" cy="5882167"/>
          </a:xfrm>
        </p:grpSpPr>
        <p:sp>
          <p:nvSpPr>
            <p:cNvPr id="50" name="TextBox 49"/>
            <p:cNvSpPr txBox="1"/>
            <p:nvPr/>
          </p:nvSpPr>
          <p:spPr>
            <a:xfrm>
              <a:off x="5966646" y="4090292"/>
              <a:ext cx="2229883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16600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বা</a:t>
              </a:r>
              <a:endParaRPr lang="en-US" sz="16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6725576" y="1857892"/>
              <a:ext cx="199721" cy="2956040"/>
              <a:chOff x="6725576" y="1857892"/>
              <a:chExt cx="199721" cy="2956040"/>
            </a:xfrm>
          </p:grpSpPr>
          <p:sp>
            <p:nvSpPr>
              <p:cNvPr id="58" name="Oval 57"/>
              <p:cNvSpPr/>
              <p:nvPr/>
            </p:nvSpPr>
            <p:spPr>
              <a:xfrm>
                <a:off x="6730585" y="4225223"/>
                <a:ext cx="177781" cy="217537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>
                <a:off x="6725576" y="1857892"/>
                <a:ext cx="199721" cy="2956040"/>
                <a:chOff x="6725576" y="1857892"/>
                <a:chExt cx="199721" cy="2956040"/>
              </a:xfrm>
            </p:grpSpPr>
            <p:grpSp>
              <p:nvGrpSpPr>
                <p:cNvPr id="36" name="Group 35"/>
                <p:cNvGrpSpPr/>
                <p:nvPr/>
              </p:nvGrpSpPr>
              <p:grpSpPr>
                <a:xfrm>
                  <a:off x="6744786" y="1857892"/>
                  <a:ext cx="177787" cy="1470608"/>
                  <a:chOff x="2157489" y="3042186"/>
                  <a:chExt cx="177787" cy="1470608"/>
                </a:xfrm>
              </p:grpSpPr>
              <p:sp>
                <p:nvSpPr>
                  <p:cNvPr id="37" name="Flowchart: Decision 36"/>
                  <p:cNvSpPr/>
                  <p:nvPr/>
                </p:nvSpPr>
                <p:spPr>
                  <a:xfrm rot="5400000">
                    <a:off x="2052407" y="3376903"/>
                    <a:ext cx="387943" cy="153924"/>
                  </a:xfrm>
                  <a:prstGeom prst="flowChartDecision">
                    <a:avLst/>
                  </a:prstGeom>
                  <a:solidFill>
                    <a:srgbClr val="00206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" name="Oval 37"/>
                  <p:cNvSpPr/>
                  <p:nvPr/>
                </p:nvSpPr>
                <p:spPr>
                  <a:xfrm>
                    <a:off x="2157489" y="3042186"/>
                    <a:ext cx="177781" cy="217537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Oval 38"/>
                  <p:cNvSpPr/>
                  <p:nvPr/>
                </p:nvSpPr>
                <p:spPr>
                  <a:xfrm>
                    <a:off x="2157492" y="3651785"/>
                    <a:ext cx="177781" cy="217537"/>
                  </a:xfrm>
                  <a:prstGeom prst="ellipse">
                    <a:avLst/>
                  </a:prstGeom>
                  <a:solidFill>
                    <a:srgbClr val="00B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Flowchart: Decision 39"/>
                  <p:cNvSpPr/>
                  <p:nvPr/>
                </p:nvSpPr>
                <p:spPr>
                  <a:xfrm rot="5400000">
                    <a:off x="2052410" y="4020375"/>
                    <a:ext cx="387943" cy="153924"/>
                  </a:xfrm>
                  <a:prstGeom prst="flowChartDecision">
                    <a:avLst/>
                  </a:prstGeom>
                  <a:solidFill>
                    <a:srgbClr val="00206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Oval 40"/>
                  <p:cNvSpPr/>
                  <p:nvPr/>
                </p:nvSpPr>
                <p:spPr>
                  <a:xfrm>
                    <a:off x="2157495" y="4295257"/>
                    <a:ext cx="177781" cy="217537"/>
                  </a:xfrm>
                  <a:prstGeom prst="ellipse">
                    <a:avLst/>
                  </a:prstGeom>
                  <a:solidFill>
                    <a:srgbClr val="00B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5" name="Flowchart: Decision 54"/>
                <p:cNvSpPr/>
                <p:nvPr/>
              </p:nvSpPr>
              <p:spPr>
                <a:xfrm rot="5400000">
                  <a:off x="6642431" y="3459275"/>
                  <a:ext cx="387943" cy="153924"/>
                </a:xfrm>
                <a:prstGeom prst="flowChartDecision">
                  <a:avLst/>
                </a:prstGeom>
                <a:solidFill>
                  <a:srgbClr val="00206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Oval 55"/>
                <p:cNvSpPr/>
                <p:nvPr/>
              </p:nvSpPr>
              <p:spPr>
                <a:xfrm>
                  <a:off x="6747516" y="3734157"/>
                  <a:ext cx="177781" cy="217537"/>
                </a:xfrm>
                <a:prstGeom prst="ellipse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Flowchart: Decision 56"/>
                <p:cNvSpPr/>
                <p:nvPr/>
              </p:nvSpPr>
              <p:spPr>
                <a:xfrm rot="5400000">
                  <a:off x="6625497" y="4051933"/>
                  <a:ext cx="387943" cy="153924"/>
                </a:xfrm>
                <a:prstGeom prst="flowChartDecision">
                  <a:avLst/>
                </a:prstGeom>
                <a:solidFill>
                  <a:srgbClr val="00206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Flowchart: Decision 58"/>
                <p:cNvSpPr/>
                <p:nvPr/>
              </p:nvSpPr>
              <p:spPr>
                <a:xfrm rot="5400000">
                  <a:off x="6608566" y="4542999"/>
                  <a:ext cx="387943" cy="153924"/>
                </a:xfrm>
                <a:prstGeom prst="flowChartDecision">
                  <a:avLst/>
                </a:prstGeom>
                <a:solidFill>
                  <a:srgbClr val="00206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1" name="Freeform 20"/>
            <p:cNvSpPr/>
            <p:nvPr/>
          </p:nvSpPr>
          <p:spPr>
            <a:xfrm>
              <a:off x="6810347" y="855003"/>
              <a:ext cx="433171" cy="1041530"/>
            </a:xfrm>
            <a:custGeom>
              <a:avLst/>
              <a:gdLst>
                <a:gd name="connsiteX0" fmla="*/ 1 w 338667"/>
                <a:gd name="connsiteY0" fmla="*/ 0 h 1540934"/>
                <a:gd name="connsiteX1" fmla="*/ 338667 w 338667"/>
                <a:gd name="connsiteY1" fmla="*/ 770467 h 1540934"/>
                <a:gd name="connsiteX2" fmla="*/ 1 w 338667"/>
                <a:gd name="connsiteY2" fmla="*/ 1540934 h 1540934"/>
                <a:gd name="connsiteX3" fmla="*/ 0 w 338667"/>
                <a:gd name="connsiteY3" fmla="*/ 1540934 h 1540934"/>
                <a:gd name="connsiteX4" fmla="*/ 0 w 338667"/>
                <a:gd name="connsiteY4" fmla="*/ 1462223 h 1540934"/>
                <a:gd name="connsiteX5" fmla="*/ 41443 w 338667"/>
                <a:gd name="connsiteY5" fmla="*/ 1449799 h 1540934"/>
                <a:gd name="connsiteX6" fmla="*/ 227629 w 338667"/>
                <a:gd name="connsiteY6" fmla="*/ 770467 h 1540934"/>
                <a:gd name="connsiteX7" fmla="*/ 41443 w 338667"/>
                <a:gd name="connsiteY7" fmla="*/ 91135 h 1540934"/>
                <a:gd name="connsiteX8" fmla="*/ 0 w 338667"/>
                <a:gd name="connsiteY8" fmla="*/ 78711 h 1540934"/>
                <a:gd name="connsiteX9" fmla="*/ 0 w 338667"/>
                <a:gd name="connsiteY9" fmla="*/ 0 h 1540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8667" h="1540934">
                  <a:moveTo>
                    <a:pt x="1" y="0"/>
                  </a:moveTo>
                  <a:cubicBezTo>
                    <a:pt x="187041" y="0"/>
                    <a:pt x="338667" y="344949"/>
                    <a:pt x="338667" y="770467"/>
                  </a:cubicBezTo>
                  <a:cubicBezTo>
                    <a:pt x="338667" y="1195985"/>
                    <a:pt x="187041" y="1540934"/>
                    <a:pt x="1" y="1540934"/>
                  </a:cubicBezTo>
                  <a:lnTo>
                    <a:pt x="0" y="1540934"/>
                  </a:lnTo>
                  <a:lnTo>
                    <a:pt x="0" y="1462223"/>
                  </a:lnTo>
                  <a:lnTo>
                    <a:pt x="41443" y="1449799"/>
                  </a:lnTo>
                  <a:cubicBezTo>
                    <a:pt x="147699" y="1385141"/>
                    <a:pt x="227629" y="1105563"/>
                    <a:pt x="227629" y="770467"/>
                  </a:cubicBezTo>
                  <a:cubicBezTo>
                    <a:pt x="227629" y="435372"/>
                    <a:pt x="147699" y="155793"/>
                    <a:pt x="41443" y="91135"/>
                  </a:cubicBezTo>
                  <a:lnTo>
                    <a:pt x="0" y="787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15714629" y="-1563971"/>
            <a:ext cx="2229883" cy="6211529"/>
            <a:chOff x="8067951" y="421519"/>
            <a:chExt cx="2229883" cy="6211529"/>
          </a:xfrm>
        </p:grpSpPr>
        <p:sp>
          <p:nvSpPr>
            <p:cNvPr id="51" name="TextBox 50"/>
            <p:cNvSpPr txBox="1"/>
            <p:nvPr/>
          </p:nvSpPr>
          <p:spPr>
            <a:xfrm>
              <a:off x="8067951" y="3986170"/>
              <a:ext cx="2229883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16600" dirty="0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দ</a:t>
              </a:r>
              <a:endParaRPr lang="en-US" sz="16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8437568" y="1382823"/>
              <a:ext cx="199721" cy="3372934"/>
              <a:chOff x="8352903" y="1399756"/>
              <a:chExt cx="199721" cy="3372934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8370683" y="1399756"/>
                <a:ext cx="177787" cy="1470608"/>
                <a:chOff x="2157489" y="3042186"/>
                <a:chExt cx="177787" cy="1470608"/>
              </a:xfrm>
            </p:grpSpPr>
            <p:sp>
              <p:nvSpPr>
                <p:cNvPr id="43" name="Flowchart: Decision 42"/>
                <p:cNvSpPr/>
                <p:nvPr/>
              </p:nvSpPr>
              <p:spPr>
                <a:xfrm rot="5400000">
                  <a:off x="2052407" y="3376903"/>
                  <a:ext cx="387943" cy="153924"/>
                </a:xfrm>
                <a:prstGeom prst="flowChartDecision">
                  <a:avLst/>
                </a:prstGeom>
                <a:solidFill>
                  <a:srgbClr val="00206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>
                  <a:off x="2157489" y="3042186"/>
                  <a:ext cx="177781" cy="217537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44"/>
                <p:cNvSpPr/>
                <p:nvPr/>
              </p:nvSpPr>
              <p:spPr>
                <a:xfrm>
                  <a:off x="2157492" y="3651785"/>
                  <a:ext cx="177781" cy="217537"/>
                </a:xfrm>
                <a:prstGeom prst="ellipse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Flowchart: Decision 45"/>
                <p:cNvSpPr/>
                <p:nvPr/>
              </p:nvSpPr>
              <p:spPr>
                <a:xfrm rot="5400000">
                  <a:off x="2052410" y="4020375"/>
                  <a:ext cx="387943" cy="153924"/>
                </a:xfrm>
                <a:prstGeom prst="flowChartDecision">
                  <a:avLst/>
                </a:prstGeom>
                <a:solidFill>
                  <a:srgbClr val="00206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46"/>
                <p:cNvSpPr/>
                <p:nvPr/>
              </p:nvSpPr>
              <p:spPr>
                <a:xfrm>
                  <a:off x="2157495" y="4295257"/>
                  <a:ext cx="177781" cy="217537"/>
                </a:xfrm>
                <a:prstGeom prst="ellipse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0" name="Flowchart: Decision 59"/>
              <p:cNvSpPr/>
              <p:nvPr/>
            </p:nvSpPr>
            <p:spPr>
              <a:xfrm rot="5400000">
                <a:off x="8269758" y="3011638"/>
                <a:ext cx="387943" cy="153924"/>
              </a:xfrm>
              <a:prstGeom prst="flowChartDecision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8374843" y="3286520"/>
                <a:ext cx="177781" cy="217537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Flowchart: Decision 61"/>
              <p:cNvSpPr/>
              <p:nvPr/>
            </p:nvSpPr>
            <p:spPr>
              <a:xfrm rot="5400000">
                <a:off x="8252824" y="3604296"/>
                <a:ext cx="387943" cy="153924"/>
              </a:xfrm>
              <a:prstGeom prst="flowChartDecision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lowchart: Decision 62"/>
              <p:cNvSpPr/>
              <p:nvPr/>
            </p:nvSpPr>
            <p:spPr>
              <a:xfrm rot="5400000">
                <a:off x="8235893" y="4095362"/>
                <a:ext cx="387943" cy="153924"/>
              </a:xfrm>
              <a:prstGeom prst="flowChartDecision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8356187" y="3801894"/>
                <a:ext cx="177781" cy="217537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Flowchart: Decision 64"/>
              <p:cNvSpPr/>
              <p:nvPr/>
            </p:nvSpPr>
            <p:spPr>
              <a:xfrm rot="5400000">
                <a:off x="8235896" y="4501757"/>
                <a:ext cx="387943" cy="153924"/>
              </a:xfrm>
              <a:prstGeom prst="flowChartDecision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8356190" y="4208289"/>
                <a:ext cx="177781" cy="217537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Freeform 22"/>
            <p:cNvSpPr/>
            <p:nvPr/>
          </p:nvSpPr>
          <p:spPr>
            <a:xfrm>
              <a:off x="8518735" y="421519"/>
              <a:ext cx="405832" cy="1007134"/>
            </a:xfrm>
            <a:custGeom>
              <a:avLst/>
              <a:gdLst>
                <a:gd name="connsiteX0" fmla="*/ 1 w 338667"/>
                <a:gd name="connsiteY0" fmla="*/ 0 h 1540934"/>
                <a:gd name="connsiteX1" fmla="*/ 338667 w 338667"/>
                <a:gd name="connsiteY1" fmla="*/ 770467 h 1540934"/>
                <a:gd name="connsiteX2" fmla="*/ 1 w 338667"/>
                <a:gd name="connsiteY2" fmla="*/ 1540934 h 1540934"/>
                <a:gd name="connsiteX3" fmla="*/ 0 w 338667"/>
                <a:gd name="connsiteY3" fmla="*/ 1540934 h 1540934"/>
                <a:gd name="connsiteX4" fmla="*/ 0 w 338667"/>
                <a:gd name="connsiteY4" fmla="*/ 1462223 h 1540934"/>
                <a:gd name="connsiteX5" fmla="*/ 41443 w 338667"/>
                <a:gd name="connsiteY5" fmla="*/ 1449799 h 1540934"/>
                <a:gd name="connsiteX6" fmla="*/ 227629 w 338667"/>
                <a:gd name="connsiteY6" fmla="*/ 770467 h 1540934"/>
                <a:gd name="connsiteX7" fmla="*/ 41443 w 338667"/>
                <a:gd name="connsiteY7" fmla="*/ 91135 h 1540934"/>
                <a:gd name="connsiteX8" fmla="*/ 0 w 338667"/>
                <a:gd name="connsiteY8" fmla="*/ 78711 h 1540934"/>
                <a:gd name="connsiteX9" fmla="*/ 0 w 338667"/>
                <a:gd name="connsiteY9" fmla="*/ 0 h 1540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8667" h="1540934">
                  <a:moveTo>
                    <a:pt x="1" y="0"/>
                  </a:moveTo>
                  <a:cubicBezTo>
                    <a:pt x="187041" y="0"/>
                    <a:pt x="338667" y="344949"/>
                    <a:pt x="338667" y="770467"/>
                  </a:cubicBezTo>
                  <a:cubicBezTo>
                    <a:pt x="338667" y="1195985"/>
                    <a:pt x="187041" y="1540934"/>
                    <a:pt x="1" y="1540934"/>
                  </a:cubicBezTo>
                  <a:lnTo>
                    <a:pt x="0" y="1540934"/>
                  </a:lnTo>
                  <a:lnTo>
                    <a:pt x="0" y="1462223"/>
                  </a:lnTo>
                  <a:lnTo>
                    <a:pt x="41443" y="1449799"/>
                  </a:lnTo>
                  <a:cubicBezTo>
                    <a:pt x="147699" y="1385141"/>
                    <a:pt x="227629" y="1105563"/>
                    <a:pt x="227629" y="770467"/>
                  </a:cubicBezTo>
                  <a:cubicBezTo>
                    <a:pt x="227629" y="435372"/>
                    <a:pt x="147699" y="155793"/>
                    <a:pt x="41443" y="91135"/>
                  </a:cubicBezTo>
                  <a:lnTo>
                    <a:pt x="0" y="787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0072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4.44444E-6 L -0.85807 0.386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904" y="1930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1.48148E-6 L -0.86054 0.387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34" y="19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2.22222E-6 L -0.79102 0.3518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557" y="17593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7037E-7 L -0.79296 0.35231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648" y="17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81481E-6 L -0.6892 0.3240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466" y="1620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L -0.69088 0.3245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544" y="16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1.48148E-6 L -0.61537 0.286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768" y="14329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3.7037E-7 L -0.61393 0.2847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703" y="14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0" grpId="0" animBg="1"/>
      <p:bldP spid="18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668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085320" y="0"/>
            <a:ext cx="10668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" y="0"/>
            <a:ext cx="11978640" cy="10668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" y="6751320"/>
            <a:ext cx="11978640" cy="10668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95562" y="516585"/>
            <a:ext cx="441434" cy="4934604"/>
          </a:xfrm>
          <a:custGeom>
            <a:avLst/>
            <a:gdLst>
              <a:gd name="connsiteX0" fmla="*/ 0 w 236483"/>
              <a:gd name="connsiteY0" fmla="*/ 0 h 3846787"/>
              <a:gd name="connsiteX1" fmla="*/ 236483 w 236483"/>
              <a:gd name="connsiteY1" fmla="*/ 31531 h 3846787"/>
              <a:gd name="connsiteX2" fmla="*/ 220718 w 236483"/>
              <a:gd name="connsiteY2" fmla="*/ 3846787 h 3846787"/>
              <a:gd name="connsiteX3" fmla="*/ 15766 w 236483"/>
              <a:gd name="connsiteY3" fmla="*/ 3783725 h 3846787"/>
              <a:gd name="connsiteX4" fmla="*/ 0 w 236483"/>
              <a:gd name="connsiteY4" fmla="*/ 0 h 384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483" h="3846787">
                <a:moveTo>
                  <a:pt x="0" y="0"/>
                </a:moveTo>
                <a:lnTo>
                  <a:pt x="236483" y="31531"/>
                </a:lnTo>
                <a:lnTo>
                  <a:pt x="220718" y="3846787"/>
                </a:lnTo>
                <a:lnTo>
                  <a:pt x="15766" y="3783725"/>
                </a:lnTo>
                <a:cubicBezTo>
                  <a:pt x="10511" y="2522483"/>
                  <a:pt x="5255" y="1261242"/>
                  <a:pt x="0" y="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95562" y="106680"/>
            <a:ext cx="4250228" cy="469421"/>
          </a:xfrm>
          <a:custGeom>
            <a:avLst/>
            <a:gdLst>
              <a:gd name="connsiteX0" fmla="*/ 236483 w 2049517"/>
              <a:gd name="connsiteY0" fmla="*/ 362607 h 362607"/>
              <a:gd name="connsiteX1" fmla="*/ 2049517 w 2049517"/>
              <a:gd name="connsiteY1" fmla="*/ 78828 h 362607"/>
              <a:gd name="connsiteX2" fmla="*/ 1876096 w 2049517"/>
              <a:gd name="connsiteY2" fmla="*/ 0 h 362607"/>
              <a:gd name="connsiteX3" fmla="*/ 0 w 2049517"/>
              <a:gd name="connsiteY3" fmla="*/ 346841 h 362607"/>
              <a:gd name="connsiteX4" fmla="*/ 236483 w 2049517"/>
              <a:gd name="connsiteY4" fmla="*/ 362607 h 362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9517" h="362607">
                <a:moveTo>
                  <a:pt x="236483" y="362607"/>
                </a:moveTo>
                <a:lnTo>
                  <a:pt x="2049517" y="78828"/>
                </a:lnTo>
                <a:lnTo>
                  <a:pt x="1876096" y="0"/>
                </a:lnTo>
                <a:lnTo>
                  <a:pt x="0" y="346841"/>
                </a:lnTo>
                <a:lnTo>
                  <a:pt x="236483" y="36260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16279" y="217038"/>
            <a:ext cx="4256690" cy="5234151"/>
          </a:xfrm>
          <a:custGeom>
            <a:avLst/>
            <a:gdLst>
              <a:gd name="connsiteX0" fmla="*/ 1797269 w 1923393"/>
              <a:gd name="connsiteY0" fmla="*/ 0 h 4067503"/>
              <a:gd name="connsiteX1" fmla="*/ 1923393 w 1923393"/>
              <a:gd name="connsiteY1" fmla="*/ 3862551 h 4067503"/>
              <a:gd name="connsiteX2" fmla="*/ 0 w 1923393"/>
              <a:gd name="connsiteY2" fmla="*/ 4067503 h 4067503"/>
              <a:gd name="connsiteX3" fmla="*/ 0 w 1923393"/>
              <a:gd name="connsiteY3" fmla="*/ 268013 h 4067503"/>
              <a:gd name="connsiteX4" fmla="*/ 1797269 w 1923393"/>
              <a:gd name="connsiteY4" fmla="*/ 0 h 4067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3393" h="4067503">
                <a:moveTo>
                  <a:pt x="1797269" y="0"/>
                </a:moveTo>
                <a:lnTo>
                  <a:pt x="1923393" y="3862551"/>
                </a:lnTo>
                <a:lnTo>
                  <a:pt x="0" y="4067503"/>
                </a:lnTo>
                <a:lnTo>
                  <a:pt x="0" y="268013"/>
                </a:lnTo>
                <a:lnTo>
                  <a:pt x="1797269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bn-IN" sz="6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প্রাথমিক গণিত</a:t>
            </a:r>
          </a:p>
          <a:p>
            <a:pPr algn="ctr"/>
            <a:r>
              <a:rPr lang="bn-IN" sz="6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চতুর্থ শ্রেণি</a:t>
            </a:r>
            <a:endParaRPr lang="en-US" sz="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06207" y="1021214"/>
            <a:ext cx="444587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60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অধ্যায়ঃ ১১</a:t>
            </a:r>
          </a:p>
          <a:p>
            <a:pPr algn="ctr"/>
            <a:r>
              <a:rPr lang="bn-IN" sz="60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পাঠঃ ১১.১ সময়</a:t>
            </a:r>
          </a:p>
          <a:p>
            <a:pPr algn="ctr"/>
            <a:r>
              <a:rPr lang="bn-IN" sz="60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পৃষ্ঠাঃ ১৩৪</a:t>
            </a:r>
            <a:endParaRPr lang="en-US" sz="600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22998" y="5427881"/>
            <a:ext cx="1030282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সপ্তাহ ও দিনকে ঘন্টা, মিনিট ও সেকেন্ডে</a:t>
            </a:r>
          </a:p>
          <a:p>
            <a:pPr algn="ctr"/>
            <a:r>
              <a:rPr lang="bn-IN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প্রকাশ করতে পারবে। 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4470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668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085320" y="0"/>
            <a:ext cx="10668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" y="0"/>
            <a:ext cx="11978640" cy="10668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" y="6751320"/>
            <a:ext cx="11978640" cy="10668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551214" y="832757"/>
            <a:ext cx="3347357" cy="4147457"/>
          </a:xfrm>
          <a:custGeom>
            <a:avLst/>
            <a:gdLst>
              <a:gd name="connsiteX0" fmla="*/ 16329 w 3347357"/>
              <a:gd name="connsiteY0" fmla="*/ 538843 h 4147457"/>
              <a:gd name="connsiteX1" fmla="*/ 0 w 3347357"/>
              <a:gd name="connsiteY1" fmla="*/ 4147457 h 4147457"/>
              <a:gd name="connsiteX2" fmla="*/ 2661557 w 3347357"/>
              <a:gd name="connsiteY2" fmla="*/ 4147457 h 4147457"/>
              <a:gd name="connsiteX3" fmla="*/ 3347357 w 3347357"/>
              <a:gd name="connsiteY3" fmla="*/ 3657600 h 4147457"/>
              <a:gd name="connsiteX4" fmla="*/ 3347357 w 3347357"/>
              <a:gd name="connsiteY4" fmla="*/ 0 h 4147457"/>
              <a:gd name="connsiteX5" fmla="*/ 767443 w 3347357"/>
              <a:gd name="connsiteY5" fmla="*/ 0 h 4147457"/>
              <a:gd name="connsiteX6" fmla="*/ 16329 w 3347357"/>
              <a:gd name="connsiteY6" fmla="*/ 538843 h 4147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47357" h="4147457">
                <a:moveTo>
                  <a:pt x="16329" y="538843"/>
                </a:moveTo>
                <a:lnTo>
                  <a:pt x="0" y="4147457"/>
                </a:lnTo>
                <a:lnTo>
                  <a:pt x="2661557" y="4147457"/>
                </a:lnTo>
                <a:lnTo>
                  <a:pt x="3347357" y="3657600"/>
                </a:lnTo>
                <a:lnTo>
                  <a:pt x="3347357" y="0"/>
                </a:lnTo>
                <a:lnTo>
                  <a:pt x="767443" y="0"/>
                </a:lnTo>
                <a:lnTo>
                  <a:pt x="16329" y="538843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2318658" y="963385"/>
            <a:ext cx="2432957" cy="3477986"/>
            <a:chOff x="2318658" y="963385"/>
            <a:chExt cx="2432957" cy="3477986"/>
          </a:xfrm>
        </p:grpSpPr>
        <p:sp>
          <p:nvSpPr>
            <p:cNvPr id="9" name="Rectangle 8"/>
            <p:cNvSpPr/>
            <p:nvPr/>
          </p:nvSpPr>
          <p:spPr>
            <a:xfrm>
              <a:off x="2328454" y="963385"/>
              <a:ext cx="2406832" cy="347798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2334987" y="1877786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318658" y="2405744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318658" y="2950029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318658" y="3445329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334987" y="3940629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726872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548742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946071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359730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135086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334987" y="1062235"/>
              <a:ext cx="2416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December</a:t>
              </a:r>
              <a:endParaRPr lang="en-US" sz="40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325122" y="968950"/>
            <a:ext cx="2432957" cy="3477986"/>
            <a:chOff x="2318658" y="963385"/>
            <a:chExt cx="2432957" cy="3477986"/>
          </a:xfrm>
        </p:grpSpPr>
        <p:sp>
          <p:nvSpPr>
            <p:cNvPr id="25" name="Rectangle 24"/>
            <p:cNvSpPr/>
            <p:nvPr/>
          </p:nvSpPr>
          <p:spPr>
            <a:xfrm>
              <a:off x="2328454" y="963385"/>
              <a:ext cx="2406832" cy="347798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2334987" y="1877786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318658" y="2405744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2318658" y="2950029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318658" y="3445329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334987" y="3940629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726872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548742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946071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4359730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3135086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2334987" y="1062235"/>
              <a:ext cx="2416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November</a:t>
              </a:r>
              <a:endParaRPr lang="en-US" sz="40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313135" y="970331"/>
            <a:ext cx="2432957" cy="3477986"/>
            <a:chOff x="2318658" y="963385"/>
            <a:chExt cx="2432957" cy="3477986"/>
          </a:xfrm>
        </p:grpSpPr>
        <p:sp>
          <p:nvSpPr>
            <p:cNvPr id="38" name="Rectangle 37"/>
            <p:cNvSpPr/>
            <p:nvPr/>
          </p:nvSpPr>
          <p:spPr>
            <a:xfrm>
              <a:off x="2328454" y="963385"/>
              <a:ext cx="2406832" cy="347798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2334987" y="1877786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2318658" y="2405744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318658" y="2950029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2318658" y="3445329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2334987" y="3940629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2726872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3548742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3946071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4359730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3135086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2334987" y="1062235"/>
              <a:ext cx="2416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October</a:t>
              </a:r>
              <a:endParaRPr lang="en-US" sz="40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318528" y="961857"/>
            <a:ext cx="2432957" cy="3477986"/>
            <a:chOff x="2318658" y="963385"/>
            <a:chExt cx="2432957" cy="3477986"/>
          </a:xfrm>
        </p:grpSpPr>
        <p:sp>
          <p:nvSpPr>
            <p:cNvPr id="51" name="Rectangle 50"/>
            <p:cNvSpPr/>
            <p:nvPr/>
          </p:nvSpPr>
          <p:spPr>
            <a:xfrm>
              <a:off x="2328454" y="963385"/>
              <a:ext cx="2406832" cy="347798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2334987" y="1877786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2318658" y="2405744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2318658" y="2950029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2318658" y="3445329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2334987" y="3940629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2726872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548742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3946071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4359730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3135086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2334987" y="1062235"/>
              <a:ext cx="2416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September</a:t>
              </a:r>
              <a:endParaRPr lang="en-US" sz="3600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308178" y="968950"/>
            <a:ext cx="2432957" cy="3477986"/>
            <a:chOff x="2318658" y="963385"/>
            <a:chExt cx="2432957" cy="3477986"/>
          </a:xfrm>
        </p:grpSpPr>
        <p:sp>
          <p:nvSpPr>
            <p:cNvPr id="64" name="Rectangle 63"/>
            <p:cNvSpPr/>
            <p:nvPr/>
          </p:nvSpPr>
          <p:spPr>
            <a:xfrm>
              <a:off x="2328454" y="963385"/>
              <a:ext cx="2406832" cy="347798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5" name="Straight Connector 64"/>
            <p:cNvCxnSpPr/>
            <p:nvPr/>
          </p:nvCxnSpPr>
          <p:spPr>
            <a:xfrm>
              <a:off x="2334987" y="1877786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2318658" y="2405744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2318658" y="2950029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2318658" y="3445329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2334987" y="3940629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2726872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3548742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3946071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4359730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3135086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2334987" y="1062235"/>
              <a:ext cx="2416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August</a:t>
              </a:r>
              <a:endParaRPr lang="en-US" sz="4000" dirty="0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2313132" y="961857"/>
            <a:ext cx="2432957" cy="3477986"/>
            <a:chOff x="2318658" y="963385"/>
            <a:chExt cx="2432957" cy="3477986"/>
          </a:xfrm>
        </p:grpSpPr>
        <p:sp>
          <p:nvSpPr>
            <p:cNvPr id="77" name="Rectangle 76"/>
            <p:cNvSpPr/>
            <p:nvPr/>
          </p:nvSpPr>
          <p:spPr>
            <a:xfrm>
              <a:off x="2328454" y="963385"/>
              <a:ext cx="2406832" cy="347798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2334987" y="1877786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2318658" y="2405744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2318658" y="2950029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2318658" y="3445329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2334987" y="3940629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2726872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3548742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3946071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4359730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3135086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2334987" y="1062235"/>
              <a:ext cx="2416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July</a:t>
              </a:r>
              <a:endParaRPr lang="en-US" sz="4000" dirty="0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2302199" y="961857"/>
            <a:ext cx="2432957" cy="3477986"/>
            <a:chOff x="2318658" y="963385"/>
            <a:chExt cx="2432957" cy="3477986"/>
          </a:xfrm>
        </p:grpSpPr>
        <p:sp>
          <p:nvSpPr>
            <p:cNvPr id="90" name="Rectangle 89"/>
            <p:cNvSpPr/>
            <p:nvPr/>
          </p:nvSpPr>
          <p:spPr>
            <a:xfrm>
              <a:off x="2328454" y="963385"/>
              <a:ext cx="2406832" cy="347798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1" name="Straight Connector 90"/>
            <p:cNvCxnSpPr/>
            <p:nvPr/>
          </p:nvCxnSpPr>
          <p:spPr>
            <a:xfrm>
              <a:off x="2334987" y="1877786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2318658" y="2405744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2318658" y="2950029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2318658" y="3445329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2334987" y="3940629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2726872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3548742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3946071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4359730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3135086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TextBox 100"/>
            <p:cNvSpPr txBox="1"/>
            <p:nvPr/>
          </p:nvSpPr>
          <p:spPr>
            <a:xfrm>
              <a:off x="2334987" y="1062235"/>
              <a:ext cx="2416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June</a:t>
              </a:r>
              <a:endParaRPr lang="en-US" sz="4000" dirty="0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2309257" y="967423"/>
            <a:ext cx="2432957" cy="3477986"/>
            <a:chOff x="2318658" y="963385"/>
            <a:chExt cx="2432957" cy="3477986"/>
          </a:xfrm>
        </p:grpSpPr>
        <p:sp>
          <p:nvSpPr>
            <p:cNvPr id="103" name="Rectangle 102"/>
            <p:cNvSpPr/>
            <p:nvPr/>
          </p:nvSpPr>
          <p:spPr>
            <a:xfrm>
              <a:off x="2328454" y="963385"/>
              <a:ext cx="2406832" cy="347798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Straight Connector 103"/>
            <p:cNvCxnSpPr/>
            <p:nvPr/>
          </p:nvCxnSpPr>
          <p:spPr>
            <a:xfrm>
              <a:off x="2334987" y="1877786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2318658" y="2405744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2318658" y="2950029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2318658" y="3445329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2334987" y="3940629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2726872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3548742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3946071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4359730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3135086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Box 113"/>
            <p:cNvSpPr txBox="1"/>
            <p:nvPr/>
          </p:nvSpPr>
          <p:spPr>
            <a:xfrm>
              <a:off x="2334987" y="1062235"/>
              <a:ext cx="2416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May</a:t>
              </a:r>
              <a:endParaRPr lang="en-US" sz="4000" dirty="0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2328997" y="960329"/>
            <a:ext cx="2432957" cy="3477986"/>
            <a:chOff x="2318658" y="963385"/>
            <a:chExt cx="2432957" cy="3477986"/>
          </a:xfrm>
        </p:grpSpPr>
        <p:sp>
          <p:nvSpPr>
            <p:cNvPr id="116" name="Rectangle 115"/>
            <p:cNvSpPr/>
            <p:nvPr/>
          </p:nvSpPr>
          <p:spPr>
            <a:xfrm>
              <a:off x="2328454" y="963385"/>
              <a:ext cx="2406832" cy="347798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" name="Straight Connector 116"/>
            <p:cNvCxnSpPr/>
            <p:nvPr/>
          </p:nvCxnSpPr>
          <p:spPr>
            <a:xfrm>
              <a:off x="2334987" y="1877786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2318658" y="2405744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2318658" y="2950029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2318658" y="3445329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2334987" y="3940629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2726872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3548742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3946071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4359730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3135086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TextBox 126"/>
            <p:cNvSpPr txBox="1"/>
            <p:nvPr/>
          </p:nvSpPr>
          <p:spPr>
            <a:xfrm>
              <a:off x="2334987" y="1062235"/>
              <a:ext cx="2416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April</a:t>
              </a:r>
              <a:endParaRPr lang="en-US" sz="4000" dirty="0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2318528" y="965896"/>
            <a:ext cx="2432957" cy="3477986"/>
            <a:chOff x="2318658" y="963385"/>
            <a:chExt cx="2432957" cy="3477986"/>
          </a:xfrm>
        </p:grpSpPr>
        <p:sp>
          <p:nvSpPr>
            <p:cNvPr id="129" name="Rectangle 128"/>
            <p:cNvSpPr/>
            <p:nvPr/>
          </p:nvSpPr>
          <p:spPr>
            <a:xfrm>
              <a:off x="2328454" y="963385"/>
              <a:ext cx="2406832" cy="347798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0" name="Straight Connector 129"/>
            <p:cNvCxnSpPr/>
            <p:nvPr/>
          </p:nvCxnSpPr>
          <p:spPr>
            <a:xfrm>
              <a:off x="2334987" y="1877786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2318658" y="2405744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>
              <a:off x="2318658" y="2950029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2318658" y="3445329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2334987" y="3940629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>
              <a:off x="2726872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>
              <a:off x="3548742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3946071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4359730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3135086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TextBox 139"/>
            <p:cNvSpPr txBox="1"/>
            <p:nvPr/>
          </p:nvSpPr>
          <p:spPr>
            <a:xfrm>
              <a:off x="2334987" y="1062235"/>
              <a:ext cx="2416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March</a:t>
              </a:r>
              <a:endParaRPr lang="en-US" sz="4000" dirty="0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2325057" y="986437"/>
            <a:ext cx="2432957" cy="3477986"/>
            <a:chOff x="2318658" y="963385"/>
            <a:chExt cx="2432957" cy="3477986"/>
          </a:xfrm>
        </p:grpSpPr>
        <p:sp>
          <p:nvSpPr>
            <p:cNvPr id="142" name="Rectangle 141"/>
            <p:cNvSpPr/>
            <p:nvPr/>
          </p:nvSpPr>
          <p:spPr>
            <a:xfrm>
              <a:off x="2328454" y="963385"/>
              <a:ext cx="2406832" cy="347798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3" name="Straight Connector 142"/>
            <p:cNvCxnSpPr/>
            <p:nvPr/>
          </p:nvCxnSpPr>
          <p:spPr>
            <a:xfrm>
              <a:off x="2334987" y="1877786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2318658" y="2405744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>
              <a:off x="2318658" y="2950029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2318658" y="3445329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2334987" y="3940629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2726872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3548742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3946071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>
              <a:off x="4359730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3135086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TextBox 152"/>
            <p:cNvSpPr txBox="1"/>
            <p:nvPr/>
          </p:nvSpPr>
          <p:spPr>
            <a:xfrm>
              <a:off x="2334987" y="1062235"/>
              <a:ext cx="2416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February</a:t>
              </a:r>
              <a:endParaRPr lang="en-US" sz="4000" dirty="0"/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2329331" y="957818"/>
            <a:ext cx="2432957" cy="3477986"/>
            <a:chOff x="2318658" y="963385"/>
            <a:chExt cx="2432957" cy="3477986"/>
          </a:xfrm>
        </p:grpSpPr>
        <p:sp>
          <p:nvSpPr>
            <p:cNvPr id="155" name="Rectangle 154"/>
            <p:cNvSpPr/>
            <p:nvPr/>
          </p:nvSpPr>
          <p:spPr>
            <a:xfrm>
              <a:off x="2328454" y="963385"/>
              <a:ext cx="2406832" cy="347798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6" name="Straight Connector 155"/>
            <p:cNvCxnSpPr/>
            <p:nvPr/>
          </p:nvCxnSpPr>
          <p:spPr>
            <a:xfrm>
              <a:off x="2334987" y="1877786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>
              <a:off x="2318658" y="2405744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>
              <a:off x="2318658" y="2950029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>
              <a:off x="2318658" y="3445329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2334987" y="3940629"/>
              <a:ext cx="241662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>
              <a:off x="2726872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>
              <a:off x="3548742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>
              <a:off x="3946071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>
              <a:off x="4359730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>
              <a:off x="3135086" y="1877786"/>
              <a:ext cx="0" cy="25635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TextBox 165"/>
            <p:cNvSpPr txBox="1"/>
            <p:nvPr/>
          </p:nvSpPr>
          <p:spPr>
            <a:xfrm>
              <a:off x="2334987" y="1062235"/>
              <a:ext cx="2416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January</a:t>
              </a:r>
              <a:endParaRPr lang="en-US" sz="4000" dirty="0"/>
            </a:p>
          </p:txBody>
        </p:sp>
      </p:grpSp>
      <p:sp>
        <p:nvSpPr>
          <p:cNvPr id="167" name="Rectangle 166"/>
          <p:cNvSpPr/>
          <p:nvPr/>
        </p:nvSpPr>
        <p:spPr>
          <a:xfrm>
            <a:off x="5814770" y="155440"/>
            <a:ext cx="53543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ছবিটা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মনোযোগ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2131799" y="5304909"/>
            <a:ext cx="733886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আমরা যখন জানুয়ারী থেকে ডিসেম্বর বলি </a:t>
            </a:r>
          </a:p>
          <a:p>
            <a:pPr algn="ctr"/>
            <a:r>
              <a:rPr lang="bn-IN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তখন সময়ের একক কি হবে?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5539597" y="5526276"/>
            <a:ext cx="111280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2333226" y="1812524"/>
            <a:ext cx="3882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2730153" y="1818083"/>
            <a:ext cx="4138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3160224" y="1823077"/>
            <a:ext cx="4603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3574876" y="1812524"/>
            <a:ext cx="3978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3958568" y="1785256"/>
            <a:ext cx="425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4375357" y="1812524"/>
            <a:ext cx="4523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2355427" y="2341411"/>
            <a:ext cx="4026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2747453" y="2324515"/>
            <a:ext cx="4459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3204808" y="2291528"/>
            <a:ext cx="4219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3481596" y="2356631"/>
            <a:ext cx="5357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3895254" y="2378399"/>
            <a:ext cx="5116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১১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4303475" y="2394728"/>
            <a:ext cx="5325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2278723" y="2934670"/>
            <a:ext cx="5693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১৩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2703495" y="2950619"/>
            <a:ext cx="518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১৪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3111350" y="2949885"/>
            <a:ext cx="5405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১৫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3487399" y="2933755"/>
            <a:ext cx="5613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১৬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3879207" y="2933755"/>
            <a:ext cx="5229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১৭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4303016" y="2899865"/>
            <a:ext cx="5581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১৮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2278695" y="3389405"/>
            <a:ext cx="5373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১৯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2686602" y="3408436"/>
            <a:ext cx="5565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3112305" y="3389940"/>
            <a:ext cx="5325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২১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3503574" y="3406395"/>
            <a:ext cx="5533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3911212" y="3390289"/>
            <a:ext cx="5902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২৩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4297777" y="3401379"/>
            <a:ext cx="5389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২৪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2289698" y="3907676"/>
            <a:ext cx="5613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২৫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2666413" y="3907904"/>
            <a:ext cx="5822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২৬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3104371" y="3891040"/>
            <a:ext cx="5437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২৭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3497918" y="3906953"/>
            <a:ext cx="5790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২৮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3891163" y="3875311"/>
            <a:ext cx="5581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২৯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4265579" y="3925107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৩০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0" name="Rectangle 219"/>
          <p:cNvSpPr/>
          <p:nvPr/>
        </p:nvSpPr>
        <p:spPr>
          <a:xfrm>
            <a:off x="3879207" y="5301386"/>
            <a:ext cx="487024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যখন ত্রিশ দিনের কথা বলি </a:t>
            </a:r>
          </a:p>
          <a:p>
            <a:pPr algn="ctr"/>
            <a:r>
              <a:rPr lang="bn-IN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তখন কি হবে?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1" name="Rectangle 220"/>
          <p:cNvSpPr/>
          <p:nvPr/>
        </p:nvSpPr>
        <p:spPr>
          <a:xfrm>
            <a:off x="5417637" y="5304909"/>
            <a:ext cx="131318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7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মাস</a:t>
            </a:r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1630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2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2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000"/>
                            </p:stCondLst>
                            <p:childTnLst>
                              <p:par>
                                <p:cTn id="104" presetID="2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5" presetID="2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6" presetID="2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500"/>
                            </p:stCondLst>
                            <p:childTnLst>
                              <p:par>
                                <p:cTn id="2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2000"/>
                            </p:stCondLst>
                            <p:childTnLst>
                              <p:par>
                                <p:cTn id="2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500"/>
                            </p:stCondLst>
                            <p:childTnLst>
                              <p:par>
                                <p:cTn id="2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3000"/>
                            </p:stCondLst>
                            <p:childTnLst>
                              <p:par>
                                <p:cTn id="2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3500"/>
                            </p:stCondLst>
                            <p:childTnLst>
                              <p:par>
                                <p:cTn id="24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4000"/>
                            </p:stCondLst>
                            <p:childTnLst>
                              <p:par>
                                <p:cTn id="2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4500"/>
                            </p:stCondLst>
                            <p:childTnLst>
                              <p:par>
                                <p:cTn id="25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5000"/>
                            </p:stCondLst>
                            <p:childTnLst>
                              <p:par>
                                <p:cTn id="26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5500"/>
                            </p:stCondLst>
                            <p:childTnLst>
                              <p:par>
                                <p:cTn id="26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6000"/>
                            </p:stCondLst>
                            <p:childTnLst>
                              <p:par>
                                <p:cTn id="27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7000"/>
                            </p:stCondLst>
                            <p:childTnLst>
                              <p:par>
                                <p:cTn id="28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7500"/>
                            </p:stCondLst>
                            <p:childTnLst>
                              <p:par>
                                <p:cTn id="28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8000"/>
                            </p:stCondLst>
                            <p:childTnLst>
                              <p:par>
                                <p:cTn id="29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8500"/>
                            </p:stCondLst>
                            <p:childTnLst>
                              <p:par>
                                <p:cTn id="29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9000"/>
                            </p:stCondLst>
                            <p:childTnLst>
                              <p:par>
                                <p:cTn id="30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9500"/>
                            </p:stCondLst>
                            <p:childTnLst>
                              <p:par>
                                <p:cTn id="30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3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3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11500"/>
                            </p:stCondLst>
                            <p:childTnLst>
                              <p:par>
                                <p:cTn id="3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4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9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>
                            <p:stCondLst>
                              <p:cond delay="13000"/>
                            </p:stCondLst>
                            <p:childTnLst>
                              <p:par>
                                <p:cTn id="3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13500"/>
                            </p:stCondLst>
                            <p:childTnLst>
                              <p:par>
                                <p:cTn id="34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9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>
                            <p:stCondLst>
                              <p:cond delay="14000"/>
                            </p:stCondLst>
                            <p:childTnLst>
                              <p:par>
                                <p:cTn id="3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4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14500"/>
                            </p:stCondLst>
                            <p:childTnLst>
                              <p:par>
                                <p:cTn id="35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9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5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1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8" grpId="1" animBg="1"/>
      <p:bldP spid="168" grpId="0"/>
      <p:bldP spid="170" grpId="0"/>
      <p:bldP spid="171" grpId="0"/>
      <p:bldP spid="172" grpId="0"/>
      <p:bldP spid="173" grpId="0"/>
      <p:bldP spid="174" grpId="0"/>
      <p:bldP spid="175" grpId="0"/>
      <p:bldP spid="176" grpId="0"/>
      <p:bldP spid="196" grpId="0"/>
      <p:bldP spid="197" grpId="0"/>
      <p:bldP spid="198" grpId="0"/>
      <p:bldP spid="199" grpId="0"/>
      <p:bldP spid="200" grpId="0"/>
      <p:bldP spid="201" grpId="0"/>
      <p:bldP spid="202" grpId="0"/>
      <p:bldP spid="203" grpId="0"/>
      <p:bldP spid="204" grpId="0"/>
      <p:bldP spid="205" grpId="0"/>
      <p:bldP spid="206" grpId="0"/>
      <p:bldP spid="207" grpId="0"/>
      <p:bldP spid="208" grpId="0"/>
      <p:bldP spid="209" grpId="0"/>
      <p:bldP spid="210" grpId="0"/>
      <p:bldP spid="211" grpId="0"/>
      <p:bldP spid="212" grpId="0"/>
      <p:bldP spid="213" grpId="0"/>
      <p:bldP spid="214" grpId="0"/>
      <p:bldP spid="215" grpId="0"/>
      <p:bldP spid="216" grpId="0"/>
      <p:bldP spid="217" grpId="0"/>
      <p:bldP spid="218" grpId="0"/>
      <p:bldP spid="219" grpId="0"/>
      <p:bldP spid="220" grpId="0"/>
      <p:bldP spid="2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668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085320" y="0"/>
            <a:ext cx="10668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" y="0"/>
            <a:ext cx="11978640" cy="10668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" y="6751320"/>
            <a:ext cx="11978640" cy="10668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1007512" y="658043"/>
            <a:ext cx="5545687" cy="5541914"/>
            <a:chOff x="3158046" y="452486"/>
            <a:chExt cx="5429845" cy="5488264"/>
          </a:xfrm>
        </p:grpSpPr>
        <p:sp>
          <p:nvSpPr>
            <p:cNvPr id="3" name="Heart 2"/>
            <p:cNvSpPr/>
            <p:nvPr/>
          </p:nvSpPr>
          <p:spPr>
            <a:xfrm rot="1303198">
              <a:off x="5915241" y="452486"/>
              <a:ext cx="1421865" cy="1710267"/>
            </a:xfrm>
            <a:prstGeom prst="hear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রবি</a:t>
              </a:r>
              <a:endPara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8" name="Heart 7"/>
            <p:cNvSpPr/>
            <p:nvPr/>
          </p:nvSpPr>
          <p:spPr>
            <a:xfrm rot="4532025">
              <a:off x="6788471" y="1939993"/>
              <a:ext cx="1888574" cy="1710267"/>
            </a:xfrm>
            <a:prstGeom prst="hear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err="1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সোম</a:t>
              </a:r>
              <a:endParaRPr lang="en-US" sz="3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9" name="Heart 8"/>
            <p:cNvSpPr/>
            <p:nvPr/>
          </p:nvSpPr>
          <p:spPr>
            <a:xfrm rot="16531771">
              <a:off x="3175338" y="1684639"/>
              <a:ext cx="1675684" cy="1710267"/>
            </a:xfrm>
            <a:prstGeom prst="hear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6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শুক্র</a:t>
              </a:r>
              <a:endPara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0" name="Heart 9"/>
            <p:cNvSpPr/>
            <p:nvPr/>
          </p:nvSpPr>
          <p:spPr>
            <a:xfrm rot="10800000">
              <a:off x="4870895" y="4230483"/>
              <a:ext cx="1671851" cy="1710267"/>
            </a:xfrm>
            <a:prstGeom prst="hear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44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বুধ</a:t>
              </a:r>
              <a:endPara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1" name="Heart 10"/>
            <p:cNvSpPr/>
            <p:nvPr/>
          </p:nvSpPr>
          <p:spPr>
            <a:xfrm rot="8064960">
              <a:off x="6176961" y="3538274"/>
              <a:ext cx="2028013" cy="1710267"/>
            </a:xfrm>
            <a:prstGeom prst="hear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600" b="1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মঙ্গল</a:t>
              </a:r>
              <a:endParaRPr lang="en-US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2" name="Heart 11"/>
            <p:cNvSpPr/>
            <p:nvPr/>
          </p:nvSpPr>
          <p:spPr>
            <a:xfrm rot="14188265">
              <a:off x="2904174" y="3426752"/>
              <a:ext cx="2433807" cy="1710267"/>
            </a:xfrm>
            <a:prstGeom prst="hear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বৃহস্পতি</a:t>
              </a:r>
              <a:endPara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3" name="Heart 12"/>
            <p:cNvSpPr/>
            <p:nvPr/>
          </p:nvSpPr>
          <p:spPr>
            <a:xfrm rot="19702166">
              <a:off x="4198340" y="579471"/>
              <a:ext cx="1580192" cy="1710267"/>
            </a:xfrm>
            <a:prstGeom prst="hear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শনি</a:t>
              </a:r>
              <a:endPara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 flipH="1">
              <a:off x="6019276" y="2064339"/>
              <a:ext cx="306480" cy="808023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3" idx="1"/>
            </p:cNvCxnSpPr>
            <p:nvPr/>
          </p:nvCxnSpPr>
          <p:spPr>
            <a:xfrm>
              <a:off x="5436902" y="2162706"/>
              <a:ext cx="320675" cy="74719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2" idx="1"/>
              <a:endCxn id="2" idx="3"/>
            </p:cNvCxnSpPr>
            <p:nvPr/>
          </p:nvCxnSpPr>
          <p:spPr>
            <a:xfrm flipV="1">
              <a:off x="4833923" y="3333695"/>
              <a:ext cx="801954" cy="47585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0" idx="1"/>
              <a:endCxn id="2" idx="4"/>
            </p:cNvCxnSpPr>
            <p:nvPr/>
          </p:nvCxnSpPr>
          <p:spPr>
            <a:xfrm flipV="1">
              <a:off x="5706820" y="3429240"/>
              <a:ext cx="137690" cy="801243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11" idx="1"/>
              <a:endCxn id="2" idx="5"/>
            </p:cNvCxnSpPr>
            <p:nvPr/>
          </p:nvCxnSpPr>
          <p:spPr>
            <a:xfrm flipH="1" flipV="1">
              <a:off x="6053142" y="3333695"/>
              <a:ext cx="527023" cy="461237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8" idx="1"/>
              <a:endCxn id="2" idx="6"/>
            </p:cNvCxnSpPr>
            <p:nvPr/>
          </p:nvCxnSpPr>
          <p:spPr>
            <a:xfrm flipH="1">
              <a:off x="6139561" y="3008747"/>
              <a:ext cx="765176" cy="9428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9" idx="1"/>
            </p:cNvCxnSpPr>
            <p:nvPr/>
          </p:nvCxnSpPr>
          <p:spPr>
            <a:xfrm>
              <a:off x="4864334" y="2622172"/>
              <a:ext cx="941281" cy="378683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2" name="Oval 1"/>
            <p:cNvSpPr/>
            <p:nvPr/>
          </p:nvSpPr>
          <p:spPr>
            <a:xfrm>
              <a:off x="5549458" y="2776817"/>
              <a:ext cx="590103" cy="65242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Rectangle 56"/>
          <p:cNvSpPr/>
          <p:nvPr/>
        </p:nvSpPr>
        <p:spPr>
          <a:xfrm>
            <a:off x="6264496" y="4936274"/>
            <a:ext cx="582082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যখন শনিবার থেকে রবিবার বলি </a:t>
            </a:r>
          </a:p>
          <a:p>
            <a:pPr algn="ctr"/>
            <a:r>
              <a:rPr lang="bn-IN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তখন কি হবে?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8649425" y="2607836"/>
            <a:ext cx="184537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8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সপ্তাহ</a:t>
            </a:r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4631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2" dur="2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668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085320" y="0"/>
            <a:ext cx="10668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" y="0"/>
            <a:ext cx="11978640" cy="10668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" y="6751320"/>
            <a:ext cx="11978640" cy="10668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" y="106680"/>
            <a:ext cx="11983719" cy="51426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3282471" y="5330391"/>
            <a:ext cx="628409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যখন সকাল থেকে রাতের কথা বলি </a:t>
            </a:r>
          </a:p>
          <a:p>
            <a:pPr algn="ctr"/>
            <a:r>
              <a:rPr lang="bn-IN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তখন কি হবে?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31264" y="5304770"/>
            <a:ext cx="135646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8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0489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668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085320" y="0"/>
            <a:ext cx="10668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" y="0"/>
            <a:ext cx="11978640" cy="10668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" y="6751320"/>
            <a:ext cx="11978640" cy="10668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1949" y="317600"/>
            <a:ext cx="5778184" cy="6222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351110" y="1875467"/>
            <a:ext cx="4693914" cy="830997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 algn="ctr"/>
            <a:r>
              <a:rPr lang="bn-IN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 আমরা পড়ব- সময়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0516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668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085320" y="0"/>
            <a:ext cx="10668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" y="0"/>
            <a:ext cx="11978640" cy="10668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" y="6751320"/>
            <a:ext cx="11978640" cy="10668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236183"/>
              </p:ext>
            </p:extLst>
          </p:nvPr>
        </p:nvGraphicFramePr>
        <p:xfrm>
          <a:off x="524933" y="364060"/>
          <a:ext cx="11192937" cy="5240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8991">
                  <a:extLst>
                    <a:ext uri="{9D8B030D-6E8A-4147-A177-3AD203B41FA5}">
                      <a16:colId xmlns:a16="http://schemas.microsoft.com/office/drawing/2014/main" xmlns="" val="3338682038"/>
                    </a:ext>
                  </a:extLst>
                </a:gridCol>
                <a:gridCol w="1598991">
                  <a:extLst>
                    <a:ext uri="{9D8B030D-6E8A-4147-A177-3AD203B41FA5}">
                      <a16:colId xmlns:a16="http://schemas.microsoft.com/office/drawing/2014/main" xmlns="" val="562155760"/>
                    </a:ext>
                  </a:extLst>
                </a:gridCol>
                <a:gridCol w="1598991">
                  <a:extLst>
                    <a:ext uri="{9D8B030D-6E8A-4147-A177-3AD203B41FA5}">
                      <a16:colId xmlns:a16="http://schemas.microsoft.com/office/drawing/2014/main" xmlns="" val="1967832203"/>
                    </a:ext>
                  </a:extLst>
                </a:gridCol>
                <a:gridCol w="1598991">
                  <a:extLst>
                    <a:ext uri="{9D8B030D-6E8A-4147-A177-3AD203B41FA5}">
                      <a16:colId xmlns:a16="http://schemas.microsoft.com/office/drawing/2014/main" xmlns="" val="317814118"/>
                    </a:ext>
                  </a:extLst>
                </a:gridCol>
                <a:gridCol w="1598991">
                  <a:extLst>
                    <a:ext uri="{9D8B030D-6E8A-4147-A177-3AD203B41FA5}">
                      <a16:colId xmlns:a16="http://schemas.microsoft.com/office/drawing/2014/main" xmlns="" val="119358162"/>
                    </a:ext>
                  </a:extLst>
                </a:gridCol>
                <a:gridCol w="1598991">
                  <a:extLst>
                    <a:ext uri="{9D8B030D-6E8A-4147-A177-3AD203B41FA5}">
                      <a16:colId xmlns:a16="http://schemas.microsoft.com/office/drawing/2014/main" xmlns="" val="2663586569"/>
                    </a:ext>
                  </a:extLst>
                </a:gridCol>
                <a:gridCol w="1598991">
                  <a:extLst>
                    <a:ext uri="{9D8B030D-6E8A-4147-A177-3AD203B41FA5}">
                      <a16:colId xmlns:a16="http://schemas.microsoft.com/office/drawing/2014/main" xmlns="" val="2433786080"/>
                    </a:ext>
                  </a:extLst>
                </a:gridCol>
              </a:tblGrid>
              <a:tr h="748696">
                <a:tc>
                  <a:txBody>
                    <a:bodyPr/>
                    <a:lstStyle/>
                    <a:p>
                      <a:pPr algn="ctr"/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বছর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মাস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সপ্তাহ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দিন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ঘন্টা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মিনিট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সেকেন্ড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86449276"/>
                  </a:ext>
                </a:extLst>
              </a:tr>
              <a:tr h="748696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0755002"/>
                  </a:ext>
                </a:extLst>
              </a:tr>
              <a:tr h="748696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8717925"/>
                  </a:ext>
                </a:extLst>
              </a:tr>
              <a:tr h="748696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1869253"/>
                  </a:ext>
                </a:extLst>
              </a:tr>
              <a:tr h="748696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46192758"/>
                  </a:ext>
                </a:extLst>
              </a:tr>
              <a:tr h="748696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34808417"/>
                  </a:ext>
                </a:extLst>
              </a:tr>
              <a:tr h="748696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66003617"/>
                  </a:ext>
                </a:extLst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626536" y="1100667"/>
            <a:ext cx="1569718" cy="707886"/>
            <a:chOff x="626536" y="1100667"/>
            <a:chExt cx="1569718" cy="707886"/>
          </a:xfrm>
        </p:grpSpPr>
        <p:sp>
          <p:nvSpPr>
            <p:cNvPr id="3" name="TextBox 2"/>
            <p:cNvSpPr txBox="1"/>
            <p:nvPr/>
          </p:nvSpPr>
          <p:spPr>
            <a:xfrm>
              <a:off x="626536" y="1100667"/>
              <a:ext cx="125306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 বছর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Left-Right Arrow 7"/>
            <p:cNvSpPr/>
            <p:nvPr/>
          </p:nvSpPr>
          <p:spPr>
            <a:xfrm>
              <a:off x="1942254" y="1385220"/>
              <a:ext cx="254000" cy="149052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297856" y="1100667"/>
            <a:ext cx="14393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১২ মাস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Left-Right Arrow 9"/>
          <p:cNvSpPr/>
          <p:nvPr/>
        </p:nvSpPr>
        <p:spPr>
          <a:xfrm rot="5400000">
            <a:off x="2716200" y="1694707"/>
            <a:ext cx="374953" cy="22769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97856" y="1899467"/>
            <a:ext cx="14224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মাস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Left-Right Arrow 12"/>
          <p:cNvSpPr/>
          <p:nvPr/>
        </p:nvSpPr>
        <p:spPr>
          <a:xfrm rot="10800000">
            <a:off x="3488048" y="2127127"/>
            <a:ext cx="411625" cy="18483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97157" y="1899467"/>
            <a:ext cx="72813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সপ্তাহ ( অথবা, ৪ সপ্তাহ এবং ২ অথবা ৩ দিন)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Left-Right Arrow 14"/>
          <p:cNvSpPr/>
          <p:nvPr/>
        </p:nvSpPr>
        <p:spPr>
          <a:xfrm rot="16200000" flipV="1">
            <a:off x="3993985" y="2496096"/>
            <a:ext cx="417739" cy="19642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737190" y="2649583"/>
            <a:ext cx="1545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সপ্তাহ</a:t>
            </a:r>
            <a:endParaRPr lang="en-US" sz="4000" dirty="0"/>
          </a:p>
        </p:txBody>
      </p:sp>
      <p:sp>
        <p:nvSpPr>
          <p:cNvPr id="17" name="Left-Right Arrow 16"/>
          <p:cNvSpPr/>
          <p:nvPr/>
        </p:nvSpPr>
        <p:spPr>
          <a:xfrm rot="10800000">
            <a:off x="5076607" y="2858581"/>
            <a:ext cx="411625" cy="18483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640483" y="2594308"/>
            <a:ext cx="1591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 দিন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Left-Right Arrow 19"/>
          <p:cNvSpPr/>
          <p:nvPr/>
        </p:nvSpPr>
        <p:spPr>
          <a:xfrm rot="16200000" flipV="1">
            <a:off x="5639908" y="3225391"/>
            <a:ext cx="417739" cy="19642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488232" y="3397780"/>
            <a:ext cx="182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দিন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Left-Right Arrow 21"/>
          <p:cNvSpPr/>
          <p:nvPr/>
        </p:nvSpPr>
        <p:spPr>
          <a:xfrm rot="10800000">
            <a:off x="6651407" y="3599769"/>
            <a:ext cx="411625" cy="18483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110164" y="3338243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২৪ ঘন্টা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Left-Right Arrow 23"/>
          <p:cNvSpPr/>
          <p:nvPr/>
        </p:nvSpPr>
        <p:spPr>
          <a:xfrm rot="16200000" flipV="1">
            <a:off x="7179259" y="3992704"/>
            <a:ext cx="417739" cy="19642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063032" y="4141715"/>
            <a:ext cx="15899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ঘন্টা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Left-Right Arrow 25"/>
          <p:cNvSpPr/>
          <p:nvPr/>
        </p:nvSpPr>
        <p:spPr>
          <a:xfrm rot="10800000">
            <a:off x="8254919" y="4331377"/>
            <a:ext cx="411625" cy="18483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8666544" y="4086556"/>
            <a:ext cx="1884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৬০ মিনিট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Left-Right Arrow 27"/>
          <p:cNvSpPr/>
          <p:nvPr/>
        </p:nvSpPr>
        <p:spPr>
          <a:xfrm rot="16200000" flipV="1">
            <a:off x="8736137" y="4700590"/>
            <a:ext cx="417739" cy="19642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8449737" y="4862677"/>
            <a:ext cx="15527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মিনিট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130467" y="4862677"/>
            <a:ext cx="1789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৬০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সেকেন্ড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Left-Right Arrow 30"/>
          <p:cNvSpPr/>
          <p:nvPr/>
        </p:nvSpPr>
        <p:spPr>
          <a:xfrm rot="10800000">
            <a:off x="9796718" y="5083836"/>
            <a:ext cx="411625" cy="18483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251894" y="5813930"/>
            <a:ext cx="42963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সম্পর্কগুলো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খেয়াল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4507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2" grpId="0"/>
      <p:bldP spid="13" grpId="0" animBg="1"/>
      <p:bldP spid="14" grpId="0"/>
      <p:bldP spid="15" grpId="0" animBg="1"/>
      <p:bldP spid="16" grpId="0"/>
      <p:bldP spid="17" grpId="0" animBg="1"/>
      <p:bldP spid="18" grpId="0"/>
      <p:bldP spid="20" grpId="0" animBg="1"/>
      <p:bldP spid="21" grpId="0"/>
      <p:bldP spid="22" grpId="0" animBg="1"/>
      <p:bldP spid="23" grpId="0"/>
      <p:bldP spid="24" grpId="0" animBg="1"/>
      <p:bldP spid="25" grpId="0"/>
      <p:bldP spid="26" grpId="0" animBg="1"/>
      <p:bldP spid="27" grpId="0"/>
      <p:bldP spid="28" grpId="0" animBg="1"/>
      <p:bldP spid="29" grpId="0"/>
      <p:bldP spid="30" grpId="0"/>
      <p:bldP spid="31" grpId="0" animBg="1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42722" y="1584171"/>
            <a:ext cx="282000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৩৬০০ সেকেন্ড 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2342" y="1602279"/>
            <a:ext cx="1056731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 ঘন্টা = ৬০ মিনিট = ৬০ 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৬০ সেকেন্ড = </a:t>
            </a:r>
            <a:r>
              <a:rPr lang="bn-IN" sz="44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৩৬০০ সেকেন্ড </a:t>
            </a:r>
            <a:endParaRPr lang="en-US" sz="44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449848" y="2874966"/>
            <a:ext cx="303961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৮৬৪০০ সেকেন্ড </a:t>
            </a:r>
            <a:endParaRPr lang="en-US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0668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085320" y="0"/>
            <a:ext cx="10668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" y="0"/>
            <a:ext cx="11978640" cy="10668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" y="6751320"/>
            <a:ext cx="11978640" cy="10668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36908" y="276730"/>
            <a:ext cx="9118201" cy="76944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>
            <a:spAutoFit/>
          </a:bodyPr>
          <a:lstStyle/>
          <a:p>
            <a:pPr algn="ctr"/>
            <a:r>
              <a:rPr lang="bn-IN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 ঘন্টা, ১ দিন এবং ১ সপ্তাহকে সেকেন্ডে প্রকাশ কর।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12342" y="2935234"/>
            <a:ext cx="50257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 দিন = ২৪ ঘন্টা = ২৪ 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4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59329" y="2874965"/>
            <a:ext cx="353013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bn-IN" sz="44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৮৬৪০০ সেকেন্ড </a:t>
            </a:r>
            <a:endParaRPr lang="en-US" sz="44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12342" y="4343767"/>
            <a:ext cx="444865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 সপ্তাহ = ৭ দিন = ৭ 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44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950661" y="4343766"/>
            <a:ext cx="37882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bn-IN" sz="44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৬০৪৮০০ সেকেন্ড </a:t>
            </a:r>
            <a:endParaRPr lang="en-US" sz="44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Chord 16"/>
          <p:cNvSpPr/>
          <p:nvPr/>
        </p:nvSpPr>
        <p:spPr>
          <a:xfrm rot="5604460">
            <a:off x="9903365" y="4796717"/>
            <a:ext cx="1606298" cy="2377771"/>
          </a:xfrm>
          <a:prstGeom prst="chord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দলে কর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0602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6001"/>
                            </p:stCondLst>
                            <p:childTnLst>
                              <p:par>
                                <p:cTn id="8" presetID="16" presetClass="entr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1"/>
                            </p:stCondLst>
                            <p:childTnLst>
                              <p:par>
                                <p:cTn id="1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2.96296E-6 L -0.2625 0.19213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25" y="9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1"/>
                            </p:stCondLst>
                            <p:childTnLst>
                              <p:par>
                                <p:cTn id="27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1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48148E-6 L -0.26914 0.21621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64" y="10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9" grpId="0"/>
      <p:bldP spid="13" grpId="0"/>
      <p:bldP spid="13" grpId="1"/>
      <p:bldP spid="10" grpId="0"/>
      <p:bldP spid="12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668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085320" y="0"/>
            <a:ext cx="10668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" y="0"/>
            <a:ext cx="11978640" cy="10668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" y="6751320"/>
            <a:ext cx="11978640" cy="10668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hord 7"/>
          <p:cNvSpPr/>
          <p:nvPr/>
        </p:nvSpPr>
        <p:spPr>
          <a:xfrm rot="5604460">
            <a:off x="644734" y="-209809"/>
            <a:ext cx="1606298" cy="2377771"/>
          </a:xfrm>
          <a:prstGeom prst="chord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নিজে কর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91224" y="1787162"/>
            <a:ext cx="6083717" cy="76944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>
            <a:spAutoFit/>
          </a:bodyPr>
          <a:lstStyle/>
          <a:p>
            <a:pPr algn="ctr"/>
            <a:r>
              <a:rPr lang="bn-IN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দিন, সপ্তাহকে মিনিটে রুপান্তর কর।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31801" y="3429000"/>
            <a:ext cx="772839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১ দিন = ২৪ ঘন্টা =                  মিনিট</a:t>
            </a:r>
            <a:endParaRPr lang="en-US" sz="44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25358" y="4473771"/>
            <a:ext cx="1034129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১ সপ্তাহ =             =               =                মিনিট</a:t>
            </a:r>
            <a:endParaRPr lang="en-US" sz="44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87067" y="3429000"/>
            <a:ext cx="20658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১৪৪০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97201" y="4473770"/>
            <a:ext cx="20658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 দিন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0727" y="4473770"/>
            <a:ext cx="20658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১৬৮ ঘন্টা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53588" y="4473770"/>
            <a:ext cx="20658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১০০৮০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4598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326</Words>
  <Application>Microsoft Office PowerPoint</Application>
  <PresentationFormat>Widescreen</PresentationFormat>
  <Paragraphs>132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Walton</cp:lastModifiedBy>
  <cp:revision>48</cp:revision>
  <dcterms:created xsi:type="dcterms:W3CDTF">2019-08-09T14:26:45Z</dcterms:created>
  <dcterms:modified xsi:type="dcterms:W3CDTF">2019-08-10T18:44:49Z</dcterms:modified>
</cp:coreProperties>
</file>