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60" r:id="rId6"/>
    <p:sldId id="259" r:id="rId7"/>
    <p:sldId id="261" r:id="rId8"/>
    <p:sldId id="263" r:id="rId9"/>
    <p:sldId id="262" r:id="rId10"/>
    <p:sldId id="264" r:id="rId11"/>
    <p:sldId id="276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D7D0-6E0C-44D6-89F4-524CF650366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E8C8-66A4-4D16-86C6-AC4FFFA1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3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D7D0-6E0C-44D6-89F4-524CF650366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E8C8-66A4-4D16-86C6-AC4FFFA1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0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D7D0-6E0C-44D6-89F4-524CF650366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E8C8-66A4-4D16-86C6-AC4FFFA1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2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D7D0-6E0C-44D6-89F4-524CF650366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E8C8-66A4-4D16-86C6-AC4FFFA1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4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D7D0-6E0C-44D6-89F4-524CF650366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E8C8-66A4-4D16-86C6-AC4FFFA1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D7D0-6E0C-44D6-89F4-524CF650366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E8C8-66A4-4D16-86C6-AC4FFFA1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9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D7D0-6E0C-44D6-89F4-524CF650366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E8C8-66A4-4D16-86C6-AC4FFFA1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D7D0-6E0C-44D6-89F4-524CF650366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E8C8-66A4-4D16-86C6-AC4FFFA1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7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D7D0-6E0C-44D6-89F4-524CF650366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E8C8-66A4-4D16-86C6-AC4FFFA1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5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D7D0-6E0C-44D6-89F4-524CF650366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E8C8-66A4-4D16-86C6-AC4FFFA1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7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D7D0-6E0C-44D6-89F4-524CF650366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E8C8-66A4-4D16-86C6-AC4FFFA1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2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8D7D0-6E0C-44D6-89F4-524CF650366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6E8C8-66A4-4D16-86C6-AC4FFFA1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4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TtSDmYP0_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722" y="0"/>
            <a:ext cx="12185278" cy="6858001"/>
            <a:chOff x="6722" y="0"/>
            <a:chExt cx="12185278" cy="6858001"/>
          </a:xfrm>
        </p:grpSpPr>
        <p:sp>
          <p:nvSpPr>
            <p:cNvPr id="9" name="Rectangle 8"/>
            <p:cNvSpPr/>
            <p:nvPr/>
          </p:nvSpPr>
          <p:spPr>
            <a:xfrm>
              <a:off x="6722" y="0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097871" y="1"/>
              <a:ext cx="9412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0851" y="0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127" y="6777318"/>
              <a:ext cx="11997019" cy="6723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07575" y="67235"/>
            <a:ext cx="11997019" cy="66966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5746" y="-234659"/>
            <a:ext cx="124822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900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1232" y="1155542"/>
            <a:ext cx="124822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90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2623" y="2705427"/>
            <a:ext cx="124822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90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90745" y="3539338"/>
            <a:ext cx="124822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90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5746" y="510342"/>
            <a:ext cx="2592722" cy="210243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28708" y="1819212"/>
            <a:ext cx="2592722" cy="210243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06084" y="3446779"/>
            <a:ext cx="2592722" cy="210243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389999" y="4363857"/>
            <a:ext cx="2592722" cy="210243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14" y="753035"/>
            <a:ext cx="7029681" cy="54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964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22" y="0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97871" y="1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851" y="0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127" y="6777318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5"/>
          <a:stretch/>
        </p:blipFill>
        <p:spPr>
          <a:xfrm>
            <a:off x="1196786" y="524435"/>
            <a:ext cx="9798424" cy="4558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959989" y="5265123"/>
            <a:ext cx="105865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একটি শ্রেণিকক্ষ। এবার তোমাদের শ্রেণিকক্ষের গোল, তিনকোনা</a:t>
            </a:r>
          </a:p>
          <a:p>
            <a:pPr algn="ctr"/>
            <a:r>
              <a:rPr lang="bn-IN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চারকোনা আকৃতিগুলো খুঁজে বের কর।  </a:t>
            </a:r>
          </a:p>
        </p:txBody>
      </p:sp>
      <p:sp>
        <p:nvSpPr>
          <p:cNvPr id="9" name="Rectangle 8"/>
          <p:cNvSpPr/>
          <p:nvPr/>
        </p:nvSpPr>
        <p:spPr>
          <a:xfrm>
            <a:off x="310583" y="157045"/>
            <a:ext cx="149752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bn-IN" sz="4000" i="1" u="sng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কর</a:t>
            </a:r>
            <a:endParaRPr lang="en-US" sz="4000" i="1" u="sng" dirty="0"/>
          </a:p>
        </p:txBody>
      </p:sp>
    </p:spTree>
    <p:extLst>
      <p:ext uri="{BB962C8B-B14F-4D97-AF65-F5344CB8AC3E}">
        <p14:creationId xmlns:p14="http://schemas.microsoft.com/office/powerpoint/2010/main" val="2960104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22" y="0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97871" y="1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851" y="0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127" y="6777318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99093" y="479774"/>
            <a:ext cx="7800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যেকোন একটি আকৃতি নিজের খাতায় আঁক।</a:t>
            </a:r>
          </a:p>
        </p:txBody>
      </p:sp>
      <p:sp>
        <p:nvSpPr>
          <p:cNvPr id="2" name="Oval 1"/>
          <p:cNvSpPr/>
          <p:nvPr/>
        </p:nvSpPr>
        <p:spPr>
          <a:xfrm>
            <a:off x="1679815" y="1575521"/>
            <a:ext cx="1667436" cy="158675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3686818" y="2496682"/>
            <a:ext cx="1815353" cy="2111189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837710" y="1748117"/>
            <a:ext cx="1298828" cy="30928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05454" y="4894730"/>
            <a:ext cx="3484106" cy="91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>
            <a:off x="2138082" y="5150224"/>
            <a:ext cx="2475116" cy="1304364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5570496" y="1600200"/>
            <a:ext cx="1868004" cy="2218765"/>
          </a:xfrm>
          <a:prstGeom prst="parallelogram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>
            <a:off x="467496" y="1559782"/>
            <a:ext cx="2574148" cy="3370781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377182" y="2608729"/>
            <a:ext cx="2143335" cy="1210236"/>
          </a:xfrm>
          <a:custGeom>
            <a:avLst/>
            <a:gdLst>
              <a:gd name="connsiteX0" fmla="*/ 0 w 1775012"/>
              <a:gd name="connsiteY0" fmla="*/ 739589 h 739589"/>
              <a:gd name="connsiteX1" fmla="*/ 336177 w 1775012"/>
              <a:gd name="connsiteY1" fmla="*/ 0 h 739589"/>
              <a:gd name="connsiteX2" fmla="*/ 1775012 w 1775012"/>
              <a:gd name="connsiteY2" fmla="*/ 672353 h 739589"/>
              <a:gd name="connsiteX3" fmla="*/ 0 w 1775012"/>
              <a:gd name="connsiteY3" fmla="*/ 739589 h 73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012" h="739589">
                <a:moveTo>
                  <a:pt x="0" y="739589"/>
                </a:moveTo>
                <a:lnTo>
                  <a:pt x="336177" y="0"/>
                </a:lnTo>
                <a:lnTo>
                  <a:pt x="1775012" y="672353"/>
                </a:lnTo>
                <a:lnTo>
                  <a:pt x="0" y="73958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299986" y="5908067"/>
            <a:ext cx="1656223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bn-IN" sz="4000" i="1" u="sng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 কর</a:t>
            </a:r>
            <a:endParaRPr lang="en-US" sz="4000" i="1" u="sng" dirty="0"/>
          </a:p>
        </p:txBody>
      </p:sp>
    </p:spTree>
    <p:extLst>
      <p:ext uri="{BB962C8B-B14F-4D97-AF65-F5344CB8AC3E}">
        <p14:creationId xmlns:p14="http://schemas.microsoft.com/office/powerpoint/2010/main" val="1399205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22" y="0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97871" y="1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851" y="0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127" y="6777318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57" y="685417"/>
            <a:ext cx="5217995" cy="548716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79495" y="456461"/>
            <a:ext cx="6493770" cy="1123712"/>
          </a:xfrm>
          <a:prstGeom prst="wedgeRoundRectCallout">
            <a:avLst/>
          </a:prstGeom>
          <a:solidFill>
            <a:schemeClr val="bg2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6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৮৯ পৃষ্ঠা খোল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77" y="3981157"/>
            <a:ext cx="4670474" cy="11208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3898" y="2679552"/>
            <a:ext cx="4802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দিকের ছবিগুলো দেখ।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5243" y="3638230"/>
            <a:ext cx="50802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 খাতায় যে আকৃতিটি এঁকেছ</a:t>
            </a:r>
          </a:p>
          <a:p>
            <a:pPr algn="ctr"/>
            <a:r>
              <a:rPr lang="bn-IN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সেটি দিয়ে একটি ছবি আঁক।</a:t>
            </a:r>
          </a:p>
        </p:txBody>
      </p:sp>
      <p:sp>
        <p:nvSpPr>
          <p:cNvPr id="11" name="Rectangle 10"/>
          <p:cNvSpPr/>
          <p:nvPr/>
        </p:nvSpPr>
        <p:spPr>
          <a:xfrm rot="2290227">
            <a:off x="2256244" y="3310023"/>
            <a:ext cx="590843" cy="28276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283330">
            <a:off x="3637774" y="2827675"/>
            <a:ext cx="129065" cy="8701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Callout 12"/>
          <p:cNvSpPr/>
          <p:nvPr/>
        </p:nvSpPr>
        <p:spPr>
          <a:xfrm>
            <a:off x="3314592" y="1740601"/>
            <a:ext cx="1050288" cy="1084421"/>
          </a:xfrm>
          <a:prstGeom prst="downArrowCallou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n-IN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917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22" y="0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97871" y="1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851" y="0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127" y="6777318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379495" y="456461"/>
            <a:ext cx="6453307" cy="1123712"/>
          </a:xfrm>
          <a:prstGeom prst="wedgeRoundRectCallout">
            <a:avLst/>
          </a:prstGeom>
          <a:solidFill>
            <a:schemeClr val="bg2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6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৯০ পৃষ্ঠা খোল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446" y="790482"/>
            <a:ext cx="4562375" cy="534427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79495" y="2222738"/>
            <a:ext cx="2266918" cy="3147853"/>
            <a:chOff x="379495" y="2222738"/>
            <a:chExt cx="2266918" cy="3147853"/>
          </a:xfrm>
        </p:grpSpPr>
        <p:sp>
          <p:nvSpPr>
            <p:cNvPr id="10" name="Oval 9"/>
            <p:cNvSpPr/>
            <p:nvPr/>
          </p:nvSpPr>
          <p:spPr>
            <a:xfrm>
              <a:off x="1054745" y="2222738"/>
              <a:ext cx="914400" cy="914400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1527" y="3137137"/>
              <a:ext cx="1420836" cy="130829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1527" y="4445432"/>
              <a:ext cx="407963" cy="9144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14400" y="4456191"/>
              <a:ext cx="407963" cy="9144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38450" y="3137137"/>
              <a:ext cx="407963" cy="745588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9495" y="3131386"/>
              <a:ext cx="407963" cy="745588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27938" y="2986900"/>
            <a:ext cx="2959458" cy="1904932"/>
            <a:chOff x="3727938" y="3243843"/>
            <a:chExt cx="2201821" cy="1336431"/>
          </a:xfrm>
        </p:grpSpPr>
        <p:sp>
          <p:nvSpPr>
            <p:cNvPr id="16" name="Rectangle 15"/>
            <p:cNvSpPr/>
            <p:nvPr/>
          </p:nvSpPr>
          <p:spPr>
            <a:xfrm>
              <a:off x="3727938" y="3243843"/>
              <a:ext cx="2201821" cy="133643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151988" y="3454858"/>
              <a:ext cx="914400" cy="9144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265661" y="3062365"/>
            <a:ext cx="2782694" cy="1730888"/>
            <a:chOff x="7137460" y="3291278"/>
            <a:chExt cx="2782694" cy="1079221"/>
          </a:xfrm>
        </p:grpSpPr>
        <p:sp>
          <p:nvSpPr>
            <p:cNvPr id="18" name="Isosceles Triangle 17"/>
            <p:cNvSpPr/>
            <p:nvPr/>
          </p:nvSpPr>
          <p:spPr>
            <a:xfrm rot="16200000">
              <a:off x="7064308" y="3365320"/>
              <a:ext cx="1060704" cy="914400"/>
            </a:xfrm>
            <a:prstGeom prst="triangl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5400000">
              <a:off x="8000838" y="3382947"/>
              <a:ext cx="1060704" cy="914400"/>
            </a:xfrm>
            <a:prstGeom prst="triangl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 rot="16200000">
              <a:off x="8932602" y="3364430"/>
              <a:ext cx="1060704" cy="914400"/>
            </a:xfrm>
            <a:prstGeom prst="triangl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293103" y="5370591"/>
            <a:ext cx="5212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600" dirty="0"/>
          </a:p>
        </p:txBody>
      </p:sp>
      <p:sp>
        <p:nvSpPr>
          <p:cNvPr id="25" name="Rectangle 24"/>
          <p:cNvSpPr/>
          <p:nvPr/>
        </p:nvSpPr>
        <p:spPr>
          <a:xfrm>
            <a:off x="4844623" y="4889783"/>
            <a:ext cx="56457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600" dirty="0"/>
          </a:p>
        </p:txBody>
      </p:sp>
      <p:sp>
        <p:nvSpPr>
          <p:cNvPr id="26" name="Rectangle 25"/>
          <p:cNvSpPr/>
          <p:nvPr/>
        </p:nvSpPr>
        <p:spPr>
          <a:xfrm>
            <a:off x="9398742" y="5102743"/>
            <a:ext cx="6399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600" dirty="0"/>
          </a:p>
        </p:txBody>
      </p:sp>
      <p:sp>
        <p:nvSpPr>
          <p:cNvPr id="27" name="Rectangle 26"/>
          <p:cNvSpPr/>
          <p:nvPr/>
        </p:nvSpPr>
        <p:spPr>
          <a:xfrm>
            <a:off x="1798999" y="1321255"/>
            <a:ext cx="9619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কী কী আকৃতি ব্যবহার করা হয়েছে খাতায় লেখ।</a:t>
            </a:r>
          </a:p>
        </p:txBody>
      </p:sp>
    </p:spTree>
    <p:extLst>
      <p:ext uri="{BB962C8B-B14F-4D97-AF65-F5344CB8AC3E}">
        <p14:creationId xmlns:p14="http://schemas.microsoft.com/office/powerpoint/2010/main" val="973675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22" y="0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97871" y="1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851" y="0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127" y="6777318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33046" y="844062"/>
            <a:ext cx="1800665" cy="731520"/>
          </a:xfrm>
          <a:custGeom>
            <a:avLst/>
            <a:gdLst>
              <a:gd name="connsiteX0" fmla="*/ 1012874 w 1800665"/>
              <a:gd name="connsiteY0" fmla="*/ 0 h 731520"/>
              <a:gd name="connsiteX1" fmla="*/ 0 w 1800665"/>
              <a:gd name="connsiteY1" fmla="*/ 731520 h 731520"/>
              <a:gd name="connsiteX2" fmla="*/ 1800665 w 1800665"/>
              <a:gd name="connsiteY2" fmla="*/ 689316 h 731520"/>
              <a:gd name="connsiteX3" fmla="*/ 1012874 w 1800665"/>
              <a:gd name="connsiteY3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665" h="731520">
                <a:moveTo>
                  <a:pt x="1012874" y="0"/>
                </a:moveTo>
                <a:lnTo>
                  <a:pt x="0" y="731520"/>
                </a:lnTo>
                <a:lnTo>
                  <a:pt x="1800665" y="689316"/>
                </a:lnTo>
                <a:lnTo>
                  <a:pt x="1012874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659988" y="829994"/>
            <a:ext cx="2405575" cy="703384"/>
          </a:xfrm>
          <a:custGeom>
            <a:avLst/>
            <a:gdLst>
              <a:gd name="connsiteX0" fmla="*/ 0 w 2405575"/>
              <a:gd name="connsiteY0" fmla="*/ 0 h 703384"/>
              <a:gd name="connsiteX1" fmla="*/ 2307101 w 2405575"/>
              <a:gd name="connsiteY1" fmla="*/ 182880 h 703384"/>
              <a:gd name="connsiteX2" fmla="*/ 2405575 w 2405575"/>
              <a:gd name="connsiteY2" fmla="*/ 379828 h 703384"/>
              <a:gd name="connsiteX3" fmla="*/ 731520 w 2405575"/>
              <a:gd name="connsiteY3" fmla="*/ 703384 h 703384"/>
              <a:gd name="connsiteX4" fmla="*/ 0 w 2405575"/>
              <a:gd name="connsiteY4" fmla="*/ 0 h 7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575" h="703384">
                <a:moveTo>
                  <a:pt x="0" y="0"/>
                </a:moveTo>
                <a:lnTo>
                  <a:pt x="2307101" y="182880"/>
                </a:lnTo>
                <a:lnTo>
                  <a:pt x="2405575" y="379828"/>
                </a:lnTo>
                <a:lnTo>
                  <a:pt x="731520" y="703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377440" y="1209822"/>
            <a:ext cx="1659988" cy="1209821"/>
          </a:xfrm>
          <a:custGeom>
            <a:avLst/>
            <a:gdLst>
              <a:gd name="connsiteX0" fmla="*/ 0 w 1659988"/>
              <a:gd name="connsiteY0" fmla="*/ 323556 h 1209821"/>
              <a:gd name="connsiteX1" fmla="*/ 28135 w 1659988"/>
              <a:gd name="connsiteY1" fmla="*/ 1209821 h 1209821"/>
              <a:gd name="connsiteX2" fmla="*/ 1645920 w 1659988"/>
              <a:gd name="connsiteY2" fmla="*/ 436098 h 1209821"/>
              <a:gd name="connsiteX3" fmla="*/ 1659988 w 1659988"/>
              <a:gd name="connsiteY3" fmla="*/ 0 h 1209821"/>
              <a:gd name="connsiteX4" fmla="*/ 0 w 1659988"/>
              <a:gd name="connsiteY4" fmla="*/ 323556 h 120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9988" h="1209821">
                <a:moveTo>
                  <a:pt x="0" y="323556"/>
                </a:moveTo>
                <a:lnTo>
                  <a:pt x="28135" y="1209821"/>
                </a:lnTo>
                <a:lnTo>
                  <a:pt x="1645920" y="436098"/>
                </a:lnTo>
                <a:lnTo>
                  <a:pt x="1659988" y="0"/>
                </a:lnTo>
                <a:lnTo>
                  <a:pt x="0" y="32355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44062" y="1519311"/>
            <a:ext cx="1575581" cy="1012874"/>
          </a:xfrm>
          <a:custGeom>
            <a:avLst/>
            <a:gdLst>
              <a:gd name="connsiteX0" fmla="*/ 1505243 w 1575581"/>
              <a:gd name="connsiteY0" fmla="*/ 0 h 1012874"/>
              <a:gd name="connsiteX1" fmla="*/ 0 w 1575581"/>
              <a:gd name="connsiteY1" fmla="*/ 70338 h 1012874"/>
              <a:gd name="connsiteX2" fmla="*/ 42203 w 1575581"/>
              <a:gd name="connsiteY2" fmla="*/ 1012874 h 1012874"/>
              <a:gd name="connsiteX3" fmla="*/ 1575581 w 1575581"/>
              <a:gd name="connsiteY3" fmla="*/ 914400 h 1012874"/>
              <a:gd name="connsiteX4" fmla="*/ 1505243 w 1575581"/>
              <a:gd name="connsiteY4" fmla="*/ 0 h 101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581" h="1012874">
                <a:moveTo>
                  <a:pt x="1505243" y="0"/>
                </a:moveTo>
                <a:lnTo>
                  <a:pt x="0" y="70338"/>
                </a:lnTo>
                <a:lnTo>
                  <a:pt x="42203" y="1012874"/>
                </a:lnTo>
                <a:lnTo>
                  <a:pt x="1575581" y="914400"/>
                </a:lnTo>
                <a:lnTo>
                  <a:pt x="1505243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165231" y="1434905"/>
            <a:ext cx="323557" cy="506437"/>
          </a:xfrm>
          <a:custGeom>
            <a:avLst/>
            <a:gdLst>
              <a:gd name="connsiteX0" fmla="*/ 0 w 323557"/>
              <a:gd name="connsiteY0" fmla="*/ 70338 h 506437"/>
              <a:gd name="connsiteX1" fmla="*/ 323557 w 323557"/>
              <a:gd name="connsiteY1" fmla="*/ 0 h 506437"/>
              <a:gd name="connsiteX2" fmla="*/ 323557 w 323557"/>
              <a:gd name="connsiteY2" fmla="*/ 393895 h 506437"/>
              <a:gd name="connsiteX3" fmla="*/ 84406 w 323557"/>
              <a:gd name="connsiteY3" fmla="*/ 506437 h 506437"/>
              <a:gd name="connsiteX4" fmla="*/ 0 w 323557"/>
              <a:gd name="connsiteY4" fmla="*/ 70338 h 5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557" h="506437">
                <a:moveTo>
                  <a:pt x="0" y="70338"/>
                </a:moveTo>
                <a:lnTo>
                  <a:pt x="323557" y="0"/>
                </a:lnTo>
                <a:lnTo>
                  <a:pt x="323557" y="393895"/>
                </a:lnTo>
                <a:lnTo>
                  <a:pt x="84406" y="506437"/>
                </a:lnTo>
                <a:lnTo>
                  <a:pt x="0" y="7033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6043" y="3447462"/>
            <a:ext cx="108478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গোল, তিনকোনা ও চারকোনা আকৃতি ব্যবহার করে ছবি এঁকে আনবে।</a:t>
            </a:r>
          </a:p>
        </p:txBody>
      </p:sp>
    </p:spTree>
    <p:extLst>
      <p:ext uri="{BB962C8B-B14F-4D97-AF65-F5344CB8AC3E}">
        <p14:creationId xmlns:p14="http://schemas.microsoft.com/office/powerpoint/2010/main" val="640450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22" y="0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97871" y="1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851" y="0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127" y="6777318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67235"/>
            <a:ext cx="11983570" cy="66966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31524" y="-252619"/>
            <a:ext cx="351089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15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i="1" dirty="0"/>
          </a:p>
        </p:txBody>
      </p:sp>
    </p:spTree>
    <p:extLst>
      <p:ext uri="{BB962C8B-B14F-4D97-AF65-F5344CB8AC3E}">
        <p14:creationId xmlns:p14="http://schemas.microsoft.com/office/powerpoint/2010/main" val="3085518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22" y="0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97871" y="1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851" y="0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127" y="6777318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19994" y="269603"/>
            <a:ext cx="9668031" cy="60016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সম্পাদনায়</a:t>
            </a:r>
          </a:p>
          <a:p>
            <a:pPr algn="ctr"/>
            <a:r>
              <a:rPr lang="bn-IN" sz="4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ইমরান হোসেন</a:t>
            </a:r>
          </a:p>
          <a:p>
            <a:pPr algn="ctr"/>
            <a:r>
              <a:rPr lang="bn-IN" sz="4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4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কাট্টলী নূরুল হক চৌধুরী সরকারি প্রাথমিক বিদ্যালয়</a:t>
            </a:r>
          </a:p>
          <a:p>
            <a:pPr algn="ctr"/>
            <a:r>
              <a:rPr lang="bn-IN" sz="4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পাহাড়তলী, চট্টগ্রাম।</a:t>
            </a:r>
          </a:p>
          <a:p>
            <a:pPr algn="ctr"/>
            <a:r>
              <a:rPr lang="bn-IN" sz="4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 আইডিঃ </a:t>
            </a:r>
            <a:r>
              <a:rPr lang="en-US" sz="4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emran81hossen</a:t>
            </a:r>
          </a:p>
          <a:p>
            <a:pPr algn="ctr"/>
            <a:r>
              <a:rPr lang="bn-IN" sz="4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bn-IN" sz="4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emran81hossen</a:t>
            </a:r>
            <a:r>
              <a:rPr lang="bn-IN" sz="4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4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gmail.com</a:t>
            </a:r>
          </a:p>
          <a:p>
            <a:pPr algn="ctr"/>
            <a:r>
              <a:rPr lang="en-US" sz="4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01819-893135</a:t>
            </a:r>
            <a:r>
              <a:rPr lang="bn-IN" sz="4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29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22" y="0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97871" y="1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851" y="0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127" y="6777318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3711" y="1438253"/>
            <a:ext cx="4623515" cy="255454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IN" sz="40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</a:t>
            </a:r>
          </a:p>
          <a:p>
            <a:r>
              <a:rPr lang="bn-IN" sz="40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40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১৮ জ্যামিতিক আকৃতি </a:t>
            </a:r>
          </a:p>
          <a:p>
            <a:r>
              <a:rPr lang="bn-IN" sz="40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পৃষ্ঠাঃ </a:t>
            </a:r>
            <a:r>
              <a:rPr lang="bn-IN" sz="40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৮৮-</a:t>
            </a:r>
            <a:r>
              <a:rPr lang="en-US" sz="40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90</a:t>
            </a:r>
            <a:endParaRPr lang="bn-IN" sz="4000" dirty="0" smtClean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938" y="952352"/>
            <a:ext cx="3741710" cy="484333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4037034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22" y="0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97871" y="1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851" y="0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127" y="6777318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60717" y="426098"/>
            <a:ext cx="2618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সবাই একটি</a:t>
            </a:r>
          </a:p>
        </p:txBody>
      </p:sp>
      <p:sp>
        <p:nvSpPr>
          <p:cNvPr id="8" name="Rectangle 7"/>
          <p:cNvSpPr/>
          <p:nvPr/>
        </p:nvSpPr>
        <p:spPr>
          <a:xfrm>
            <a:off x="5778741" y="432822"/>
            <a:ext cx="34307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উপভোগ করি</a:t>
            </a:r>
          </a:p>
        </p:txBody>
      </p:sp>
      <p:pic>
        <p:nvPicPr>
          <p:cNvPr id="9" name="CTtSDmYP0_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05584" y="1175777"/>
            <a:ext cx="7987552" cy="449299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911922" y="5724968"/>
            <a:ext cx="50161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তে কি আঁকতে দেখলে?</a:t>
            </a:r>
          </a:p>
        </p:txBody>
      </p:sp>
    </p:spTree>
    <p:extLst>
      <p:ext uri="{BB962C8B-B14F-4D97-AF65-F5344CB8AC3E}">
        <p14:creationId xmlns:p14="http://schemas.microsoft.com/office/powerpoint/2010/main" val="3763775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22" y="0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97871" y="1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851" y="0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127" y="6777318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60717" y="426098"/>
            <a:ext cx="2904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</a:p>
        </p:txBody>
      </p:sp>
      <p:sp>
        <p:nvSpPr>
          <p:cNvPr id="9" name="Rectangle 8"/>
          <p:cNvSpPr/>
          <p:nvPr/>
        </p:nvSpPr>
        <p:spPr>
          <a:xfrm>
            <a:off x="6072404" y="426098"/>
            <a:ext cx="3044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 আকৃতি</a:t>
            </a:r>
          </a:p>
        </p:txBody>
      </p:sp>
      <p:sp>
        <p:nvSpPr>
          <p:cNvPr id="2" name="Oval 1"/>
          <p:cNvSpPr/>
          <p:nvPr/>
        </p:nvSpPr>
        <p:spPr>
          <a:xfrm>
            <a:off x="1679815" y="1575521"/>
            <a:ext cx="1667436" cy="158675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3686818" y="2496682"/>
            <a:ext cx="1815353" cy="2111189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837710" y="1748117"/>
            <a:ext cx="1298828" cy="30928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05454" y="4894730"/>
            <a:ext cx="3484106" cy="91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>
            <a:off x="2138082" y="5150224"/>
            <a:ext cx="2475116" cy="1304364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5570496" y="1600200"/>
            <a:ext cx="1868004" cy="2218765"/>
          </a:xfrm>
          <a:prstGeom prst="parallelogram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>
            <a:off x="467496" y="1559782"/>
            <a:ext cx="2574148" cy="3370781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377182" y="2608729"/>
            <a:ext cx="2143335" cy="1210236"/>
          </a:xfrm>
          <a:custGeom>
            <a:avLst/>
            <a:gdLst>
              <a:gd name="connsiteX0" fmla="*/ 0 w 1775012"/>
              <a:gd name="connsiteY0" fmla="*/ 739589 h 739589"/>
              <a:gd name="connsiteX1" fmla="*/ 336177 w 1775012"/>
              <a:gd name="connsiteY1" fmla="*/ 0 h 739589"/>
              <a:gd name="connsiteX2" fmla="*/ 1775012 w 1775012"/>
              <a:gd name="connsiteY2" fmla="*/ 672353 h 739589"/>
              <a:gd name="connsiteX3" fmla="*/ 0 w 1775012"/>
              <a:gd name="connsiteY3" fmla="*/ 739589 h 73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012" h="739589">
                <a:moveTo>
                  <a:pt x="0" y="739589"/>
                </a:moveTo>
                <a:lnTo>
                  <a:pt x="336177" y="0"/>
                </a:lnTo>
                <a:lnTo>
                  <a:pt x="1775012" y="672353"/>
                </a:lnTo>
                <a:lnTo>
                  <a:pt x="0" y="73958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09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22" y="0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97871" y="1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851" y="0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127" y="6777318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5" y="1494971"/>
            <a:ext cx="10881568" cy="47606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8178" y="427160"/>
            <a:ext cx="30107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খেয়াল কর।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4185214" y="413713"/>
            <a:ext cx="38282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কোন আকৃতির?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4345447" y="1468077"/>
            <a:ext cx="2539017" cy="1861006"/>
          </a:xfrm>
          <a:prstGeom prst="flowChartConnector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IN" sz="80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</a:p>
        </p:txBody>
      </p:sp>
    </p:spTree>
    <p:extLst>
      <p:ext uri="{BB962C8B-B14F-4D97-AF65-F5344CB8AC3E}">
        <p14:creationId xmlns:p14="http://schemas.microsoft.com/office/powerpoint/2010/main" val="3299133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22" y="0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97871" y="1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851" y="0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127" y="6777318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01141" y="1030514"/>
            <a:ext cx="4644571" cy="39914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64" y="988039"/>
            <a:ext cx="1538515" cy="1264924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9317102" y="219848"/>
            <a:ext cx="2539017" cy="1861006"/>
          </a:xfrm>
          <a:prstGeom prst="flowChartConnector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bn-IN" sz="80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</a:p>
        </p:txBody>
      </p:sp>
    </p:spTree>
    <p:extLst>
      <p:ext uri="{BB962C8B-B14F-4D97-AF65-F5344CB8AC3E}">
        <p14:creationId xmlns:p14="http://schemas.microsoft.com/office/powerpoint/2010/main" val="3698945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C 0.10521 -2.22222E-6 0.19075 0.12917 0.19075 0.28935 C 0.19075 0.44884 0.10521 0.57894 4.16667E-7 0.57894 C -0.10521 0.57894 -0.19023 0.44884 -0.19023 0.28935 C -0.19023 0.12917 -0.10521 -2.22222E-6 4.16667E-7 -2.22222E-6 Z " pathEditMode="relative" rAng="0" ptsTypes="AAAAA">
                                      <p:cBhvr>
                                        <p:cTn id="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22" y="0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97871" y="1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851" y="0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127" y="6777318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031" y="1710576"/>
            <a:ext cx="943427" cy="422702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4426857" y="3294743"/>
            <a:ext cx="2728686" cy="290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5" y="3280099"/>
            <a:ext cx="1538515" cy="12649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84933">
            <a:off x="4376061" y="5747"/>
            <a:ext cx="943427" cy="422702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4455266" y="1487732"/>
            <a:ext cx="1654629" cy="1819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30" y="3249682"/>
            <a:ext cx="1538515" cy="126492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 flipV="1">
            <a:off x="6109895" y="1445257"/>
            <a:ext cx="1045650" cy="18622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54056">
            <a:off x="6959428" y="589264"/>
            <a:ext cx="943427" cy="42270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626" y="1445257"/>
            <a:ext cx="1538515" cy="126492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386718" y="5243614"/>
            <a:ext cx="26741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 কোনা</a:t>
            </a:r>
          </a:p>
        </p:txBody>
      </p:sp>
    </p:spTree>
    <p:extLst>
      <p:ext uri="{BB962C8B-B14F-4D97-AF65-F5344CB8AC3E}">
        <p14:creationId xmlns:p14="http://schemas.microsoft.com/office/powerpoint/2010/main" val="145854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22031 -0.0053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16" y="-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12735 -0.2696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1349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07396 0.2495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1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76" y="67236"/>
            <a:ext cx="11983569" cy="66966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22" y="0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97871" y="1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851" y="0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127" y="6777318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68" y="232129"/>
            <a:ext cx="4233563" cy="50145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03668" y="5411534"/>
            <a:ext cx="45272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কতটি কোনা আছে? </a:t>
            </a:r>
          </a:p>
        </p:txBody>
      </p:sp>
      <p:sp>
        <p:nvSpPr>
          <p:cNvPr id="9" name="Rectangle 8"/>
          <p:cNvSpPr/>
          <p:nvPr/>
        </p:nvSpPr>
        <p:spPr>
          <a:xfrm>
            <a:off x="4375053" y="534572"/>
            <a:ext cx="2518116" cy="44172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6437343" y="534572"/>
            <a:ext cx="455826" cy="478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75053" y="4457498"/>
            <a:ext cx="455826" cy="478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375053" y="548640"/>
            <a:ext cx="477237" cy="5653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415932" y="4399956"/>
            <a:ext cx="477237" cy="5653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326525" y="4243941"/>
            <a:ext cx="409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516073" y="4243941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369319" y="525507"/>
            <a:ext cx="4138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02966" y="570964"/>
            <a:ext cx="388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22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22" y="0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97871" y="1"/>
            <a:ext cx="94129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851" y="0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127" y="6777318"/>
            <a:ext cx="11997019" cy="67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379495" y="456461"/>
            <a:ext cx="6530995" cy="1123712"/>
          </a:xfrm>
          <a:prstGeom prst="wedgeRoundRectCallout">
            <a:avLst/>
          </a:prstGeom>
          <a:solidFill>
            <a:schemeClr val="bg2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6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৮৮ পৃষ্ঠা খোল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24" y="1018317"/>
            <a:ext cx="4956916" cy="5353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32" y="2147968"/>
            <a:ext cx="2593569" cy="30977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52106" y="2679552"/>
            <a:ext cx="286649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থেকে গোল,</a:t>
            </a:r>
          </a:p>
          <a:p>
            <a:pPr algn="ctr"/>
            <a:r>
              <a:rPr lang="bn-IN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তিনকোনা ও </a:t>
            </a:r>
          </a:p>
          <a:p>
            <a:pPr algn="ctr"/>
            <a:r>
              <a:rPr lang="bn-IN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চারকোনা আকৃতি</a:t>
            </a:r>
          </a:p>
          <a:p>
            <a:pPr algn="ctr"/>
            <a:r>
              <a:rPr lang="bn-IN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খুঁজে বের কর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57066" y="2417942"/>
            <a:ext cx="320472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কতটি গোল,</a:t>
            </a:r>
          </a:p>
          <a:p>
            <a:pPr algn="ctr"/>
            <a:r>
              <a:rPr lang="bn-IN" sz="4000" dirty="0" smtClean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তিনকোনা ও </a:t>
            </a:r>
          </a:p>
          <a:p>
            <a:pPr algn="ctr"/>
            <a:r>
              <a:rPr lang="bn-IN" sz="4000" dirty="0" smtClean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চারকোনা আকৃতি</a:t>
            </a:r>
          </a:p>
          <a:p>
            <a:pPr algn="ctr"/>
            <a:r>
              <a:rPr lang="bn-IN" sz="4000" dirty="0" smtClean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খুঁজে পেয়েছ?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31895" y="608861"/>
            <a:ext cx="2258952" cy="1123712"/>
          </a:xfrm>
          <a:prstGeom prst="wedgeRoundRectCallout">
            <a:avLst/>
          </a:prstGeom>
          <a:solidFill>
            <a:schemeClr val="bg2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6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কর</a:t>
            </a:r>
          </a:p>
        </p:txBody>
      </p:sp>
    </p:spTree>
    <p:extLst>
      <p:ext uri="{BB962C8B-B14F-4D97-AF65-F5344CB8AC3E}">
        <p14:creationId xmlns:p14="http://schemas.microsoft.com/office/powerpoint/2010/main" val="3511954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187</Words>
  <Application>Microsoft Office PowerPoint</Application>
  <PresentationFormat>Widescreen</PresentationFormat>
  <Paragraphs>58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33</cp:revision>
  <dcterms:created xsi:type="dcterms:W3CDTF">2019-08-02T14:51:10Z</dcterms:created>
  <dcterms:modified xsi:type="dcterms:W3CDTF">2019-08-05T10:49:07Z</dcterms:modified>
</cp:coreProperties>
</file>