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9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5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81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17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54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90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ACAA2-7B13-48AF-B890-2E9CC820AC62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1D5FF-6C0C-4284-8E9F-DFD1EBD5E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5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1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25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25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25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3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5" y="254068"/>
            <a:ext cx="11745532" cy="6365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03" y="3302177"/>
            <a:ext cx="3176899" cy="3176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697015" y="991601"/>
            <a:ext cx="4258683" cy="501675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r>
              <a:rPr lang="bn-IN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ইমরান হোসেন</a:t>
            </a:r>
          </a:p>
          <a:p>
            <a:r>
              <a:rPr lang="bn-IN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কাট্টলী নূরুল হক চৌধুরী সরকারি প্রাথমিক বিদ্যালয়</a:t>
            </a:r>
          </a:p>
          <a:p>
            <a:r>
              <a:rPr lang="bn-IN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পাহাড়তলী, চট্টগ্রাম।</a:t>
            </a:r>
          </a:p>
          <a:p>
            <a:r>
              <a:rPr lang="bn-IN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০১৮১৯-৮৯৩১৩৫</a:t>
            </a:r>
          </a:p>
          <a:p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emran81hossen@</a:t>
            </a:r>
            <a:endParaRPr lang="bn-IN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r>
              <a:rPr lang="bn-IN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rot="11911031">
            <a:off x="4499347" y="2052492"/>
            <a:ext cx="1912432" cy="1807672"/>
          </a:xfrm>
          <a:custGeom>
            <a:avLst/>
            <a:gdLst>
              <a:gd name="connsiteX0" fmla="*/ 0 w 2040835"/>
              <a:gd name="connsiteY0" fmla="*/ 424070 h 2226365"/>
              <a:gd name="connsiteX1" fmla="*/ 344556 w 2040835"/>
              <a:gd name="connsiteY1" fmla="*/ 132522 h 2226365"/>
              <a:gd name="connsiteX2" fmla="*/ 781878 w 2040835"/>
              <a:gd name="connsiteY2" fmla="*/ 0 h 2226365"/>
              <a:gd name="connsiteX3" fmla="*/ 1351722 w 2040835"/>
              <a:gd name="connsiteY3" fmla="*/ 66261 h 2226365"/>
              <a:gd name="connsiteX4" fmla="*/ 1842052 w 2040835"/>
              <a:gd name="connsiteY4" fmla="*/ 450574 h 2226365"/>
              <a:gd name="connsiteX5" fmla="*/ 2040835 w 2040835"/>
              <a:gd name="connsiteY5" fmla="*/ 993913 h 2226365"/>
              <a:gd name="connsiteX6" fmla="*/ 1987826 w 2040835"/>
              <a:gd name="connsiteY6" fmla="*/ 1643270 h 2226365"/>
              <a:gd name="connsiteX7" fmla="*/ 1643270 w 2040835"/>
              <a:gd name="connsiteY7" fmla="*/ 2001078 h 2226365"/>
              <a:gd name="connsiteX8" fmla="*/ 1099930 w 2040835"/>
              <a:gd name="connsiteY8" fmla="*/ 2226365 h 2226365"/>
              <a:gd name="connsiteX9" fmla="*/ 821635 w 2040835"/>
              <a:gd name="connsiteY9" fmla="*/ 848139 h 2226365"/>
              <a:gd name="connsiteX10" fmla="*/ 39756 w 2040835"/>
              <a:gd name="connsiteY10" fmla="*/ 384313 h 2226365"/>
              <a:gd name="connsiteX11" fmla="*/ 0 w 2040835"/>
              <a:gd name="connsiteY11" fmla="*/ 424070 h 22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0835" h="2226365">
                <a:moveTo>
                  <a:pt x="0" y="424070"/>
                </a:moveTo>
                <a:lnTo>
                  <a:pt x="344556" y="132522"/>
                </a:lnTo>
                <a:lnTo>
                  <a:pt x="781878" y="0"/>
                </a:lnTo>
                <a:lnTo>
                  <a:pt x="1351722" y="66261"/>
                </a:lnTo>
                <a:lnTo>
                  <a:pt x="1842052" y="450574"/>
                </a:lnTo>
                <a:lnTo>
                  <a:pt x="2040835" y="993913"/>
                </a:lnTo>
                <a:lnTo>
                  <a:pt x="1987826" y="1643270"/>
                </a:lnTo>
                <a:lnTo>
                  <a:pt x="1643270" y="2001078"/>
                </a:lnTo>
                <a:lnTo>
                  <a:pt x="1099930" y="2226365"/>
                </a:lnTo>
                <a:lnTo>
                  <a:pt x="821635" y="848139"/>
                </a:lnTo>
                <a:lnTo>
                  <a:pt x="39756" y="384313"/>
                </a:lnTo>
                <a:lnTo>
                  <a:pt x="0" y="42407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33259" y="2067341"/>
            <a:ext cx="2143125" cy="1892639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7729" y="316964"/>
            <a:ext cx="11436440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মুদ্রা বা নোট থেকে কীভাবে অন্যটিকে আলাদাভাবে চিহ্নিত করতে পারি?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8" y="1964636"/>
            <a:ext cx="2143125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20" y="1964636"/>
            <a:ext cx="2143125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7115" y="3959980"/>
            <a:ext cx="2094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 দিয়ে 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2939168" y="2901996"/>
            <a:ext cx="1330325" cy="2588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75" y="4325533"/>
            <a:ext cx="4007587" cy="17174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75" y="1838613"/>
            <a:ext cx="4007587" cy="17129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40419" y="3551586"/>
            <a:ext cx="157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 দিয়ে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/>
      <p:bldP spid="10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2703250">
            <a:off x="-402920" y="5428343"/>
            <a:ext cx="2803013" cy="940653"/>
          </a:xfrm>
          <a:prstGeom prst="up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40630" y="346580"/>
            <a:ext cx="5846388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 নোট চিহ্নিত কর।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30" y="5302257"/>
            <a:ext cx="3541943" cy="11928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00" y="5102588"/>
            <a:ext cx="4007587" cy="13924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80" y="3404044"/>
            <a:ext cx="2854648" cy="13251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8" y="3422227"/>
            <a:ext cx="4588865" cy="15343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66" y="3404044"/>
            <a:ext cx="2622745" cy="13251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07404" y="1427850"/>
            <a:ext cx="163535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7403" y="1427850"/>
            <a:ext cx="163535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7402" y="1427850"/>
            <a:ext cx="16353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0465" y="6583679"/>
            <a:ext cx="546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ট্রিগারের কাজ। ভুল নোটে ক্লিক করলে লাল এবং শুদ্ধ নোটে ক্লিক করলে সবুজ হবে।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2" grpId="0" animBg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2703250">
            <a:off x="-402920" y="5428343"/>
            <a:ext cx="2803013" cy="940653"/>
          </a:xfrm>
          <a:prstGeom prst="up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0630" y="346580"/>
            <a:ext cx="5846388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 নোট চিহ্নিত কর।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30" y="5302257"/>
            <a:ext cx="3541943" cy="1192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00" y="5102588"/>
            <a:ext cx="4007587" cy="1392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7" y="3422226"/>
            <a:ext cx="2854648" cy="1306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8" y="3422227"/>
            <a:ext cx="4588865" cy="1534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66" y="3404044"/>
            <a:ext cx="2622745" cy="1325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7404" y="1427850"/>
            <a:ext cx="163535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7403" y="1434700"/>
            <a:ext cx="163535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7402" y="1421000"/>
            <a:ext cx="16353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3738" y="6586326"/>
            <a:ext cx="546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ট্রিগারের কাজ। ভুল নোটে ক্লিক করলে লাল এবং শুদ্ধ নোটে ক্লিক করলে সবুজ হবে।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2703250">
            <a:off x="-402920" y="5428343"/>
            <a:ext cx="2803013" cy="940653"/>
          </a:xfrm>
          <a:prstGeom prst="up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0630" y="346580"/>
            <a:ext cx="5846388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 নোট চিহ্নিত কর।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30" y="5302257"/>
            <a:ext cx="3541943" cy="1192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00" y="5102588"/>
            <a:ext cx="4007587" cy="1392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9" y="3404044"/>
            <a:ext cx="2854648" cy="1325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8" y="3422227"/>
            <a:ext cx="4588865" cy="1534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66" y="3404044"/>
            <a:ext cx="2622745" cy="1325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7404" y="1427850"/>
            <a:ext cx="163535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0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7404" y="1427725"/>
            <a:ext cx="163535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0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7404" y="1427600"/>
            <a:ext cx="16353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0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2222" y="6586326"/>
            <a:ext cx="546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ট্রিগারের কাজ। ভুল নোটে ক্লিক করলে লাল এবং শুদ্ধ নোটে ক্লিক করলে সবুজ হবে।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1" grpId="0" animBg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70" y="264183"/>
            <a:ext cx="11728175" cy="63884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542663" y="2645580"/>
            <a:ext cx="4041915" cy="1118451"/>
            <a:chOff x="403702" y="366676"/>
            <a:chExt cx="4041913" cy="11184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8" r="7766"/>
            <a:stretch/>
          </p:blipFill>
          <p:spPr>
            <a:xfrm>
              <a:off x="749991" y="413554"/>
              <a:ext cx="940361" cy="9034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6" r="53835"/>
            <a:stretch/>
          </p:blipFill>
          <p:spPr>
            <a:xfrm>
              <a:off x="3371078" y="452246"/>
              <a:ext cx="875763" cy="947687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403702" y="366676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2863" y="2580329"/>
            <a:ext cx="4282781" cy="1266024"/>
            <a:chOff x="7412991" y="386995"/>
            <a:chExt cx="4282780" cy="12660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009" y="412617"/>
              <a:ext cx="1148679" cy="11184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220" y="452246"/>
              <a:ext cx="1043832" cy="1039193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7412991" y="386995"/>
              <a:ext cx="4282780" cy="12660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7399" y="4716785"/>
            <a:ext cx="4041915" cy="1118451"/>
            <a:chOff x="457065" y="2506517"/>
            <a:chExt cx="4041913" cy="11184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42" y="2577389"/>
              <a:ext cx="1035861" cy="10130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071" y="2593109"/>
              <a:ext cx="1001778" cy="99732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457065" y="2506517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74339" y="4686384"/>
            <a:ext cx="4041915" cy="1126179"/>
            <a:chOff x="462091" y="4674016"/>
            <a:chExt cx="4041913" cy="112617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43"/>
            <a:stretch/>
          </p:blipFill>
          <p:spPr>
            <a:xfrm>
              <a:off x="653201" y="4674016"/>
              <a:ext cx="1133945" cy="110317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70"/>
            <a:stretch/>
          </p:blipFill>
          <p:spPr>
            <a:xfrm>
              <a:off x="3255389" y="4674016"/>
              <a:ext cx="1107142" cy="1103178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462091" y="4681744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311537" y="332227"/>
            <a:ext cx="5846388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 </a:t>
            </a:r>
            <a:r>
              <a:rPr lang="bn-IN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 </a:t>
            </a:r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কর।</a:t>
            </a:r>
          </a:p>
        </p:txBody>
      </p:sp>
      <p:sp>
        <p:nvSpPr>
          <p:cNvPr id="20" name="Up Arrow 19"/>
          <p:cNvSpPr/>
          <p:nvPr/>
        </p:nvSpPr>
        <p:spPr>
          <a:xfrm rot="2703250">
            <a:off x="-138807" y="5063467"/>
            <a:ext cx="2803013" cy="940653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07404" y="1427850"/>
            <a:ext cx="163535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7403" y="1427850"/>
            <a:ext cx="163535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7402" y="1427850"/>
            <a:ext cx="16353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6620" y="6586326"/>
            <a:ext cx="546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ট্রিগারের কাজ। ভুল মুদ্রায় ক্লিক করলে লাল এবং শুদ্ধ মুদ্রায় ক্লিক করলে সবুজ হবে।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5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70" y="264183"/>
            <a:ext cx="11728175" cy="63884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542663" y="2645580"/>
            <a:ext cx="4041915" cy="1118451"/>
            <a:chOff x="403702" y="366676"/>
            <a:chExt cx="4041913" cy="11184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8" r="7766"/>
            <a:stretch/>
          </p:blipFill>
          <p:spPr>
            <a:xfrm>
              <a:off x="749991" y="413554"/>
              <a:ext cx="940361" cy="9034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6" r="53835"/>
            <a:stretch/>
          </p:blipFill>
          <p:spPr>
            <a:xfrm>
              <a:off x="3371078" y="452246"/>
              <a:ext cx="875763" cy="947687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403702" y="366676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2863" y="2580329"/>
            <a:ext cx="4282781" cy="1266024"/>
            <a:chOff x="7412991" y="386995"/>
            <a:chExt cx="4282780" cy="12660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009" y="412617"/>
              <a:ext cx="1148679" cy="11184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220" y="452246"/>
              <a:ext cx="1043832" cy="1039193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7412991" y="386995"/>
              <a:ext cx="4282780" cy="12660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7399" y="4716785"/>
            <a:ext cx="4041915" cy="1118451"/>
            <a:chOff x="457065" y="2506517"/>
            <a:chExt cx="4041913" cy="11184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42" y="2577389"/>
              <a:ext cx="1035861" cy="10130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071" y="2593109"/>
              <a:ext cx="1001778" cy="99732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457065" y="2506517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74339" y="4686384"/>
            <a:ext cx="4041915" cy="1126179"/>
            <a:chOff x="462091" y="4674016"/>
            <a:chExt cx="4041913" cy="112617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43"/>
            <a:stretch/>
          </p:blipFill>
          <p:spPr>
            <a:xfrm>
              <a:off x="653201" y="4674016"/>
              <a:ext cx="1133945" cy="110317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70"/>
            <a:stretch/>
          </p:blipFill>
          <p:spPr>
            <a:xfrm>
              <a:off x="3255389" y="4674016"/>
              <a:ext cx="1107142" cy="1103178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462091" y="4681744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311537" y="332227"/>
            <a:ext cx="5846388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 </a:t>
            </a:r>
            <a:r>
              <a:rPr lang="bn-IN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 </a:t>
            </a:r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কর।</a:t>
            </a:r>
          </a:p>
        </p:txBody>
      </p:sp>
      <p:sp>
        <p:nvSpPr>
          <p:cNvPr id="20" name="Up Arrow 19"/>
          <p:cNvSpPr/>
          <p:nvPr/>
        </p:nvSpPr>
        <p:spPr>
          <a:xfrm rot="2703250">
            <a:off x="-138807" y="5063467"/>
            <a:ext cx="2803013" cy="940653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07404" y="1427850"/>
            <a:ext cx="163535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7401" y="1427850"/>
            <a:ext cx="163535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7401" y="1435807"/>
            <a:ext cx="16353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4000" dirty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ln w="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93391" y="6586326"/>
            <a:ext cx="546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ট্রিগারের কাজ। ভুল মুদ্রায় ক্লিক করলে লাল এবং শুদ্ধ মুদ্রায় ক্লিক করলে সবুজ হবে।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2047"/>
            <a:ext cx="11739281" cy="6380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6370" y="242047"/>
            <a:ext cx="78037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i="1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ও শুভেচ্ছা</a:t>
            </a:r>
            <a:endParaRPr lang="bn-IN" sz="7200" i="1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99" y="237289"/>
            <a:ext cx="11728175" cy="63884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095" y="2531640"/>
            <a:ext cx="109985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Thanks for watching.</a:t>
            </a:r>
            <a:endParaRPr lang="bn-IN" sz="8000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3" y="244700"/>
            <a:ext cx="11739288" cy="6362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0165" y="1227815"/>
            <a:ext cx="5467639" cy="25545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r>
              <a:rPr lang="bn-IN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IN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 বাংলাদেশী মুদ্রা ও নোট </a:t>
            </a:r>
            <a:r>
              <a:rPr lang="bn-IN" sz="4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পৃষ্টাঃ </a:t>
            </a:r>
            <a:r>
              <a:rPr lang="bn-IN" sz="40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৮১ </a:t>
            </a:r>
            <a:endParaRPr lang="bn-IN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1" y="595084"/>
            <a:ext cx="3457475" cy="4475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39924" y="5730445"/>
            <a:ext cx="11499664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শিশুরা বাংলাদেশী মুদ্রা ও ৫০ টাকা পর্যন্ত প্রচলিত নোট চিনে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27205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5" y="257579"/>
            <a:ext cx="11755139" cy="6362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82" y="257579"/>
            <a:ext cx="8115301" cy="4452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579773" y="738420"/>
            <a:ext cx="4397579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7024" y="5819504"/>
            <a:ext cx="10045521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বাংলাদেশে কত ধরনের মুদ্রা ও নোট আছে?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0175" y="5052052"/>
            <a:ext cx="5034619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দিয়ে কী করা হয়?</a:t>
            </a:r>
          </a:p>
        </p:txBody>
      </p:sp>
    </p:spTree>
    <p:extLst>
      <p:ext uri="{BB962C8B-B14F-4D97-AF65-F5344CB8AC3E}">
        <p14:creationId xmlns:p14="http://schemas.microsoft.com/office/powerpoint/2010/main" val="1561549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3" y="246139"/>
            <a:ext cx="11758411" cy="6373604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2843011" y="684677"/>
            <a:ext cx="6825803" cy="3083778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১৩ ধরনের মুদ্রা ও নোট আছে। </a:t>
            </a:r>
          </a:p>
        </p:txBody>
      </p:sp>
      <p:sp>
        <p:nvSpPr>
          <p:cNvPr id="4" name="Flowchart: Document 3"/>
          <p:cNvSpPr/>
          <p:nvPr/>
        </p:nvSpPr>
        <p:spPr>
          <a:xfrm>
            <a:off x="2685247" y="3755670"/>
            <a:ext cx="7141335" cy="2407801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6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বাংলাদেশের মুদ্রা ও নোট পড়ব।</a:t>
            </a:r>
          </a:p>
        </p:txBody>
      </p:sp>
    </p:spTree>
    <p:extLst>
      <p:ext uri="{BB962C8B-B14F-4D97-AF65-F5344CB8AC3E}">
        <p14:creationId xmlns:p14="http://schemas.microsoft.com/office/powerpoint/2010/main" val="351366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9270" y="264183"/>
            <a:ext cx="11728175" cy="63884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03704" y="366676"/>
            <a:ext cx="4041915" cy="1118451"/>
            <a:chOff x="403702" y="366676"/>
            <a:chExt cx="4041913" cy="11184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8" r="7766"/>
            <a:stretch/>
          </p:blipFill>
          <p:spPr>
            <a:xfrm>
              <a:off x="749991" y="413554"/>
              <a:ext cx="940361" cy="9034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6" r="53835"/>
            <a:stretch/>
          </p:blipFill>
          <p:spPr>
            <a:xfrm>
              <a:off x="3371078" y="452246"/>
              <a:ext cx="875763" cy="947687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403702" y="366676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99027" y="334191"/>
            <a:ext cx="4282781" cy="1266024"/>
            <a:chOff x="7412991" y="386995"/>
            <a:chExt cx="4282780" cy="12660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009" y="412617"/>
              <a:ext cx="1148679" cy="11184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220" y="452246"/>
              <a:ext cx="1043832" cy="1039193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7412991" y="386995"/>
              <a:ext cx="4282780" cy="12660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065" y="2506517"/>
            <a:ext cx="4041915" cy="1118451"/>
            <a:chOff x="457065" y="2506517"/>
            <a:chExt cx="4041913" cy="11184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42" y="2577389"/>
              <a:ext cx="1035861" cy="10130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071" y="2593109"/>
              <a:ext cx="1001778" cy="997325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457065" y="2506517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2092" y="4674017"/>
            <a:ext cx="4041915" cy="1126179"/>
            <a:chOff x="462091" y="4674016"/>
            <a:chExt cx="4041913" cy="11261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43"/>
            <a:stretch/>
          </p:blipFill>
          <p:spPr>
            <a:xfrm>
              <a:off x="653201" y="4674016"/>
              <a:ext cx="1133945" cy="110317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70"/>
            <a:stretch/>
          </p:blipFill>
          <p:spPr>
            <a:xfrm>
              <a:off x="3255389" y="4674016"/>
              <a:ext cx="1107142" cy="1103178"/>
            </a:xfrm>
            <a:prstGeom prst="rect">
              <a:avLst/>
            </a:prstGeom>
          </p:spPr>
        </p:pic>
        <p:sp>
          <p:nvSpPr>
            <p:cNvPr id="27" name="Rounded Rectangle 26"/>
            <p:cNvSpPr/>
            <p:nvPr/>
          </p:nvSpPr>
          <p:spPr>
            <a:xfrm>
              <a:off x="462091" y="4681744"/>
              <a:ext cx="4041913" cy="1118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47739" y="1974574"/>
            <a:ext cx="6899706" cy="1974575"/>
            <a:chOff x="5433391" y="1974574"/>
            <a:chExt cx="6414052" cy="197457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962" y="2319189"/>
              <a:ext cx="2451738" cy="13019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346" y="2319189"/>
              <a:ext cx="2622745" cy="1271245"/>
            </a:xfrm>
            <a:prstGeom prst="rect">
              <a:avLst/>
            </a:prstGeom>
          </p:spPr>
        </p:pic>
        <p:sp>
          <p:nvSpPr>
            <p:cNvPr id="3" name="Bevel 2"/>
            <p:cNvSpPr/>
            <p:nvPr/>
          </p:nvSpPr>
          <p:spPr>
            <a:xfrm>
              <a:off x="5433391" y="1974574"/>
              <a:ext cx="6414052" cy="1974574"/>
            </a:xfrm>
            <a:prstGeom prst="beve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47739" y="4016685"/>
            <a:ext cx="6899706" cy="1974575"/>
            <a:chOff x="5433391" y="4016684"/>
            <a:chExt cx="6414052" cy="19745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346" y="4346770"/>
              <a:ext cx="2622745" cy="13251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8206" y="4346771"/>
              <a:ext cx="2451738" cy="1325159"/>
            </a:xfrm>
            <a:prstGeom prst="rect">
              <a:avLst/>
            </a:prstGeom>
          </p:spPr>
        </p:pic>
        <p:sp>
          <p:nvSpPr>
            <p:cNvPr id="28" name="Bevel 27"/>
            <p:cNvSpPr/>
            <p:nvPr/>
          </p:nvSpPr>
          <p:spPr>
            <a:xfrm>
              <a:off x="5433391" y="4016684"/>
              <a:ext cx="6414052" cy="1974574"/>
            </a:xfrm>
            <a:prstGeom prst="beve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55867" y="264184"/>
            <a:ext cx="1635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পয়সা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6913" y="2430053"/>
            <a:ext cx="1213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টাকা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6913" y="4579249"/>
            <a:ext cx="1213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টাকা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33827" y="344313"/>
            <a:ext cx="1213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টাকা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98153" y="2251653"/>
            <a:ext cx="1213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76770" y="4255971"/>
            <a:ext cx="1213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184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0" grpId="0" build="p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5289" y="237677"/>
            <a:ext cx="11728175" cy="63884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63" y="3216891"/>
            <a:ext cx="4007587" cy="1392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64" y="371433"/>
            <a:ext cx="2854648" cy="1192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6120" r="2818" b="6539"/>
          <a:stretch/>
        </p:blipFill>
        <p:spPr>
          <a:xfrm>
            <a:off x="2269832" y="322797"/>
            <a:ext cx="2941885" cy="1244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8" y="1724671"/>
            <a:ext cx="3541943" cy="1192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65" y="1724671"/>
            <a:ext cx="3557012" cy="1192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4" y="4908779"/>
            <a:ext cx="4588865" cy="1534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61" y="4908779"/>
            <a:ext cx="4670507" cy="1534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50" y="3216891"/>
            <a:ext cx="4005769" cy="13924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3808" y="627744"/>
            <a:ext cx="163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টাকা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7060" y="2005364"/>
            <a:ext cx="163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টাকা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3808" y="3624000"/>
            <a:ext cx="163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টাকা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3808" y="5321993"/>
            <a:ext cx="163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টাকা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59" y="355348"/>
            <a:ext cx="4972744" cy="61730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754972" y="609631"/>
            <a:ext cx="4282225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গণিত পাঠ্য বইয়ের ৮১ পৃষ্ঠা খোল।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3527" y="2320376"/>
            <a:ext cx="514511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মুদ্রাগুলো </a:t>
            </a:r>
            <a:r>
              <a:rPr lang="bn-IN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 </a:t>
            </a:r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দেখ।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3529" y="3237728"/>
            <a:ext cx="5428444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১টি মুদ্রা/নোট থেকে অন্যটি কীভাবে আলাদা করতে পারি? </a:t>
            </a:r>
          </a:p>
        </p:txBody>
      </p:sp>
      <p:sp>
        <p:nvSpPr>
          <p:cNvPr id="7" name="Up Arrow 6"/>
          <p:cNvSpPr/>
          <p:nvPr/>
        </p:nvSpPr>
        <p:spPr>
          <a:xfrm>
            <a:off x="6049851" y="4765320"/>
            <a:ext cx="5872768" cy="1758613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কর। </a:t>
            </a:r>
          </a:p>
        </p:txBody>
      </p:sp>
    </p:spTree>
    <p:extLst>
      <p:ext uri="{BB962C8B-B14F-4D97-AF65-F5344CB8AC3E}">
        <p14:creationId xmlns:p14="http://schemas.microsoft.com/office/powerpoint/2010/main" val="10797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289" y="237677"/>
            <a:ext cx="11728175" cy="6388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 rot="18783479">
            <a:off x="9333250" y="5123895"/>
            <a:ext cx="3322916" cy="940653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</a:t>
            </a:r>
            <a:r>
              <a:rPr lang="bn-IN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bn-IN" sz="4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314" y="1258987"/>
            <a:ext cx="11423373" cy="132343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 মুদ্রা ও নোটের ছবিগুলো সতর্কভাবে দেখ এবং প্রতিটি মুদ্রা ও নোটের সাথে অন্য মুদ্রা ও নোটের পার্থক্য  বের কর।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8362" y="3935926"/>
            <a:ext cx="6995281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 কী পার্থক্য বের করতে পেরেছ?</a:t>
            </a:r>
          </a:p>
        </p:txBody>
      </p:sp>
    </p:spTree>
    <p:extLst>
      <p:ext uri="{BB962C8B-B14F-4D97-AF65-F5344CB8AC3E}">
        <p14:creationId xmlns:p14="http://schemas.microsoft.com/office/powerpoint/2010/main" val="106623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29" y="316964"/>
            <a:ext cx="11436440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মুদ্রা বা নোট থেকে কীভাবে অন্যটিকে আলাদাভাবে চিহ্নিত করতে পারি?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7" y="2071444"/>
            <a:ext cx="2854648" cy="1192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5" y="4287567"/>
            <a:ext cx="3557012" cy="1192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9830" y="3421973"/>
            <a:ext cx="209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দিয়ে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06398" y="2903651"/>
            <a:ext cx="441865" cy="378744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15932" y="5112915"/>
            <a:ext cx="540915" cy="36892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77" y="4299913"/>
            <a:ext cx="2622745" cy="1325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73" y="2071444"/>
            <a:ext cx="2451739" cy="1301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13824" y="3483700"/>
            <a:ext cx="209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দিয়ে 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8077" y="2265225"/>
            <a:ext cx="1131515" cy="9990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46557" y="4448855"/>
            <a:ext cx="1131515" cy="92163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5" y="2097996"/>
            <a:ext cx="3164785" cy="1208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3" y="4038331"/>
            <a:ext cx="3305175" cy="15323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33752" y="3373405"/>
            <a:ext cx="209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 দিয়ে 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33753" y="1501981"/>
            <a:ext cx="230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ছোট 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9906163" y="2041868"/>
            <a:ext cx="278296" cy="4028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37240" y="5574637"/>
            <a:ext cx="209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বড় 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10045311" y="5320631"/>
            <a:ext cx="240468" cy="45781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  <p:bldP spid="10" grpId="0"/>
      <p:bldP spid="11" grpId="0" animBg="1"/>
      <p:bldP spid="12" grpId="0" animBg="1"/>
      <p:bldP spid="15" grpId="0"/>
      <p:bldP spid="16" grpId="0"/>
      <p:bldP spid="17" grpId="0" animBg="1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438</TotalTime>
  <Words>363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45</cp:revision>
  <dcterms:created xsi:type="dcterms:W3CDTF">2019-07-23T03:40:43Z</dcterms:created>
  <dcterms:modified xsi:type="dcterms:W3CDTF">2019-07-27T14:26:30Z</dcterms:modified>
</cp:coreProperties>
</file>