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3"/>
  </p:notesMasterIdLst>
  <p:sldIdLst>
    <p:sldId id="257" r:id="rId2"/>
    <p:sldId id="256" r:id="rId3"/>
    <p:sldId id="259" r:id="rId4"/>
    <p:sldId id="258" r:id="rId5"/>
    <p:sldId id="260" r:id="rId6"/>
    <p:sldId id="264" r:id="rId7"/>
    <p:sldId id="266" r:id="rId8"/>
    <p:sldId id="267" r:id="rId9"/>
    <p:sldId id="271" r:id="rId10"/>
    <p:sldId id="265" r:id="rId11"/>
    <p:sldId id="268" r:id="rId12"/>
    <p:sldId id="269" r:id="rId13"/>
    <p:sldId id="270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1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3A36C-9CA0-494C-B0A0-D8E016F4FE1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A2BF75CD-95E5-4523-8449-0CDFCE80EBB3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তিনটি বাহু দ্বারা আবদ্ধ চিত্রকে ত্রিভুজ বলে।</a:t>
          </a:r>
          <a:endParaRPr lang="en-AU" sz="4000" dirty="0"/>
        </a:p>
      </dgm:t>
    </dgm:pt>
    <dgm:pt modelId="{076AC987-A80A-45CB-ADE7-0564F140EB0F}" type="parTrans" cxnId="{CD101507-19B5-490F-96A6-40502BEE3283}">
      <dgm:prSet/>
      <dgm:spPr/>
      <dgm:t>
        <a:bodyPr/>
        <a:lstStyle/>
        <a:p>
          <a:endParaRPr lang="en-AU"/>
        </a:p>
      </dgm:t>
    </dgm:pt>
    <dgm:pt modelId="{7BC8128D-1484-4D5E-86BE-FBB327630A12}" type="sibTrans" cxnId="{CD101507-19B5-490F-96A6-40502BEE3283}">
      <dgm:prSet/>
      <dgm:spPr/>
      <dgm:t>
        <a:bodyPr/>
        <a:lstStyle/>
        <a:p>
          <a:endParaRPr lang="en-AU"/>
        </a:p>
      </dgm:t>
    </dgm:pt>
    <dgm:pt modelId="{DF384BDC-3F46-4A7B-B39C-666DCFA926FA}">
      <dgm:prSet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pPr algn="l"/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তিনটি বাহু দ্বারা আবদ্ধ ক্ষেত্রকে ত্রিভুজক্ষেত্র বলে।</a:t>
          </a:r>
        </a:p>
      </dgm:t>
    </dgm:pt>
    <dgm:pt modelId="{13D15D83-59C0-4121-AE11-785D0370110B}" type="parTrans" cxnId="{D6022500-3308-467A-9DC2-868D58832A6A}">
      <dgm:prSet/>
      <dgm:spPr/>
      <dgm:t>
        <a:bodyPr/>
        <a:lstStyle/>
        <a:p>
          <a:endParaRPr lang="en-AU"/>
        </a:p>
      </dgm:t>
    </dgm:pt>
    <dgm:pt modelId="{F385B787-E379-440F-8FAF-364D84CDE15C}" type="sibTrans" cxnId="{D6022500-3308-467A-9DC2-868D58832A6A}">
      <dgm:prSet/>
      <dgm:spPr/>
      <dgm:t>
        <a:bodyPr/>
        <a:lstStyle/>
        <a:p>
          <a:endParaRPr lang="en-AU"/>
        </a:p>
      </dgm:t>
    </dgm:pt>
    <dgm:pt modelId="{FE585BFC-874C-4E3B-9A53-AB13EC6A86B3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ত্রিভুজের তিনটি কোণ আছে।</a:t>
          </a:r>
          <a:endParaRPr lang="en-AU" sz="4000" dirty="0"/>
        </a:p>
      </dgm:t>
    </dgm:pt>
    <dgm:pt modelId="{902E58AD-EA12-449A-8E6E-DC137D9F5F30}" type="parTrans" cxnId="{719F546C-E8BC-48C2-A07A-0898CAF2ABB0}">
      <dgm:prSet/>
      <dgm:spPr/>
      <dgm:t>
        <a:bodyPr/>
        <a:lstStyle/>
        <a:p>
          <a:endParaRPr lang="en-AU"/>
        </a:p>
      </dgm:t>
    </dgm:pt>
    <dgm:pt modelId="{AE1D1172-912A-4C2A-B2BC-8AB4F4760CBE}" type="sibTrans" cxnId="{719F546C-E8BC-48C2-A07A-0898CAF2ABB0}">
      <dgm:prSet/>
      <dgm:spPr/>
      <dgm:t>
        <a:bodyPr/>
        <a:lstStyle/>
        <a:p>
          <a:endParaRPr lang="en-AU"/>
        </a:p>
      </dgm:t>
    </dgm:pt>
    <dgm:pt modelId="{CF15F68E-CD8B-4C8D-A6B8-F96020CE2477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ত্রিভুজের তিনটি বাহু আছে।</a:t>
          </a:r>
          <a:endParaRPr lang="en-AU" sz="4000" dirty="0"/>
        </a:p>
      </dgm:t>
    </dgm:pt>
    <dgm:pt modelId="{9B7A990A-1FAA-4071-A881-2AF7EB697948}" type="parTrans" cxnId="{857E7C46-2853-4076-9FD5-C8B5387964D4}">
      <dgm:prSet/>
      <dgm:spPr/>
      <dgm:t>
        <a:bodyPr/>
        <a:lstStyle/>
        <a:p>
          <a:endParaRPr lang="en-AU"/>
        </a:p>
      </dgm:t>
    </dgm:pt>
    <dgm:pt modelId="{DB8B3A28-D2FE-40A6-B5E0-58CEC6CB196D}" type="sibTrans" cxnId="{857E7C46-2853-4076-9FD5-C8B5387964D4}">
      <dgm:prSet/>
      <dgm:spPr/>
      <dgm:t>
        <a:bodyPr/>
        <a:lstStyle/>
        <a:p>
          <a:endParaRPr lang="en-AU"/>
        </a:p>
      </dgm:t>
    </dgm:pt>
    <dgm:pt modelId="{3C8DBB81-F7D7-4E48-ACD8-A43380DE8BE6}" type="pres">
      <dgm:prSet presAssocID="{09A3A36C-9CA0-494C-B0A0-D8E016F4FE1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776B5E5-27C8-4DD9-9CA3-379E48DA0DB1}" type="pres">
      <dgm:prSet presAssocID="{A2BF75CD-95E5-4523-8449-0CDFCE80EBB3}" presName="circle1" presStyleLbl="node1" presStyleIdx="0" presStyleCnt="4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AU"/>
        </a:p>
      </dgm:t>
    </dgm:pt>
    <dgm:pt modelId="{E0C476A3-1487-4B14-A4FB-F9DFD157A464}" type="pres">
      <dgm:prSet presAssocID="{A2BF75CD-95E5-4523-8449-0CDFCE80EBB3}" presName="space" presStyleCnt="0"/>
      <dgm:spPr/>
    </dgm:pt>
    <dgm:pt modelId="{DE7479D3-8AE5-4F07-B0CD-33D6F86C0A4B}" type="pres">
      <dgm:prSet presAssocID="{A2BF75CD-95E5-4523-8449-0CDFCE80EBB3}" presName="rect1" presStyleLbl="alignAcc1" presStyleIdx="0" presStyleCnt="4"/>
      <dgm:spPr/>
      <dgm:t>
        <a:bodyPr/>
        <a:lstStyle/>
        <a:p>
          <a:endParaRPr lang="en-AU"/>
        </a:p>
      </dgm:t>
    </dgm:pt>
    <dgm:pt modelId="{0DF53391-0D23-4B2C-9B14-5111B44E4993}" type="pres">
      <dgm:prSet presAssocID="{DF384BDC-3F46-4A7B-B39C-666DCFA926FA}" presName="vertSpace2" presStyleLbl="node1" presStyleIdx="0" presStyleCnt="4"/>
      <dgm:spPr/>
    </dgm:pt>
    <dgm:pt modelId="{FC544F8C-A5A5-47D9-990F-153DF89EE643}" type="pres">
      <dgm:prSet presAssocID="{DF384BDC-3F46-4A7B-B39C-666DCFA926FA}" presName="circle2" presStyleLbl="node1" presStyleIdx="1" presStyleCnt="4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AU"/>
        </a:p>
      </dgm:t>
    </dgm:pt>
    <dgm:pt modelId="{154BB491-810A-4B6A-AFF6-76278D35226F}" type="pres">
      <dgm:prSet presAssocID="{DF384BDC-3F46-4A7B-B39C-666DCFA926FA}" presName="rect2" presStyleLbl="alignAcc1" presStyleIdx="1" presStyleCnt="4"/>
      <dgm:spPr/>
      <dgm:t>
        <a:bodyPr/>
        <a:lstStyle/>
        <a:p>
          <a:endParaRPr lang="en-AU"/>
        </a:p>
      </dgm:t>
    </dgm:pt>
    <dgm:pt modelId="{AF144000-ACBC-4319-BB6F-8F8B7E075748}" type="pres">
      <dgm:prSet presAssocID="{CF15F68E-CD8B-4C8D-A6B8-F96020CE2477}" presName="vertSpace3" presStyleLbl="node1" presStyleIdx="1" presStyleCnt="4"/>
      <dgm:spPr/>
    </dgm:pt>
    <dgm:pt modelId="{56FC210B-97CF-46E2-8E40-2BCBCAD04126}" type="pres">
      <dgm:prSet presAssocID="{CF15F68E-CD8B-4C8D-A6B8-F96020CE2477}" presName="circle3" presStyleLbl="node1" presStyleIdx="2" presStyleCnt="4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AU"/>
        </a:p>
      </dgm:t>
    </dgm:pt>
    <dgm:pt modelId="{DA99E8E8-BC78-4662-88B8-F9184FF9BCC1}" type="pres">
      <dgm:prSet presAssocID="{CF15F68E-CD8B-4C8D-A6B8-F96020CE2477}" presName="rect3" presStyleLbl="alignAcc1" presStyleIdx="2" presStyleCnt="4"/>
      <dgm:spPr/>
      <dgm:t>
        <a:bodyPr/>
        <a:lstStyle/>
        <a:p>
          <a:endParaRPr lang="en-AU"/>
        </a:p>
      </dgm:t>
    </dgm:pt>
    <dgm:pt modelId="{92307543-651E-4A55-9D31-707CF9DB5319}" type="pres">
      <dgm:prSet presAssocID="{FE585BFC-874C-4E3B-9A53-AB13EC6A86B3}" presName="vertSpace4" presStyleLbl="node1" presStyleIdx="2" presStyleCnt="4"/>
      <dgm:spPr/>
    </dgm:pt>
    <dgm:pt modelId="{658516F9-77DD-489C-BB3E-879FA37C514F}" type="pres">
      <dgm:prSet presAssocID="{FE585BFC-874C-4E3B-9A53-AB13EC6A86B3}" presName="circle4" presStyleLbl="node1" presStyleIdx="3" presStyleCnt="4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AU"/>
        </a:p>
      </dgm:t>
    </dgm:pt>
    <dgm:pt modelId="{FD724F8F-2373-4ABA-BB3F-A916D2D8B6FF}" type="pres">
      <dgm:prSet presAssocID="{FE585BFC-874C-4E3B-9A53-AB13EC6A86B3}" presName="rect4" presStyleLbl="alignAcc1" presStyleIdx="3" presStyleCnt="4"/>
      <dgm:spPr/>
      <dgm:t>
        <a:bodyPr/>
        <a:lstStyle/>
        <a:p>
          <a:endParaRPr lang="en-AU"/>
        </a:p>
      </dgm:t>
    </dgm:pt>
    <dgm:pt modelId="{3727E624-8F5E-4D97-B29A-5EA5BD7ECE13}" type="pres">
      <dgm:prSet presAssocID="{A2BF75CD-95E5-4523-8449-0CDFCE80EBB3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C4F2CC5-485E-433B-8C5F-B37816B20831}" type="pres">
      <dgm:prSet presAssocID="{DF384BDC-3F46-4A7B-B39C-666DCFA926FA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D4E56A2-5F78-431A-BAC2-F0CA25FDD3BA}" type="pres">
      <dgm:prSet presAssocID="{CF15F68E-CD8B-4C8D-A6B8-F96020CE2477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36A0832-F864-4CB4-8D11-42FABF1C4A06}" type="pres">
      <dgm:prSet presAssocID="{FE585BFC-874C-4E3B-9A53-AB13EC6A86B3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3A100C4-72AF-4C6C-891D-FFCE16D8972E}" type="presOf" srcId="{CF15F68E-CD8B-4C8D-A6B8-F96020CE2477}" destId="{DA99E8E8-BC78-4662-88B8-F9184FF9BCC1}" srcOrd="0" destOrd="0" presId="urn:microsoft.com/office/officeart/2005/8/layout/target3"/>
    <dgm:cxn modelId="{69440FD6-90F0-47FA-B584-44D37DF2B2F9}" type="presOf" srcId="{DF384BDC-3F46-4A7B-B39C-666DCFA926FA}" destId="{154BB491-810A-4B6A-AFF6-76278D35226F}" srcOrd="0" destOrd="0" presId="urn:microsoft.com/office/officeart/2005/8/layout/target3"/>
    <dgm:cxn modelId="{F4B0430A-9877-48DC-B326-74542E035A3D}" type="presOf" srcId="{09A3A36C-9CA0-494C-B0A0-D8E016F4FE17}" destId="{3C8DBB81-F7D7-4E48-ACD8-A43380DE8BE6}" srcOrd="0" destOrd="0" presId="urn:microsoft.com/office/officeart/2005/8/layout/target3"/>
    <dgm:cxn modelId="{55E9622C-C8C1-41DF-8BFE-FB7BD2C3DFD7}" type="presOf" srcId="{FE585BFC-874C-4E3B-9A53-AB13EC6A86B3}" destId="{936A0832-F864-4CB4-8D11-42FABF1C4A06}" srcOrd="1" destOrd="0" presId="urn:microsoft.com/office/officeart/2005/8/layout/target3"/>
    <dgm:cxn modelId="{81EFAB58-1888-4158-ACA9-3EC4D25C974B}" type="presOf" srcId="{FE585BFC-874C-4E3B-9A53-AB13EC6A86B3}" destId="{FD724F8F-2373-4ABA-BB3F-A916D2D8B6FF}" srcOrd="0" destOrd="0" presId="urn:microsoft.com/office/officeart/2005/8/layout/target3"/>
    <dgm:cxn modelId="{719F546C-E8BC-48C2-A07A-0898CAF2ABB0}" srcId="{09A3A36C-9CA0-494C-B0A0-D8E016F4FE17}" destId="{FE585BFC-874C-4E3B-9A53-AB13EC6A86B3}" srcOrd="3" destOrd="0" parTransId="{902E58AD-EA12-449A-8E6E-DC137D9F5F30}" sibTransId="{AE1D1172-912A-4C2A-B2BC-8AB4F4760CBE}"/>
    <dgm:cxn modelId="{6BE24ED4-E568-4228-9B25-6FD3B7C35BCF}" type="presOf" srcId="{A2BF75CD-95E5-4523-8449-0CDFCE80EBB3}" destId="{DE7479D3-8AE5-4F07-B0CD-33D6F86C0A4B}" srcOrd="0" destOrd="0" presId="urn:microsoft.com/office/officeart/2005/8/layout/target3"/>
    <dgm:cxn modelId="{E09B296F-3341-43CB-BC70-09B94EE6DBE3}" type="presOf" srcId="{DF384BDC-3F46-4A7B-B39C-666DCFA926FA}" destId="{6C4F2CC5-485E-433B-8C5F-B37816B20831}" srcOrd="1" destOrd="0" presId="urn:microsoft.com/office/officeart/2005/8/layout/target3"/>
    <dgm:cxn modelId="{CD101507-19B5-490F-96A6-40502BEE3283}" srcId="{09A3A36C-9CA0-494C-B0A0-D8E016F4FE17}" destId="{A2BF75CD-95E5-4523-8449-0CDFCE80EBB3}" srcOrd="0" destOrd="0" parTransId="{076AC987-A80A-45CB-ADE7-0564F140EB0F}" sibTransId="{7BC8128D-1484-4D5E-86BE-FBB327630A12}"/>
    <dgm:cxn modelId="{13581E67-12A4-4A0B-B75C-EE997F6A5ED8}" type="presOf" srcId="{A2BF75CD-95E5-4523-8449-0CDFCE80EBB3}" destId="{3727E624-8F5E-4D97-B29A-5EA5BD7ECE13}" srcOrd="1" destOrd="0" presId="urn:microsoft.com/office/officeart/2005/8/layout/target3"/>
    <dgm:cxn modelId="{D6022500-3308-467A-9DC2-868D58832A6A}" srcId="{09A3A36C-9CA0-494C-B0A0-D8E016F4FE17}" destId="{DF384BDC-3F46-4A7B-B39C-666DCFA926FA}" srcOrd="1" destOrd="0" parTransId="{13D15D83-59C0-4121-AE11-785D0370110B}" sibTransId="{F385B787-E379-440F-8FAF-364D84CDE15C}"/>
    <dgm:cxn modelId="{857E7C46-2853-4076-9FD5-C8B5387964D4}" srcId="{09A3A36C-9CA0-494C-B0A0-D8E016F4FE17}" destId="{CF15F68E-CD8B-4C8D-A6B8-F96020CE2477}" srcOrd="2" destOrd="0" parTransId="{9B7A990A-1FAA-4071-A881-2AF7EB697948}" sibTransId="{DB8B3A28-D2FE-40A6-B5E0-58CEC6CB196D}"/>
    <dgm:cxn modelId="{93B55F7B-44B0-494E-B2D1-A30C0911FC87}" type="presOf" srcId="{CF15F68E-CD8B-4C8D-A6B8-F96020CE2477}" destId="{3D4E56A2-5F78-431A-BAC2-F0CA25FDD3BA}" srcOrd="1" destOrd="0" presId="urn:microsoft.com/office/officeart/2005/8/layout/target3"/>
    <dgm:cxn modelId="{55B99669-19F4-449A-94DD-4463DEA39F13}" type="presParOf" srcId="{3C8DBB81-F7D7-4E48-ACD8-A43380DE8BE6}" destId="{5776B5E5-27C8-4DD9-9CA3-379E48DA0DB1}" srcOrd="0" destOrd="0" presId="urn:microsoft.com/office/officeart/2005/8/layout/target3"/>
    <dgm:cxn modelId="{5CE63661-BF5D-43BE-9B24-90DD1B516332}" type="presParOf" srcId="{3C8DBB81-F7D7-4E48-ACD8-A43380DE8BE6}" destId="{E0C476A3-1487-4B14-A4FB-F9DFD157A464}" srcOrd="1" destOrd="0" presId="urn:microsoft.com/office/officeart/2005/8/layout/target3"/>
    <dgm:cxn modelId="{C95D0876-4580-44E8-B808-E187F9E1B3ED}" type="presParOf" srcId="{3C8DBB81-F7D7-4E48-ACD8-A43380DE8BE6}" destId="{DE7479D3-8AE5-4F07-B0CD-33D6F86C0A4B}" srcOrd="2" destOrd="0" presId="urn:microsoft.com/office/officeart/2005/8/layout/target3"/>
    <dgm:cxn modelId="{645996C4-C174-4A4E-989E-42DC60B1C9C5}" type="presParOf" srcId="{3C8DBB81-F7D7-4E48-ACD8-A43380DE8BE6}" destId="{0DF53391-0D23-4B2C-9B14-5111B44E4993}" srcOrd="3" destOrd="0" presId="urn:microsoft.com/office/officeart/2005/8/layout/target3"/>
    <dgm:cxn modelId="{FCD3A696-455E-4CC5-B876-73D07326535F}" type="presParOf" srcId="{3C8DBB81-F7D7-4E48-ACD8-A43380DE8BE6}" destId="{FC544F8C-A5A5-47D9-990F-153DF89EE643}" srcOrd="4" destOrd="0" presId="urn:microsoft.com/office/officeart/2005/8/layout/target3"/>
    <dgm:cxn modelId="{4A5583F3-CCEB-41C3-A391-98CDA1F6EFD1}" type="presParOf" srcId="{3C8DBB81-F7D7-4E48-ACD8-A43380DE8BE6}" destId="{154BB491-810A-4B6A-AFF6-76278D35226F}" srcOrd="5" destOrd="0" presId="urn:microsoft.com/office/officeart/2005/8/layout/target3"/>
    <dgm:cxn modelId="{A8717B76-AE8A-42C7-B474-74BDE894D543}" type="presParOf" srcId="{3C8DBB81-F7D7-4E48-ACD8-A43380DE8BE6}" destId="{AF144000-ACBC-4319-BB6F-8F8B7E075748}" srcOrd="6" destOrd="0" presId="urn:microsoft.com/office/officeart/2005/8/layout/target3"/>
    <dgm:cxn modelId="{C55CA45C-ED37-4578-A712-33B5CC8E6C57}" type="presParOf" srcId="{3C8DBB81-F7D7-4E48-ACD8-A43380DE8BE6}" destId="{56FC210B-97CF-46E2-8E40-2BCBCAD04126}" srcOrd="7" destOrd="0" presId="urn:microsoft.com/office/officeart/2005/8/layout/target3"/>
    <dgm:cxn modelId="{8B25D2A0-3C1B-467B-A079-B17D7A6B6FF0}" type="presParOf" srcId="{3C8DBB81-F7D7-4E48-ACD8-A43380DE8BE6}" destId="{DA99E8E8-BC78-4662-88B8-F9184FF9BCC1}" srcOrd="8" destOrd="0" presId="urn:microsoft.com/office/officeart/2005/8/layout/target3"/>
    <dgm:cxn modelId="{90242C66-6F88-4EF5-B55E-A6C215D4E823}" type="presParOf" srcId="{3C8DBB81-F7D7-4E48-ACD8-A43380DE8BE6}" destId="{92307543-651E-4A55-9D31-707CF9DB5319}" srcOrd="9" destOrd="0" presId="urn:microsoft.com/office/officeart/2005/8/layout/target3"/>
    <dgm:cxn modelId="{53192081-E2AE-43C3-9690-D5480FF171C1}" type="presParOf" srcId="{3C8DBB81-F7D7-4E48-ACD8-A43380DE8BE6}" destId="{658516F9-77DD-489C-BB3E-879FA37C514F}" srcOrd="10" destOrd="0" presId="urn:microsoft.com/office/officeart/2005/8/layout/target3"/>
    <dgm:cxn modelId="{496E265D-E5CB-421A-A15F-D969E5C69E1A}" type="presParOf" srcId="{3C8DBB81-F7D7-4E48-ACD8-A43380DE8BE6}" destId="{FD724F8F-2373-4ABA-BB3F-A916D2D8B6FF}" srcOrd="11" destOrd="0" presId="urn:microsoft.com/office/officeart/2005/8/layout/target3"/>
    <dgm:cxn modelId="{ABFC1E61-3168-472D-B68B-F15E71F75C91}" type="presParOf" srcId="{3C8DBB81-F7D7-4E48-ACD8-A43380DE8BE6}" destId="{3727E624-8F5E-4D97-B29A-5EA5BD7ECE13}" srcOrd="12" destOrd="0" presId="urn:microsoft.com/office/officeart/2005/8/layout/target3"/>
    <dgm:cxn modelId="{B7DE4B26-7136-4AA6-B776-B39E607D9CB6}" type="presParOf" srcId="{3C8DBB81-F7D7-4E48-ACD8-A43380DE8BE6}" destId="{6C4F2CC5-485E-433B-8C5F-B37816B20831}" srcOrd="13" destOrd="0" presId="urn:microsoft.com/office/officeart/2005/8/layout/target3"/>
    <dgm:cxn modelId="{551A9A85-27CB-4A32-B7C4-4897163B2182}" type="presParOf" srcId="{3C8DBB81-F7D7-4E48-ACD8-A43380DE8BE6}" destId="{3D4E56A2-5F78-431A-BAC2-F0CA25FDD3BA}" srcOrd="14" destOrd="0" presId="urn:microsoft.com/office/officeart/2005/8/layout/target3"/>
    <dgm:cxn modelId="{074EFCCB-FFF9-4C3B-A106-F923AADBF3DB}" type="presParOf" srcId="{3C8DBB81-F7D7-4E48-ACD8-A43380DE8BE6}" destId="{936A0832-F864-4CB4-8D11-42FABF1C4A06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6ED44D-BDEE-40D4-8552-2C6F139AE49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B51F8CD-8E47-4B39-8CBE-CABC283B24BD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/>
            </a:rPr>
            <a:t>বাহুভেদে</a:t>
          </a:r>
          <a:r>
            <a:rPr lang="en-US" dirty="0" smtClean="0">
              <a:solidFill>
                <a:schemeClr val="tx1"/>
              </a:solidFill>
              <a:latin typeface="NikoshBAN" panose="0200000000000000000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/>
            </a:rPr>
            <a:t>ত্রিভুজ</a:t>
          </a:r>
          <a:endParaRPr lang="en-AU" dirty="0">
            <a:solidFill>
              <a:schemeClr val="tx1"/>
            </a:solidFill>
            <a:latin typeface="NikoshBAN" panose="02000000000000000000"/>
          </a:endParaRPr>
        </a:p>
      </dgm:t>
    </dgm:pt>
    <dgm:pt modelId="{6148AC59-E74D-4FDA-A695-48DF0811B2FC}" type="parTrans" cxnId="{0F184926-ACB3-4FAD-97C0-731DEF436F7C}">
      <dgm:prSet/>
      <dgm:spPr/>
      <dgm:t>
        <a:bodyPr/>
        <a:lstStyle/>
        <a:p>
          <a:endParaRPr lang="en-AU"/>
        </a:p>
      </dgm:t>
    </dgm:pt>
    <dgm:pt modelId="{F8D43376-1EB5-4C8C-A3DF-69073A45EE9D}" type="sibTrans" cxnId="{0F184926-ACB3-4FAD-97C0-731DEF436F7C}">
      <dgm:prSet/>
      <dgm:spPr/>
      <dgm:t>
        <a:bodyPr/>
        <a:lstStyle/>
        <a:p>
          <a:endParaRPr lang="en-AU"/>
        </a:p>
      </dgm:t>
    </dgm:pt>
    <dgm:pt modelId="{ECD319AE-1AD1-47D5-961B-36EB66D6134F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bn-BD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সমবাহু ত্রিভুজ </a:t>
          </a:r>
          <a:endParaRPr lang="en-AU" sz="4400" dirty="0">
            <a:solidFill>
              <a:schemeClr val="tx1"/>
            </a:solidFill>
          </a:endParaRPr>
        </a:p>
      </dgm:t>
    </dgm:pt>
    <dgm:pt modelId="{FDFF3391-8C6E-4F3A-A4E8-F3E6A45E15AB}" type="parTrans" cxnId="{38C45D78-4A49-42BD-8559-9AA77A438515}">
      <dgm:prSet/>
      <dgm:spPr/>
      <dgm:t>
        <a:bodyPr/>
        <a:lstStyle/>
        <a:p>
          <a:endParaRPr lang="en-AU"/>
        </a:p>
      </dgm:t>
    </dgm:pt>
    <dgm:pt modelId="{0BF2CA4A-1795-43BD-AD20-41ACA1ADEEF1}" type="sibTrans" cxnId="{38C45D78-4A49-42BD-8559-9AA77A438515}">
      <dgm:prSet/>
      <dgm:spPr/>
      <dgm:t>
        <a:bodyPr/>
        <a:lstStyle/>
        <a:p>
          <a:endParaRPr lang="en-AU"/>
        </a:p>
      </dgm:t>
    </dgm:pt>
    <dgm:pt modelId="{F630534A-9645-4C3E-B764-481A25AA57CA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bn-BD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সমদ্বি</a:t>
          </a:r>
          <a:r>
            <a:rPr lang="bn-BD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বাহু</a:t>
          </a:r>
          <a:r>
            <a:rPr lang="bn-BD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ত্রিভুজ </a:t>
          </a:r>
          <a:endParaRPr lang="en-AU" sz="4400" dirty="0">
            <a:solidFill>
              <a:schemeClr val="tx1"/>
            </a:solidFill>
          </a:endParaRPr>
        </a:p>
      </dgm:t>
    </dgm:pt>
    <dgm:pt modelId="{C42CFF80-B768-4964-AAB0-C07C60444051}" type="parTrans" cxnId="{8086B898-4BAD-4AB3-9984-3394F35287C1}">
      <dgm:prSet/>
      <dgm:spPr/>
      <dgm:t>
        <a:bodyPr/>
        <a:lstStyle/>
        <a:p>
          <a:endParaRPr lang="en-AU"/>
        </a:p>
      </dgm:t>
    </dgm:pt>
    <dgm:pt modelId="{D3414693-3246-4E89-8E60-070E723C4911}" type="sibTrans" cxnId="{8086B898-4BAD-4AB3-9984-3394F35287C1}">
      <dgm:prSet/>
      <dgm:spPr/>
      <dgm:t>
        <a:bodyPr/>
        <a:lstStyle/>
        <a:p>
          <a:endParaRPr lang="en-AU"/>
        </a:p>
      </dgm:t>
    </dgm:pt>
    <dgm:pt modelId="{8A372526-8ADE-46BC-A360-64BB432B49D1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bn-BD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বিষমবাহু ত্রিভুজ</a:t>
          </a:r>
          <a:endParaRPr lang="en-AU" sz="4400" dirty="0">
            <a:solidFill>
              <a:schemeClr val="tx1"/>
            </a:solidFill>
          </a:endParaRPr>
        </a:p>
      </dgm:t>
    </dgm:pt>
    <dgm:pt modelId="{C02BC2D2-276B-48EA-9A0F-E25622468C52}" type="parTrans" cxnId="{30BF4578-919C-4A2C-BE7D-67C24AF5CC4B}">
      <dgm:prSet/>
      <dgm:spPr/>
      <dgm:t>
        <a:bodyPr/>
        <a:lstStyle/>
        <a:p>
          <a:endParaRPr lang="en-AU"/>
        </a:p>
      </dgm:t>
    </dgm:pt>
    <dgm:pt modelId="{767EDC53-9C86-4977-9EEF-527D676DA6FE}" type="sibTrans" cxnId="{30BF4578-919C-4A2C-BE7D-67C24AF5CC4B}">
      <dgm:prSet/>
      <dgm:spPr/>
      <dgm:t>
        <a:bodyPr/>
        <a:lstStyle/>
        <a:p>
          <a:endParaRPr lang="en-AU"/>
        </a:p>
      </dgm:t>
    </dgm:pt>
    <dgm:pt modelId="{6A453B3F-646F-4C77-A419-7B27DEA1E06E}" type="pres">
      <dgm:prSet presAssocID="{1D6ED44D-BDEE-40D4-8552-2C6F139AE4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B4F2BB21-9C8F-4604-A05C-D727CF1D7F87}" type="pres">
      <dgm:prSet presAssocID="{BB51F8CD-8E47-4B39-8CBE-CABC283B24BD}" presName="hierRoot1" presStyleCnt="0">
        <dgm:presLayoutVars>
          <dgm:hierBranch val="init"/>
        </dgm:presLayoutVars>
      </dgm:prSet>
      <dgm:spPr/>
    </dgm:pt>
    <dgm:pt modelId="{ECD5D271-B038-4AEB-92F4-986CA1F4E470}" type="pres">
      <dgm:prSet presAssocID="{BB51F8CD-8E47-4B39-8CBE-CABC283B24BD}" presName="rootComposite1" presStyleCnt="0"/>
      <dgm:spPr/>
    </dgm:pt>
    <dgm:pt modelId="{50624805-B511-46E2-84FF-F02932CE50D8}" type="pres">
      <dgm:prSet presAssocID="{BB51F8CD-8E47-4B39-8CBE-CABC283B24BD}" presName="rootText1" presStyleLbl="node0" presStyleIdx="0" presStyleCnt="1" custScaleX="17869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B00374B3-6E12-446C-94AC-DBC800D2B75C}" type="pres">
      <dgm:prSet presAssocID="{BB51F8CD-8E47-4B39-8CBE-CABC283B24BD}" presName="rootConnector1" presStyleLbl="node1" presStyleIdx="0" presStyleCnt="0"/>
      <dgm:spPr/>
      <dgm:t>
        <a:bodyPr/>
        <a:lstStyle/>
        <a:p>
          <a:endParaRPr lang="en-AU"/>
        </a:p>
      </dgm:t>
    </dgm:pt>
    <dgm:pt modelId="{93168C57-7328-4219-8BF0-AAF00CFA69CC}" type="pres">
      <dgm:prSet presAssocID="{BB51F8CD-8E47-4B39-8CBE-CABC283B24BD}" presName="hierChild2" presStyleCnt="0"/>
      <dgm:spPr/>
    </dgm:pt>
    <dgm:pt modelId="{7A8B3504-B1A6-43C7-B1C9-7DE57D53842A}" type="pres">
      <dgm:prSet presAssocID="{FDFF3391-8C6E-4F3A-A4E8-F3E6A45E15AB}" presName="Name37" presStyleLbl="parChTrans1D2" presStyleIdx="0" presStyleCnt="3"/>
      <dgm:spPr/>
      <dgm:t>
        <a:bodyPr/>
        <a:lstStyle/>
        <a:p>
          <a:endParaRPr lang="en-AU"/>
        </a:p>
      </dgm:t>
    </dgm:pt>
    <dgm:pt modelId="{201F8D4F-41AD-451D-8555-0BFD06851478}" type="pres">
      <dgm:prSet presAssocID="{ECD319AE-1AD1-47D5-961B-36EB66D6134F}" presName="hierRoot2" presStyleCnt="0">
        <dgm:presLayoutVars>
          <dgm:hierBranch val="init"/>
        </dgm:presLayoutVars>
      </dgm:prSet>
      <dgm:spPr/>
    </dgm:pt>
    <dgm:pt modelId="{2D65DF1B-8FC8-440F-9F6C-C1E11AC5742B}" type="pres">
      <dgm:prSet presAssocID="{ECD319AE-1AD1-47D5-961B-36EB66D6134F}" presName="rootComposite" presStyleCnt="0"/>
      <dgm:spPr/>
    </dgm:pt>
    <dgm:pt modelId="{562EB037-9105-4F36-A59D-6ED0FFF3E5CF}" type="pres">
      <dgm:prSet presAssocID="{ECD319AE-1AD1-47D5-961B-36EB66D6134F}" presName="rootText" presStyleLbl="node2" presStyleIdx="0" presStyleCnt="3" custScaleX="117727" custScaleY="72282" custLinFactNeighborX="-53400" custLinFactNeighborY="3715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93AFE87F-9E86-4B45-A611-2FCE82C26078}" type="pres">
      <dgm:prSet presAssocID="{ECD319AE-1AD1-47D5-961B-36EB66D6134F}" presName="rootConnector" presStyleLbl="node2" presStyleIdx="0" presStyleCnt="3"/>
      <dgm:spPr/>
      <dgm:t>
        <a:bodyPr/>
        <a:lstStyle/>
        <a:p>
          <a:endParaRPr lang="en-AU"/>
        </a:p>
      </dgm:t>
    </dgm:pt>
    <dgm:pt modelId="{0CCD0979-5141-412E-A4F7-8D514009DE2E}" type="pres">
      <dgm:prSet presAssocID="{ECD319AE-1AD1-47D5-961B-36EB66D6134F}" presName="hierChild4" presStyleCnt="0"/>
      <dgm:spPr/>
    </dgm:pt>
    <dgm:pt modelId="{D3EF33C9-37D3-4070-AB22-C5B6F0867EA9}" type="pres">
      <dgm:prSet presAssocID="{ECD319AE-1AD1-47D5-961B-36EB66D6134F}" presName="hierChild5" presStyleCnt="0"/>
      <dgm:spPr/>
    </dgm:pt>
    <dgm:pt modelId="{45E28B2F-51AB-49C7-BB9C-EBF6BCE1E7DD}" type="pres">
      <dgm:prSet presAssocID="{C42CFF80-B768-4964-AAB0-C07C60444051}" presName="Name37" presStyleLbl="parChTrans1D2" presStyleIdx="1" presStyleCnt="3"/>
      <dgm:spPr/>
      <dgm:t>
        <a:bodyPr/>
        <a:lstStyle/>
        <a:p>
          <a:endParaRPr lang="en-AU"/>
        </a:p>
      </dgm:t>
    </dgm:pt>
    <dgm:pt modelId="{A33CF5EE-2BE3-405C-AFC6-95C4CDFAE314}" type="pres">
      <dgm:prSet presAssocID="{F630534A-9645-4C3E-B764-481A25AA57CA}" presName="hierRoot2" presStyleCnt="0">
        <dgm:presLayoutVars>
          <dgm:hierBranch val="init"/>
        </dgm:presLayoutVars>
      </dgm:prSet>
      <dgm:spPr/>
    </dgm:pt>
    <dgm:pt modelId="{669BB605-8F1E-458E-A14C-1583BB595DB1}" type="pres">
      <dgm:prSet presAssocID="{F630534A-9645-4C3E-B764-481A25AA57CA}" presName="rootComposite" presStyleCnt="0"/>
      <dgm:spPr/>
    </dgm:pt>
    <dgm:pt modelId="{AA14C101-2325-446E-B2BE-B15F86978818}" type="pres">
      <dgm:prSet presAssocID="{F630534A-9645-4C3E-B764-481A25AA57CA}" presName="rootText" presStyleLbl="node2" presStyleIdx="1" presStyleCnt="3" custScaleX="143696" custScaleY="77515" custLinFactNeighborX="1509" custLinFactNeighborY="-135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D8621128-CDBF-47C7-9A09-FBA2ED2797E8}" type="pres">
      <dgm:prSet presAssocID="{F630534A-9645-4C3E-B764-481A25AA57CA}" presName="rootConnector" presStyleLbl="node2" presStyleIdx="1" presStyleCnt="3"/>
      <dgm:spPr/>
      <dgm:t>
        <a:bodyPr/>
        <a:lstStyle/>
        <a:p>
          <a:endParaRPr lang="en-AU"/>
        </a:p>
      </dgm:t>
    </dgm:pt>
    <dgm:pt modelId="{2931F1AE-1F4D-4EF9-AA69-89CC10FA81D0}" type="pres">
      <dgm:prSet presAssocID="{F630534A-9645-4C3E-B764-481A25AA57CA}" presName="hierChild4" presStyleCnt="0"/>
      <dgm:spPr/>
    </dgm:pt>
    <dgm:pt modelId="{2A5BE0AC-2560-4072-9F1C-FDD157B6ABD4}" type="pres">
      <dgm:prSet presAssocID="{F630534A-9645-4C3E-B764-481A25AA57CA}" presName="hierChild5" presStyleCnt="0"/>
      <dgm:spPr/>
    </dgm:pt>
    <dgm:pt modelId="{57FD3D51-E427-46B3-8EE1-7626E8B0C631}" type="pres">
      <dgm:prSet presAssocID="{C02BC2D2-276B-48EA-9A0F-E25622468C52}" presName="Name37" presStyleLbl="parChTrans1D2" presStyleIdx="2" presStyleCnt="3"/>
      <dgm:spPr/>
      <dgm:t>
        <a:bodyPr/>
        <a:lstStyle/>
        <a:p>
          <a:endParaRPr lang="en-AU"/>
        </a:p>
      </dgm:t>
    </dgm:pt>
    <dgm:pt modelId="{E0D52CC3-7E57-4811-97BC-9B0720AE9A85}" type="pres">
      <dgm:prSet presAssocID="{8A372526-8ADE-46BC-A360-64BB432B49D1}" presName="hierRoot2" presStyleCnt="0">
        <dgm:presLayoutVars>
          <dgm:hierBranch val="init"/>
        </dgm:presLayoutVars>
      </dgm:prSet>
      <dgm:spPr/>
    </dgm:pt>
    <dgm:pt modelId="{594D4DFB-E2BB-4072-8473-160478FDB532}" type="pres">
      <dgm:prSet presAssocID="{8A372526-8ADE-46BC-A360-64BB432B49D1}" presName="rootComposite" presStyleCnt="0"/>
      <dgm:spPr/>
    </dgm:pt>
    <dgm:pt modelId="{CD97AEDA-F868-46F9-8B37-9C3F2E985315}" type="pres">
      <dgm:prSet presAssocID="{8A372526-8ADE-46BC-A360-64BB432B49D1}" presName="rootText" presStyleLbl="node2" presStyleIdx="2" presStyleCnt="3" custScaleX="121737" custScaleY="66124" custLinFactNeighborX="45530" custLinFactNeighborY="1124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1CD9D17E-2065-405A-93A5-8885533B380D}" type="pres">
      <dgm:prSet presAssocID="{8A372526-8ADE-46BC-A360-64BB432B49D1}" presName="rootConnector" presStyleLbl="node2" presStyleIdx="2" presStyleCnt="3"/>
      <dgm:spPr/>
      <dgm:t>
        <a:bodyPr/>
        <a:lstStyle/>
        <a:p>
          <a:endParaRPr lang="en-AU"/>
        </a:p>
      </dgm:t>
    </dgm:pt>
    <dgm:pt modelId="{AD567F17-218E-4AC5-843C-F375BA4FD4C1}" type="pres">
      <dgm:prSet presAssocID="{8A372526-8ADE-46BC-A360-64BB432B49D1}" presName="hierChild4" presStyleCnt="0"/>
      <dgm:spPr/>
    </dgm:pt>
    <dgm:pt modelId="{A4E38984-CCA3-4220-A3FE-CA60274176B9}" type="pres">
      <dgm:prSet presAssocID="{8A372526-8ADE-46BC-A360-64BB432B49D1}" presName="hierChild5" presStyleCnt="0"/>
      <dgm:spPr/>
    </dgm:pt>
    <dgm:pt modelId="{9EBD1D1B-93C0-4D9F-B527-40539C50C60D}" type="pres">
      <dgm:prSet presAssocID="{BB51F8CD-8E47-4B39-8CBE-CABC283B24BD}" presName="hierChild3" presStyleCnt="0"/>
      <dgm:spPr/>
    </dgm:pt>
  </dgm:ptLst>
  <dgm:cxnLst>
    <dgm:cxn modelId="{165854A6-7FFB-4889-B18E-57BB1B641CD6}" type="presOf" srcId="{F630534A-9645-4C3E-B764-481A25AA57CA}" destId="{AA14C101-2325-446E-B2BE-B15F86978818}" srcOrd="0" destOrd="0" presId="urn:microsoft.com/office/officeart/2005/8/layout/orgChart1"/>
    <dgm:cxn modelId="{CA1C063A-4995-4F56-B1E6-F4734BBBE49B}" type="presOf" srcId="{C42CFF80-B768-4964-AAB0-C07C60444051}" destId="{45E28B2F-51AB-49C7-BB9C-EBF6BCE1E7DD}" srcOrd="0" destOrd="0" presId="urn:microsoft.com/office/officeart/2005/8/layout/orgChart1"/>
    <dgm:cxn modelId="{C106C5A1-ED7B-4114-AA62-3509B70958A6}" type="presOf" srcId="{C02BC2D2-276B-48EA-9A0F-E25622468C52}" destId="{57FD3D51-E427-46B3-8EE1-7626E8B0C631}" srcOrd="0" destOrd="0" presId="urn:microsoft.com/office/officeart/2005/8/layout/orgChart1"/>
    <dgm:cxn modelId="{38C45D78-4A49-42BD-8559-9AA77A438515}" srcId="{BB51F8CD-8E47-4B39-8CBE-CABC283B24BD}" destId="{ECD319AE-1AD1-47D5-961B-36EB66D6134F}" srcOrd="0" destOrd="0" parTransId="{FDFF3391-8C6E-4F3A-A4E8-F3E6A45E15AB}" sibTransId="{0BF2CA4A-1795-43BD-AD20-41ACA1ADEEF1}"/>
    <dgm:cxn modelId="{CD4EBE01-BECF-4D5D-B97D-F7D795FF44C9}" type="presOf" srcId="{BB51F8CD-8E47-4B39-8CBE-CABC283B24BD}" destId="{B00374B3-6E12-446C-94AC-DBC800D2B75C}" srcOrd="1" destOrd="0" presId="urn:microsoft.com/office/officeart/2005/8/layout/orgChart1"/>
    <dgm:cxn modelId="{0ED96541-F7F0-4E76-93D1-FE7A08D68EB9}" type="presOf" srcId="{1D6ED44D-BDEE-40D4-8552-2C6F139AE49A}" destId="{6A453B3F-646F-4C77-A419-7B27DEA1E06E}" srcOrd="0" destOrd="0" presId="urn:microsoft.com/office/officeart/2005/8/layout/orgChart1"/>
    <dgm:cxn modelId="{176D1872-997C-497D-AF14-C62E1DE48741}" type="presOf" srcId="{8A372526-8ADE-46BC-A360-64BB432B49D1}" destId="{1CD9D17E-2065-405A-93A5-8885533B380D}" srcOrd="1" destOrd="0" presId="urn:microsoft.com/office/officeart/2005/8/layout/orgChart1"/>
    <dgm:cxn modelId="{30BF4578-919C-4A2C-BE7D-67C24AF5CC4B}" srcId="{BB51F8CD-8E47-4B39-8CBE-CABC283B24BD}" destId="{8A372526-8ADE-46BC-A360-64BB432B49D1}" srcOrd="2" destOrd="0" parTransId="{C02BC2D2-276B-48EA-9A0F-E25622468C52}" sibTransId="{767EDC53-9C86-4977-9EEF-527D676DA6FE}"/>
    <dgm:cxn modelId="{1E4D82D2-E0DE-40CE-96DD-83DE49C80F76}" type="presOf" srcId="{FDFF3391-8C6E-4F3A-A4E8-F3E6A45E15AB}" destId="{7A8B3504-B1A6-43C7-B1C9-7DE57D53842A}" srcOrd="0" destOrd="0" presId="urn:microsoft.com/office/officeart/2005/8/layout/orgChart1"/>
    <dgm:cxn modelId="{3AD8ADB5-D2E0-4787-B5A2-9BBB398C3139}" type="presOf" srcId="{ECD319AE-1AD1-47D5-961B-36EB66D6134F}" destId="{562EB037-9105-4F36-A59D-6ED0FFF3E5CF}" srcOrd="0" destOrd="0" presId="urn:microsoft.com/office/officeart/2005/8/layout/orgChart1"/>
    <dgm:cxn modelId="{8C3CA878-265F-44DF-9A69-C4060FC6310B}" type="presOf" srcId="{BB51F8CD-8E47-4B39-8CBE-CABC283B24BD}" destId="{50624805-B511-46E2-84FF-F02932CE50D8}" srcOrd="0" destOrd="0" presId="urn:microsoft.com/office/officeart/2005/8/layout/orgChart1"/>
    <dgm:cxn modelId="{6D46FC2D-22D3-4F4F-8B94-3826C0B184A8}" type="presOf" srcId="{8A372526-8ADE-46BC-A360-64BB432B49D1}" destId="{CD97AEDA-F868-46F9-8B37-9C3F2E985315}" srcOrd="0" destOrd="0" presId="urn:microsoft.com/office/officeart/2005/8/layout/orgChart1"/>
    <dgm:cxn modelId="{700CFF89-D554-4413-85ED-B0A915EA7F92}" type="presOf" srcId="{ECD319AE-1AD1-47D5-961B-36EB66D6134F}" destId="{93AFE87F-9E86-4B45-A611-2FCE82C26078}" srcOrd="1" destOrd="0" presId="urn:microsoft.com/office/officeart/2005/8/layout/orgChart1"/>
    <dgm:cxn modelId="{8086B898-4BAD-4AB3-9984-3394F35287C1}" srcId="{BB51F8CD-8E47-4B39-8CBE-CABC283B24BD}" destId="{F630534A-9645-4C3E-B764-481A25AA57CA}" srcOrd="1" destOrd="0" parTransId="{C42CFF80-B768-4964-AAB0-C07C60444051}" sibTransId="{D3414693-3246-4E89-8E60-070E723C4911}"/>
    <dgm:cxn modelId="{D3D95D5E-E7D0-4531-9649-898AEDEEF202}" type="presOf" srcId="{F630534A-9645-4C3E-B764-481A25AA57CA}" destId="{D8621128-CDBF-47C7-9A09-FBA2ED2797E8}" srcOrd="1" destOrd="0" presId="urn:microsoft.com/office/officeart/2005/8/layout/orgChart1"/>
    <dgm:cxn modelId="{0F184926-ACB3-4FAD-97C0-731DEF436F7C}" srcId="{1D6ED44D-BDEE-40D4-8552-2C6F139AE49A}" destId="{BB51F8CD-8E47-4B39-8CBE-CABC283B24BD}" srcOrd="0" destOrd="0" parTransId="{6148AC59-E74D-4FDA-A695-48DF0811B2FC}" sibTransId="{F8D43376-1EB5-4C8C-A3DF-69073A45EE9D}"/>
    <dgm:cxn modelId="{E3E0E627-957A-44CA-9CFD-A4A65577A1CE}" type="presParOf" srcId="{6A453B3F-646F-4C77-A419-7B27DEA1E06E}" destId="{B4F2BB21-9C8F-4604-A05C-D727CF1D7F87}" srcOrd="0" destOrd="0" presId="urn:microsoft.com/office/officeart/2005/8/layout/orgChart1"/>
    <dgm:cxn modelId="{34827422-8FD8-4244-9D28-A57EE39A1254}" type="presParOf" srcId="{B4F2BB21-9C8F-4604-A05C-D727CF1D7F87}" destId="{ECD5D271-B038-4AEB-92F4-986CA1F4E470}" srcOrd="0" destOrd="0" presId="urn:microsoft.com/office/officeart/2005/8/layout/orgChart1"/>
    <dgm:cxn modelId="{4448DB10-2EFA-4719-9F76-19AC225009F9}" type="presParOf" srcId="{ECD5D271-B038-4AEB-92F4-986CA1F4E470}" destId="{50624805-B511-46E2-84FF-F02932CE50D8}" srcOrd="0" destOrd="0" presId="urn:microsoft.com/office/officeart/2005/8/layout/orgChart1"/>
    <dgm:cxn modelId="{88DAADD6-C9F2-4924-9F69-61A5BD6CE877}" type="presParOf" srcId="{ECD5D271-B038-4AEB-92F4-986CA1F4E470}" destId="{B00374B3-6E12-446C-94AC-DBC800D2B75C}" srcOrd="1" destOrd="0" presId="urn:microsoft.com/office/officeart/2005/8/layout/orgChart1"/>
    <dgm:cxn modelId="{2050A553-5B15-423F-B399-4A31C1D643A3}" type="presParOf" srcId="{B4F2BB21-9C8F-4604-A05C-D727CF1D7F87}" destId="{93168C57-7328-4219-8BF0-AAF00CFA69CC}" srcOrd="1" destOrd="0" presId="urn:microsoft.com/office/officeart/2005/8/layout/orgChart1"/>
    <dgm:cxn modelId="{A70D6D7A-07CF-45BA-9CA3-CBD66CE07790}" type="presParOf" srcId="{93168C57-7328-4219-8BF0-AAF00CFA69CC}" destId="{7A8B3504-B1A6-43C7-B1C9-7DE57D53842A}" srcOrd="0" destOrd="0" presId="urn:microsoft.com/office/officeart/2005/8/layout/orgChart1"/>
    <dgm:cxn modelId="{02AA67E1-5895-45E7-9433-EEA9BDDC6E51}" type="presParOf" srcId="{93168C57-7328-4219-8BF0-AAF00CFA69CC}" destId="{201F8D4F-41AD-451D-8555-0BFD06851478}" srcOrd="1" destOrd="0" presId="urn:microsoft.com/office/officeart/2005/8/layout/orgChart1"/>
    <dgm:cxn modelId="{D037E87D-E45B-4F8B-BE78-CB5F27B0ED14}" type="presParOf" srcId="{201F8D4F-41AD-451D-8555-0BFD06851478}" destId="{2D65DF1B-8FC8-440F-9F6C-C1E11AC5742B}" srcOrd="0" destOrd="0" presId="urn:microsoft.com/office/officeart/2005/8/layout/orgChart1"/>
    <dgm:cxn modelId="{27DE371D-2FAF-4E8D-BA35-509AD197892B}" type="presParOf" srcId="{2D65DF1B-8FC8-440F-9F6C-C1E11AC5742B}" destId="{562EB037-9105-4F36-A59D-6ED0FFF3E5CF}" srcOrd="0" destOrd="0" presId="urn:microsoft.com/office/officeart/2005/8/layout/orgChart1"/>
    <dgm:cxn modelId="{80AFB81D-EB4C-47DE-9ECD-857E1A8DB33D}" type="presParOf" srcId="{2D65DF1B-8FC8-440F-9F6C-C1E11AC5742B}" destId="{93AFE87F-9E86-4B45-A611-2FCE82C26078}" srcOrd="1" destOrd="0" presId="urn:microsoft.com/office/officeart/2005/8/layout/orgChart1"/>
    <dgm:cxn modelId="{958529A7-71CF-44B6-8B89-A608A9B3B64C}" type="presParOf" srcId="{201F8D4F-41AD-451D-8555-0BFD06851478}" destId="{0CCD0979-5141-412E-A4F7-8D514009DE2E}" srcOrd="1" destOrd="0" presId="urn:microsoft.com/office/officeart/2005/8/layout/orgChart1"/>
    <dgm:cxn modelId="{EE788010-0056-4013-9E72-47AEEE27649A}" type="presParOf" srcId="{201F8D4F-41AD-451D-8555-0BFD06851478}" destId="{D3EF33C9-37D3-4070-AB22-C5B6F0867EA9}" srcOrd="2" destOrd="0" presId="urn:microsoft.com/office/officeart/2005/8/layout/orgChart1"/>
    <dgm:cxn modelId="{912EE91B-6D53-4D25-A9FF-B75E4D5438AE}" type="presParOf" srcId="{93168C57-7328-4219-8BF0-AAF00CFA69CC}" destId="{45E28B2F-51AB-49C7-BB9C-EBF6BCE1E7DD}" srcOrd="2" destOrd="0" presId="urn:microsoft.com/office/officeart/2005/8/layout/orgChart1"/>
    <dgm:cxn modelId="{CC03FD85-DD73-478E-9C02-E3B8B1F2A3F1}" type="presParOf" srcId="{93168C57-7328-4219-8BF0-AAF00CFA69CC}" destId="{A33CF5EE-2BE3-405C-AFC6-95C4CDFAE314}" srcOrd="3" destOrd="0" presId="urn:microsoft.com/office/officeart/2005/8/layout/orgChart1"/>
    <dgm:cxn modelId="{577337B0-94BC-4A05-A73E-21FC9AEDE76E}" type="presParOf" srcId="{A33CF5EE-2BE3-405C-AFC6-95C4CDFAE314}" destId="{669BB605-8F1E-458E-A14C-1583BB595DB1}" srcOrd="0" destOrd="0" presId="urn:microsoft.com/office/officeart/2005/8/layout/orgChart1"/>
    <dgm:cxn modelId="{E3574D98-7020-44B9-9564-4C0E743A5059}" type="presParOf" srcId="{669BB605-8F1E-458E-A14C-1583BB595DB1}" destId="{AA14C101-2325-446E-B2BE-B15F86978818}" srcOrd="0" destOrd="0" presId="urn:microsoft.com/office/officeart/2005/8/layout/orgChart1"/>
    <dgm:cxn modelId="{E1F5A305-0DB9-4236-A9AD-4BB333EFE533}" type="presParOf" srcId="{669BB605-8F1E-458E-A14C-1583BB595DB1}" destId="{D8621128-CDBF-47C7-9A09-FBA2ED2797E8}" srcOrd="1" destOrd="0" presId="urn:microsoft.com/office/officeart/2005/8/layout/orgChart1"/>
    <dgm:cxn modelId="{E06BAECF-AF05-4C56-ABED-BE15B84B79C3}" type="presParOf" srcId="{A33CF5EE-2BE3-405C-AFC6-95C4CDFAE314}" destId="{2931F1AE-1F4D-4EF9-AA69-89CC10FA81D0}" srcOrd="1" destOrd="0" presId="urn:microsoft.com/office/officeart/2005/8/layout/orgChart1"/>
    <dgm:cxn modelId="{50291F5C-33B6-43FA-943E-6A94292D6E43}" type="presParOf" srcId="{A33CF5EE-2BE3-405C-AFC6-95C4CDFAE314}" destId="{2A5BE0AC-2560-4072-9F1C-FDD157B6ABD4}" srcOrd="2" destOrd="0" presId="urn:microsoft.com/office/officeart/2005/8/layout/orgChart1"/>
    <dgm:cxn modelId="{988DBCB6-71D0-4016-ADE3-C5106FED8A4B}" type="presParOf" srcId="{93168C57-7328-4219-8BF0-AAF00CFA69CC}" destId="{57FD3D51-E427-46B3-8EE1-7626E8B0C631}" srcOrd="4" destOrd="0" presId="urn:microsoft.com/office/officeart/2005/8/layout/orgChart1"/>
    <dgm:cxn modelId="{3C756311-D7D9-4DA2-8A6F-E3C8C637A17E}" type="presParOf" srcId="{93168C57-7328-4219-8BF0-AAF00CFA69CC}" destId="{E0D52CC3-7E57-4811-97BC-9B0720AE9A85}" srcOrd="5" destOrd="0" presId="urn:microsoft.com/office/officeart/2005/8/layout/orgChart1"/>
    <dgm:cxn modelId="{217F6566-7BB7-4D3C-9E28-CC535AA242C2}" type="presParOf" srcId="{E0D52CC3-7E57-4811-97BC-9B0720AE9A85}" destId="{594D4DFB-E2BB-4072-8473-160478FDB532}" srcOrd="0" destOrd="0" presId="urn:microsoft.com/office/officeart/2005/8/layout/orgChart1"/>
    <dgm:cxn modelId="{8FBC880D-56F6-4DA5-A236-E2662C0CE452}" type="presParOf" srcId="{594D4DFB-E2BB-4072-8473-160478FDB532}" destId="{CD97AEDA-F868-46F9-8B37-9C3F2E985315}" srcOrd="0" destOrd="0" presId="urn:microsoft.com/office/officeart/2005/8/layout/orgChart1"/>
    <dgm:cxn modelId="{FA67A3C0-D066-4E38-A082-3046FB1D9365}" type="presParOf" srcId="{594D4DFB-E2BB-4072-8473-160478FDB532}" destId="{1CD9D17E-2065-405A-93A5-8885533B380D}" srcOrd="1" destOrd="0" presId="urn:microsoft.com/office/officeart/2005/8/layout/orgChart1"/>
    <dgm:cxn modelId="{E61C8715-19F2-434C-BF46-A01A7918956A}" type="presParOf" srcId="{E0D52CC3-7E57-4811-97BC-9B0720AE9A85}" destId="{AD567F17-218E-4AC5-843C-F375BA4FD4C1}" srcOrd="1" destOrd="0" presId="urn:microsoft.com/office/officeart/2005/8/layout/orgChart1"/>
    <dgm:cxn modelId="{92CD99DA-7964-4F06-B461-DA83A1D62E68}" type="presParOf" srcId="{E0D52CC3-7E57-4811-97BC-9B0720AE9A85}" destId="{A4E38984-CCA3-4220-A3FE-CA60274176B9}" srcOrd="2" destOrd="0" presId="urn:microsoft.com/office/officeart/2005/8/layout/orgChart1"/>
    <dgm:cxn modelId="{30CCE19E-C113-440C-9993-1D9D15E91B63}" type="presParOf" srcId="{B4F2BB21-9C8F-4604-A05C-D727CF1D7F87}" destId="{9EBD1D1B-93C0-4D9F-B527-40539C50C6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6B5E5-27C8-4DD9-9CA3-379E48DA0DB1}">
      <dsp:nvSpPr>
        <dsp:cNvPr id="0" name=""/>
        <dsp:cNvSpPr/>
      </dsp:nvSpPr>
      <dsp:spPr>
        <a:xfrm>
          <a:off x="0" y="0"/>
          <a:ext cx="4020775" cy="402077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479D3-8AE5-4F07-B0CD-33D6F86C0A4B}">
      <dsp:nvSpPr>
        <dsp:cNvPr id="0" name=""/>
        <dsp:cNvSpPr/>
      </dsp:nvSpPr>
      <dsp:spPr>
        <a:xfrm>
          <a:off x="2010387" y="0"/>
          <a:ext cx="8994230" cy="4020775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তিনটি বাহু দ্বারা আবদ্ধ চিত্রকে ত্রিভুজ বলে।</a:t>
          </a:r>
          <a:endParaRPr lang="en-AU" sz="4000" kern="1200" dirty="0"/>
        </a:p>
      </dsp:txBody>
      <dsp:txXfrm>
        <a:off x="2010387" y="0"/>
        <a:ext cx="8994230" cy="854414"/>
      </dsp:txXfrm>
    </dsp:sp>
    <dsp:sp modelId="{FC544F8C-A5A5-47D9-990F-153DF89EE643}">
      <dsp:nvSpPr>
        <dsp:cNvPr id="0" name=""/>
        <dsp:cNvSpPr/>
      </dsp:nvSpPr>
      <dsp:spPr>
        <a:xfrm>
          <a:off x="527726" y="854414"/>
          <a:ext cx="2965321" cy="296532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BB491-810A-4B6A-AFF6-76278D35226F}">
      <dsp:nvSpPr>
        <dsp:cNvPr id="0" name=""/>
        <dsp:cNvSpPr/>
      </dsp:nvSpPr>
      <dsp:spPr>
        <a:xfrm>
          <a:off x="2010387" y="854414"/>
          <a:ext cx="8994230" cy="2965321"/>
        </a:xfrm>
        <a:prstGeom prst="rect">
          <a:avLst/>
        </a:prstGeom>
        <a:solidFill>
          <a:schemeClr val="accent2">
            <a:lumMod val="75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তিনটি বাহু দ্বারা আবদ্ধ ক্ষেত্রকে ত্রিভুজক্ষেত্র বলে।</a:t>
          </a:r>
        </a:p>
      </dsp:txBody>
      <dsp:txXfrm>
        <a:off x="2010387" y="854414"/>
        <a:ext cx="8994230" cy="854414"/>
      </dsp:txXfrm>
    </dsp:sp>
    <dsp:sp modelId="{56FC210B-97CF-46E2-8E40-2BCBCAD04126}">
      <dsp:nvSpPr>
        <dsp:cNvPr id="0" name=""/>
        <dsp:cNvSpPr/>
      </dsp:nvSpPr>
      <dsp:spPr>
        <a:xfrm>
          <a:off x="1055453" y="1708829"/>
          <a:ext cx="1909868" cy="190986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E8E8-BC78-4662-88B8-F9184FF9BCC1}">
      <dsp:nvSpPr>
        <dsp:cNvPr id="0" name=""/>
        <dsp:cNvSpPr/>
      </dsp:nvSpPr>
      <dsp:spPr>
        <a:xfrm>
          <a:off x="2010387" y="1708829"/>
          <a:ext cx="8994230" cy="1909868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ত্রিভুজের তিনটি বাহু আছে।</a:t>
          </a:r>
          <a:endParaRPr lang="en-AU" sz="4000" kern="1200" dirty="0"/>
        </a:p>
      </dsp:txBody>
      <dsp:txXfrm>
        <a:off x="2010387" y="1708829"/>
        <a:ext cx="8994230" cy="854414"/>
      </dsp:txXfrm>
    </dsp:sp>
    <dsp:sp modelId="{658516F9-77DD-489C-BB3E-879FA37C514F}">
      <dsp:nvSpPr>
        <dsp:cNvPr id="0" name=""/>
        <dsp:cNvSpPr/>
      </dsp:nvSpPr>
      <dsp:spPr>
        <a:xfrm>
          <a:off x="1583180" y="2563244"/>
          <a:ext cx="854414" cy="85441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24F8F-2373-4ABA-BB3F-A916D2D8B6FF}">
      <dsp:nvSpPr>
        <dsp:cNvPr id="0" name=""/>
        <dsp:cNvSpPr/>
      </dsp:nvSpPr>
      <dsp:spPr>
        <a:xfrm>
          <a:off x="2010387" y="2563244"/>
          <a:ext cx="8994230" cy="854414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ত্রিভুজের তিনটি কোণ আছে।</a:t>
          </a:r>
          <a:endParaRPr lang="en-AU" sz="4000" kern="1200" dirty="0"/>
        </a:p>
      </dsp:txBody>
      <dsp:txXfrm>
        <a:off x="2010387" y="2563244"/>
        <a:ext cx="8994230" cy="854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D3D51-E427-46B3-8EE1-7626E8B0C631}">
      <dsp:nvSpPr>
        <dsp:cNvPr id="0" name=""/>
        <dsp:cNvSpPr/>
      </dsp:nvSpPr>
      <dsp:spPr>
        <a:xfrm>
          <a:off x="5522701" y="1328359"/>
          <a:ext cx="3942854" cy="559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115"/>
              </a:lnTo>
              <a:lnTo>
                <a:pt x="3942854" y="287115"/>
              </a:lnTo>
              <a:lnTo>
                <a:pt x="3942854" y="5596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28B2F-51AB-49C7-BB9C-EBF6BCE1E7DD}">
      <dsp:nvSpPr>
        <dsp:cNvPr id="0" name=""/>
        <dsp:cNvSpPr/>
      </dsp:nvSpPr>
      <dsp:spPr>
        <a:xfrm>
          <a:off x="5464107" y="1328359"/>
          <a:ext cx="91440" cy="527536"/>
        </a:xfrm>
        <a:custGeom>
          <a:avLst/>
          <a:gdLst/>
          <a:ahLst/>
          <a:cxnLst/>
          <a:rect l="0" t="0" r="0" b="0"/>
          <a:pathLst>
            <a:path>
              <a:moveTo>
                <a:pt x="58593" y="0"/>
              </a:moveTo>
              <a:lnTo>
                <a:pt x="58593" y="255008"/>
              </a:lnTo>
              <a:lnTo>
                <a:pt x="45720" y="255008"/>
              </a:lnTo>
              <a:lnTo>
                <a:pt x="45720" y="5275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B3504-B1A6-43C7-B1C9-7DE57D53842A}">
      <dsp:nvSpPr>
        <dsp:cNvPr id="0" name=""/>
        <dsp:cNvSpPr/>
      </dsp:nvSpPr>
      <dsp:spPr>
        <a:xfrm>
          <a:off x="1527806" y="1328359"/>
          <a:ext cx="3994894" cy="593268"/>
        </a:xfrm>
        <a:custGeom>
          <a:avLst/>
          <a:gdLst/>
          <a:ahLst/>
          <a:cxnLst/>
          <a:rect l="0" t="0" r="0" b="0"/>
          <a:pathLst>
            <a:path>
              <a:moveTo>
                <a:pt x="3994894" y="0"/>
              </a:moveTo>
              <a:lnTo>
                <a:pt x="3994894" y="320739"/>
              </a:lnTo>
              <a:lnTo>
                <a:pt x="0" y="320739"/>
              </a:lnTo>
              <a:lnTo>
                <a:pt x="0" y="5932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24805-B511-46E2-84FF-F02932CE50D8}">
      <dsp:nvSpPr>
        <dsp:cNvPr id="0" name=""/>
        <dsp:cNvSpPr/>
      </dsp:nvSpPr>
      <dsp:spPr>
        <a:xfrm>
          <a:off x="3203731" y="30605"/>
          <a:ext cx="4637939" cy="129775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err="1" smtClean="0">
              <a:solidFill>
                <a:schemeClr val="tx1"/>
              </a:solidFill>
              <a:latin typeface="NikoshBAN" panose="02000000000000000000"/>
            </a:rPr>
            <a:t>বাহুভেদে</a:t>
          </a:r>
          <a:r>
            <a:rPr lang="en-US" sz="6400" kern="1200" dirty="0" smtClean="0">
              <a:solidFill>
                <a:schemeClr val="tx1"/>
              </a:solidFill>
              <a:latin typeface="NikoshBAN" panose="02000000000000000000"/>
            </a:rPr>
            <a:t> </a:t>
          </a:r>
          <a:r>
            <a:rPr lang="en-US" sz="6400" kern="1200" dirty="0" err="1" smtClean="0">
              <a:solidFill>
                <a:schemeClr val="tx1"/>
              </a:solidFill>
              <a:latin typeface="NikoshBAN" panose="02000000000000000000"/>
            </a:rPr>
            <a:t>ত্রিভুজ</a:t>
          </a:r>
          <a:endParaRPr lang="en-AU" sz="6400" kern="1200" dirty="0">
            <a:solidFill>
              <a:schemeClr val="tx1"/>
            </a:solidFill>
            <a:latin typeface="NikoshBAN" panose="02000000000000000000"/>
          </a:endParaRPr>
        </a:p>
      </dsp:txBody>
      <dsp:txXfrm>
        <a:off x="3203731" y="30605"/>
        <a:ext cx="4637939" cy="1297753"/>
      </dsp:txXfrm>
    </dsp:sp>
    <dsp:sp modelId="{562EB037-9105-4F36-A59D-6ED0FFF3E5CF}">
      <dsp:nvSpPr>
        <dsp:cNvPr id="0" name=""/>
        <dsp:cNvSpPr/>
      </dsp:nvSpPr>
      <dsp:spPr>
        <a:xfrm>
          <a:off x="0" y="1921627"/>
          <a:ext cx="3055613" cy="93804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সমবাহু ত্রিভুজ </a:t>
          </a:r>
          <a:endParaRPr lang="en-AU" sz="4400" kern="1200" dirty="0">
            <a:solidFill>
              <a:schemeClr val="tx1"/>
            </a:solidFill>
          </a:endParaRPr>
        </a:p>
      </dsp:txBody>
      <dsp:txXfrm>
        <a:off x="0" y="1921627"/>
        <a:ext cx="3055613" cy="938042"/>
      </dsp:txXfrm>
    </dsp:sp>
    <dsp:sp modelId="{AA14C101-2325-446E-B2BE-B15F86978818}">
      <dsp:nvSpPr>
        <dsp:cNvPr id="0" name=""/>
        <dsp:cNvSpPr/>
      </dsp:nvSpPr>
      <dsp:spPr>
        <a:xfrm>
          <a:off x="3645007" y="1855896"/>
          <a:ext cx="3729641" cy="100595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সমদ্বি</a:t>
          </a:r>
          <a:r>
            <a:rPr lang="bn-BD" sz="44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বাহু</a:t>
          </a:r>
          <a:r>
            <a:rPr lang="bn-BD" sz="4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ত্রিভুজ </a:t>
          </a:r>
          <a:endParaRPr lang="en-AU" sz="4400" kern="1200" dirty="0">
            <a:solidFill>
              <a:schemeClr val="tx1"/>
            </a:solidFill>
          </a:endParaRPr>
        </a:p>
      </dsp:txBody>
      <dsp:txXfrm>
        <a:off x="3645007" y="1855896"/>
        <a:ext cx="3729641" cy="1005953"/>
      </dsp:txXfrm>
    </dsp:sp>
    <dsp:sp modelId="{CD97AEDA-F868-46F9-8B37-9C3F2E985315}">
      <dsp:nvSpPr>
        <dsp:cNvPr id="0" name=""/>
        <dsp:cNvSpPr/>
      </dsp:nvSpPr>
      <dsp:spPr>
        <a:xfrm>
          <a:off x="7885709" y="1888002"/>
          <a:ext cx="3159693" cy="85812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বিষমবাহু ত্রিভুজ</a:t>
          </a:r>
          <a:endParaRPr lang="en-AU" sz="4400" kern="1200" dirty="0">
            <a:solidFill>
              <a:schemeClr val="tx1"/>
            </a:solidFill>
          </a:endParaRPr>
        </a:p>
      </dsp:txBody>
      <dsp:txXfrm>
        <a:off x="7885709" y="1888002"/>
        <a:ext cx="3159693" cy="858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5788E-D159-40F9-8F60-C98B4B173CF3}" type="datetimeFigureOut">
              <a:rPr lang="en-AU" smtClean="0"/>
              <a:t>28/12/2019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D9C03-E22A-4AB5-840E-2DDA48EC27B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716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D9C03-E22A-4AB5-840E-2DDA48EC27BF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642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A73-E2E9-4BF2-A8E5-E30B67D25FC4}" type="datetimeFigureOut">
              <a:rPr lang="en-AU" smtClean="0"/>
              <a:t>28/12/2019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1897-83C9-454E-89E3-ECBF598738B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A73-E2E9-4BF2-A8E5-E30B67D25FC4}" type="datetimeFigureOut">
              <a:rPr lang="en-AU" smtClean="0"/>
              <a:t>28/12/2019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1897-83C9-454E-89E3-ECBF598738B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A73-E2E9-4BF2-A8E5-E30B67D25FC4}" type="datetimeFigureOut">
              <a:rPr lang="en-AU" smtClean="0"/>
              <a:t>28/12/2019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1897-83C9-454E-89E3-ECBF598738B6}" type="slidenum">
              <a:rPr lang="en-AU" smtClean="0"/>
              <a:t>‹#›</a:t>
            </a:fld>
            <a:endParaRPr lang="en-A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A73-E2E9-4BF2-A8E5-E30B67D25FC4}" type="datetimeFigureOut">
              <a:rPr lang="en-AU" smtClean="0"/>
              <a:t>28/12/2019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1897-83C9-454E-89E3-ECBF598738B6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A73-E2E9-4BF2-A8E5-E30B67D25FC4}" type="datetimeFigureOut">
              <a:rPr lang="en-AU" smtClean="0"/>
              <a:t>28/12/2019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1897-83C9-454E-89E3-ECBF598738B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A73-E2E9-4BF2-A8E5-E30B67D25FC4}" type="datetimeFigureOut">
              <a:rPr lang="en-AU" smtClean="0"/>
              <a:t>28/12/2019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1897-83C9-454E-89E3-ECBF598738B6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A73-E2E9-4BF2-A8E5-E30B67D25FC4}" type="datetimeFigureOut">
              <a:rPr lang="en-AU" smtClean="0"/>
              <a:t>28/12/2019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1897-83C9-454E-89E3-ECBF598738B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A73-E2E9-4BF2-A8E5-E30B67D25FC4}" type="datetimeFigureOut">
              <a:rPr lang="en-AU" smtClean="0"/>
              <a:t>28/12/2019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1897-83C9-454E-89E3-ECBF598738B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A73-E2E9-4BF2-A8E5-E30B67D25FC4}" type="datetimeFigureOut">
              <a:rPr lang="en-AU" smtClean="0"/>
              <a:t>28/12/2019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1897-83C9-454E-89E3-ECBF598738B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A73-E2E9-4BF2-A8E5-E30B67D25FC4}" type="datetimeFigureOut">
              <a:rPr lang="en-AU" smtClean="0"/>
              <a:t>28/12/2019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1897-83C9-454E-89E3-ECBF598738B6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BA73-E2E9-4BF2-A8E5-E30B67D25FC4}" type="datetimeFigureOut">
              <a:rPr lang="en-AU" smtClean="0"/>
              <a:t>28/12/2019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E1897-83C9-454E-89E3-ECBF598738B6}" type="slidenum">
              <a:rPr lang="en-AU" smtClean="0"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9B1BA73-E2E9-4BF2-A8E5-E30B67D25FC4}" type="datetimeFigureOut">
              <a:rPr lang="en-AU" smtClean="0"/>
              <a:t>28/12/2019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ABE1897-83C9-454E-89E3-ECBF598738B6}" type="slidenum">
              <a:rPr lang="en-AU" smtClean="0"/>
              <a:t>‹#›</a:t>
            </a:fld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88" y="2419593"/>
            <a:ext cx="5029764" cy="4438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250" y="1143001"/>
            <a:ext cx="3009349" cy="96012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AU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9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359568" y="1768628"/>
            <a:ext cx="2466474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395661" y="2442402"/>
            <a:ext cx="2382253" cy="120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359566" y="3284622"/>
            <a:ext cx="2382253" cy="120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137721" y="3507205"/>
            <a:ext cx="2382253" cy="12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167810" y="2057401"/>
            <a:ext cx="1037727" cy="14558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11548" y="2057400"/>
            <a:ext cx="1299410" cy="14558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59564" y="5147327"/>
            <a:ext cx="3633541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হ্যাঁ, বাহু তিনটি সমান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93406" y="5104439"/>
            <a:ext cx="2610853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সমবাহু ত্রিভুজ</a:t>
            </a:r>
            <a:endParaRPr lang="en-AU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14447" y="4333950"/>
            <a:ext cx="4295277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বাহু তিনটি কি সমান?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26344" y="4283234"/>
            <a:ext cx="5738348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 কোন প্রকার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2361" y="1834818"/>
            <a:ext cx="83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42361" y="2639671"/>
            <a:ext cx="83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2361" y="3417671"/>
            <a:ext cx="83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14673" y="2358713"/>
            <a:ext cx="161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9629" y="2358713"/>
            <a:ext cx="83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31828" y="3677472"/>
            <a:ext cx="83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710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3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1359566" y="3284622"/>
            <a:ext cx="2382253" cy="120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137721" y="3507205"/>
            <a:ext cx="2382253" cy="12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8221" y="4523867"/>
            <a:ext cx="486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না, বাহু দুইটি সমান ও একটি অসমান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93406" y="5104439"/>
            <a:ext cx="2725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362" y="3939092"/>
            <a:ext cx="4295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বাহু তিনটি কি সমান?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26344" y="4283234"/>
            <a:ext cx="4944979" cy="584775"/>
          </a:xfrm>
          <a:prstGeom prst="rect">
            <a:avLst/>
          </a:prstGeom>
          <a:noFill/>
          <a:ln w="3175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 কোন প্রকার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ত্রিভুজ?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2361" y="1834818"/>
            <a:ext cx="83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42361" y="2639671"/>
            <a:ext cx="83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2361" y="3417671"/>
            <a:ext cx="83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82695" y="2027627"/>
            <a:ext cx="83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9629" y="1933031"/>
            <a:ext cx="83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31828" y="3677472"/>
            <a:ext cx="83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401678" y="1681243"/>
            <a:ext cx="3375274" cy="56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401678" y="2484748"/>
            <a:ext cx="3375274" cy="56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137721" y="961697"/>
            <a:ext cx="1212199" cy="25303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8349920" y="961697"/>
            <a:ext cx="1170054" cy="25303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83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 animBg="1"/>
      <p:bldP spid="3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1359566" y="3284622"/>
            <a:ext cx="2382253" cy="120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137721" y="3507205"/>
            <a:ext cx="2382253" cy="12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2801599" y="3019927"/>
            <a:ext cx="998622" cy="1684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1712" y="4703747"/>
            <a:ext cx="4258927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না, বাহু তিনটিই অসমান</a:t>
            </a:r>
            <a:endParaRPr lang="en-AU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37722" y="5104439"/>
            <a:ext cx="286653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বিষমবাহু ত্রিভুজ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5362" y="3939092"/>
            <a:ext cx="4295277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বাহু তিনটি কি সমান?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26344" y="4283234"/>
            <a:ext cx="4944979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 কোন প্রকার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ত্রিভুজ?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2361" y="1834818"/>
            <a:ext cx="83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42361" y="2639671"/>
            <a:ext cx="83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2361" y="3417671"/>
            <a:ext cx="83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13335" y="2027627"/>
            <a:ext cx="83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34033" y="1791137"/>
            <a:ext cx="83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31828" y="3677472"/>
            <a:ext cx="83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সেমিঃ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401678" y="1681243"/>
            <a:ext cx="3375274" cy="56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401678" y="2490416"/>
            <a:ext cx="2713122" cy="320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137721" y="953417"/>
            <a:ext cx="2866538" cy="25240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9519974" y="953419"/>
            <a:ext cx="484285" cy="25658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2192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3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361" y="2683239"/>
            <a:ext cx="10505563" cy="3280003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বাহুর উপর ভিত্তি করে ত্রিভুজকে  কয় ভাগে ভাগ যায় ও কি কি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AU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809" y="359732"/>
            <a:ext cx="4569097" cy="1325563"/>
          </a:xfrm>
          <a:prstGeom prst="flowChartPunchedTape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AU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2913" y="104184"/>
            <a:ext cx="4719709" cy="1530548"/>
          </a:xfrm>
          <a:prstGeom prst="flowChartPunchedTape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/>
              </a:rPr>
              <a:t>সময়ঃ</a:t>
            </a:r>
            <a:r>
              <a:rPr lang="en-US" sz="5400" dirty="0" smtClean="0">
                <a:latin typeface="NikoshBAN" panose="02000000000000000000"/>
              </a:rPr>
              <a:t> ৮ </a:t>
            </a:r>
            <a:r>
              <a:rPr lang="en-US" sz="5400" dirty="0" err="1" smtClean="0">
                <a:latin typeface="NikoshBAN" panose="02000000000000000000"/>
              </a:rPr>
              <a:t>মিনিট</a:t>
            </a:r>
            <a:endParaRPr lang="en-AU" sz="11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0392269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183" y="1455822"/>
            <a:ext cx="10515600" cy="1622597"/>
          </a:xfrm>
          <a:prstGeom prst="wedgeRoundRectCallou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বাহুর উপর ভিত্তি করে ত্রিভুজকে  তিন ভাগে ভাগ যায়।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637" y="164324"/>
            <a:ext cx="6464693" cy="1135088"/>
          </a:xfrm>
          <a:prstGeom prst="cloudCallou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BD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63157515"/>
              </p:ext>
            </p:extLst>
          </p:nvPr>
        </p:nvGraphicFramePr>
        <p:xfrm>
          <a:off x="445582" y="3428999"/>
          <a:ext cx="11045403" cy="290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23755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624805-B511-46E2-84FF-F02932CE5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50624805-B511-46E2-84FF-F02932CE5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0624805-B511-46E2-84FF-F02932CE5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8B3504-B1A6-43C7-B1C9-7DE57D538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7A8B3504-B1A6-43C7-B1C9-7DE57D538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7A8B3504-B1A6-43C7-B1C9-7DE57D538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2EB037-9105-4F36-A59D-6ED0FFF3E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562EB037-9105-4F36-A59D-6ED0FFF3E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562EB037-9105-4F36-A59D-6ED0FFF3E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E28B2F-51AB-49C7-BB9C-EBF6BCE1E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45E28B2F-51AB-49C7-BB9C-EBF6BCE1E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45E28B2F-51AB-49C7-BB9C-EBF6BCE1E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14C101-2325-446E-B2BE-B15F86978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AA14C101-2325-446E-B2BE-B15F86978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AA14C101-2325-446E-B2BE-B15F86978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FD3D51-E427-46B3-8EE1-7626E8B0C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7FD3D51-E427-46B3-8EE1-7626E8B0C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7FD3D51-E427-46B3-8EE1-7626E8B0C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97AEDA-F868-46F9-8B37-9C3F2E985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CD97AEDA-F868-46F9-8B37-9C3F2E985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CD97AEDA-F868-46F9-8B37-9C3F2E985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7648543" y="532546"/>
            <a:ext cx="3210056" cy="2791326"/>
          </a:xfrm>
          <a:prstGeom prst="rt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Isosceles Triangle 2"/>
          <p:cNvSpPr/>
          <p:nvPr/>
        </p:nvSpPr>
        <p:spPr>
          <a:xfrm>
            <a:off x="430336" y="448325"/>
            <a:ext cx="3028842" cy="2791326"/>
          </a:xfrm>
          <a:prstGeom prst="triangle">
            <a:avLst>
              <a:gd name="adj" fmla="val 5128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4" name="Group 13"/>
          <p:cNvGrpSpPr/>
          <p:nvPr/>
        </p:nvGrpSpPr>
        <p:grpSpPr>
          <a:xfrm>
            <a:off x="3043311" y="532546"/>
            <a:ext cx="4193783" cy="2707105"/>
            <a:chOff x="3368842" y="854242"/>
            <a:chExt cx="3898232" cy="243037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403558" y="3284621"/>
              <a:ext cx="286351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3368842" y="866274"/>
              <a:ext cx="1046747" cy="241834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368842" y="854242"/>
              <a:ext cx="3898232" cy="24303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rc 15"/>
          <p:cNvSpPr/>
          <p:nvPr/>
        </p:nvSpPr>
        <p:spPr>
          <a:xfrm>
            <a:off x="484432" y="2673700"/>
            <a:ext cx="794126" cy="1096585"/>
          </a:xfrm>
          <a:prstGeom prst="arc">
            <a:avLst>
              <a:gd name="adj1" fmla="val 1553009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Arc 16"/>
          <p:cNvSpPr/>
          <p:nvPr/>
        </p:nvSpPr>
        <p:spPr>
          <a:xfrm rot="7385653">
            <a:off x="1543810" y="223821"/>
            <a:ext cx="634769" cy="1153335"/>
          </a:xfrm>
          <a:prstGeom prst="arc">
            <a:avLst>
              <a:gd name="adj1" fmla="val 1595041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Arc 17"/>
          <p:cNvSpPr/>
          <p:nvPr/>
        </p:nvSpPr>
        <p:spPr>
          <a:xfrm rot="15013290">
            <a:off x="2808616" y="2482155"/>
            <a:ext cx="918312" cy="1153335"/>
          </a:xfrm>
          <a:prstGeom prst="arc">
            <a:avLst>
              <a:gd name="adj1" fmla="val 1595041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Arc 18"/>
          <p:cNvSpPr/>
          <p:nvPr/>
        </p:nvSpPr>
        <p:spPr>
          <a:xfrm rot="20256311">
            <a:off x="3829174" y="2815697"/>
            <a:ext cx="980196" cy="1186034"/>
          </a:xfrm>
          <a:prstGeom prst="arc">
            <a:avLst>
              <a:gd name="adj1" fmla="val 1595041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Arc 20"/>
          <p:cNvSpPr/>
          <p:nvPr/>
        </p:nvSpPr>
        <p:spPr>
          <a:xfrm rot="20256311">
            <a:off x="7464047" y="2822433"/>
            <a:ext cx="1060437" cy="1412721"/>
          </a:xfrm>
          <a:prstGeom prst="arc">
            <a:avLst>
              <a:gd name="adj1" fmla="val 1595041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1325509" y="4950429"/>
            <a:ext cx="7928062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উপরের চিত্র কোন প্রকার ত্রিভুজ?</a:t>
            </a:r>
            <a:endParaRPr lang="en-A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24152" y="3468254"/>
            <a:ext cx="2498148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সূক্ষ্মকোণী ত্রিভুজ</a:t>
            </a:r>
            <a:endParaRPr lang="en-A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379152" y="3549475"/>
            <a:ext cx="2498148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স্থূলকোণী </a:t>
            </a:r>
            <a:r>
              <a:rPr lang="bn-BD" sz="2800" dirty="0"/>
              <a:t>ত্রিভুজ</a:t>
            </a:r>
            <a:endParaRPr lang="en-A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933168" y="3542487"/>
            <a:ext cx="2498148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সমকোণী </a:t>
            </a:r>
            <a:r>
              <a:rPr lang="bn-BD" sz="2800" dirty="0"/>
              <a:t>ত্রিভুজ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9336980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15" grpId="0" animBg="1"/>
      <p:bldP spid="4" grpId="0" animBg="1"/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039" y="3563795"/>
            <a:ext cx="10515600" cy="2049373"/>
          </a:xfrm>
          <a:prstGeom prst="wedgeRectCallou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 উপর ভিত্তি করে ত্রিভুজকে  কয় ভাগে ভাগ যায় ও সেই ত্রিভুজ আঁক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AU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820" y="359731"/>
            <a:ext cx="4304402" cy="1325563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AU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2516" y="359730"/>
            <a:ext cx="5342021" cy="1530548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</a:t>
            </a:r>
            <a:endParaRPr lang="en-AU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464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4993" y="0"/>
            <a:ext cx="5551607" cy="1967553"/>
          </a:xfrm>
          <a:prstGeom prst="cloudCallou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789" y="1702325"/>
            <a:ext cx="1172830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3900" dirty="0"/>
          </a:p>
        </p:txBody>
      </p:sp>
      <p:sp>
        <p:nvSpPr>
          <p:cNvPr id="44" name="Right Triangle 43"/>
          <p:cNvSpPr/>
          <p:nvPr/>
        </p:nvSpPr>
        <p:spPr>
          <a:xfrm>
            <a:off x="8553101" y="2435063"/>
            <a:ext cx="3210056" cy="1513363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Isosceles Triangle 44"/>
          <p:cNvSpPr/>
          <p:nvPr/>
        </p:nvSpPr>
        <p:spPr>
          <a:xfrm>
            <a:off x="460316" y="2238704"/>
            <a:ext cx="3028842" cy="1660768"/>
          </a:xfrm>
          <a:prstGeom prst="triangle">
            <a:avLst>
              <a:gd name="adj" fmla="val 5128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Arc 49"/>
          <p:cNvSpPr/>
          <p:nvPr/>
        </p:nvSpPr>
        <p:spPr>
          <a:xfrm>
            <a:off x="796888" y="3392552"/>
            <a:ext cx="511649" cy="1037554"/>
          </a:xfrm>
          <a:prstGeom prst="arc">
            <a:avLst>
              <a:gd name="adj1" fmla="val 15950418"/>
              <a:gd name="adj2" fmla="val 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Arc 50"/>
          <p:cNvSpPr/>
          <p:nvPr/>
        </p:nvSpPr>
        <p:spPr>
          <a:xfrm rot="7385653">
            <a:off x="1585821" y="1790279"/>
            <a:ext cx="634769" cy="1153335"/>
          </a:xfrm>
          <a:prstGeom prst="arc">
            <a:avLst>
              <a:gd name="adj1" fmla="val 15950418"/>
              <a:gd name="adj2" fmla="val 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Arc 51"/>
          <p:cNvSpPr/>
          <p:nvPr/>
        </p:nvSpPr>
        <p:spPr>
          <a:xfrm rot="15013290">
            <a:off x="2701720" y="3425510"/>
            <a:ext cx="817245" cy="718982"/>
          </a:xfrm>
          <a:prstGeom prst="arc">
            <a:avLst>
              <a:gd name="adj1" fmla="val 15950418"/>
              <a:gd name="adj2" fmla="val 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Arc 53"/>
          <p:cNvSpPr/>
          <p:nvPr/>
        </p:nvSpPr>
        <p:spPr>
          <a:xfrm rot="20256311">
            <a:off x="8335652" y="3427945"/>
            <a:ext cx="1060437" cy="1412721"/>
          </a:xfrm>
          <a:prstGeom prst="arc">
            <a:avLst>
              <a:gd name="adj1" fmla="val 15950418"/>
              <a:gd name="adj2" fmla="val 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TextBox 55"/>
          <p:cNvSpPr txBox="1"/>
          <p:nvPr/>
        </p:nvSpPr>
        <p:spPr>
          <a:xfrm>
            <a:off x="682329" y="4874543"/>
            <a:ext cx="249814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সূক্ষ্মকোণী ত্রিভুজ</a:t>
            </a:r>
            <a:endParaRPr lang="en-AU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4447990" y="4874542"/>
            <a:ext cx="249814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স্থূলকোণী </a:t>
            </a:r>
            <a:r>
              <a:rPr lang="bn-BD" sz="2800" dirty="0"/>
              <a:t>ত্রিভুজ</a:t>
            </a:r>
            <a:endParaRPr lang="en-AU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8865870" y="4872134"/>
            <a:ext cx="249814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সমকোণী </a:t>
            </a:r>
            <a:r>
              <a:rPr lang="bn-BD" sz="2800" dirty="0"/>
              <a:t>ত্রিভুজ</a:t>
            </a:r>
            <a:endParaRPr lang="en-AU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39" y="2435063"/>
            <a:ext cx="3295650" cy="158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999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44" grpId="0" animBg="1"/>
      <p:bldP spid="45" grpId="0" animBg="1"/>
      <p:bldP spid="50" grpId="0" animBg="1"/>
      <p:bldP spid="51" grpId="0" animBg="1"/>
      <p:bldP spid="52" grpId="0" animBg="1"/>
      <p:bldP spid="54" grpId="0" animBg="1"/>
      <p:bldP spid="56" grpId="0" animBg="1"/>
      <p:bldP spid="57" grpId="0" animBg="1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108" y="48427"/>
            <a:ext cx="3196086" cy="1063983"/>
          </a:xfrm>
          <a:prstGeom prst="wedgeRoundRectCallou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AU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6851" y="1647900"/>
            <a:ext cx="3339149" cy="1376099"/>
            <a:chOff x="673768" y="1497263"/>
            <a:chExt cx="2923996" cy="3944259"/>
          </a:xfrm>
        </p:grpSpPr>
        <p:sp>
          <p:nvSpPr>
            <p:cNvPr id="6" name="Isosceles Triangle 5"/>
            <p:cNvSpPr/>
            <p:nvPr/>
          </p:nvSpPr>
          <p:spPr>
            <a:xfrm>
              <a:off x="673768" y="2064204"/>
              <a:ext cx="2815389" cy="2791325"/>
            </a:xfrm>
            <a:prstGeom prst="triangle">
              <a:avLst>
                <a:gd name="adj" fmla="val 5128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Arc 6"/>
            <p:cNvSpPr/>
            <p:nvPr/>
          </p:nvSpPr>
          <p:spPr>
            <a:xfrm>
              <a:off x="758006" y="4156092"/>
              <a:ext cx="541787" cy="1285430"/>
            </a:xfrm>
            <a:prstGeom prst="arc">
              <a:avLst>
                <a:gd name="adj1" fmla="val 1595041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sz="1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Arc 7"/>
            <p:cNvSpPr/>
            <p:nvPr/>
          </p:nvSpPr>
          <p:spPr>
            <a:xfrm rot="7385653">
              <a:off x="1423508" y="1574139"/>
              <a:ext cx="1148124" cy="994371"/>
            </a:xfrm>
            <a:prstGeom prst="arc">
              <a:avLst>
                <a:gd name="adj1" fmla="val 1595041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sz="1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Arc 8"/>
            <p:cNvSpPr/>
            <p:nvPr/>
          </p:nvSpPr>
          <p:spPr>
            <a:xfrm rot="15013290">
              <a:off x="2602580" y="3694251"/>
              <a:ext cx="918313" cy="1072055"/>
            </a:xfrm>
            <a:prstGeom prst="arc">
              <a:avLst>
                <a:gd name="adj1" fmla="val 1595041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sz="1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47387" y="1872089"/>
            <a:ext cx="3399250" cy="1207995"/>
            <a:chOff x="6719629" y="961697"/>
            <a:chExt cx="3399250" cy="3145270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7137721" y="3507205"/>
              <a:ext cx="2382253" cy="120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9282695" y="2027628"/>
              <a:ext cx="836184" cy="429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৬ সেমিঃ</a:t>
              </a:r>
              <a:endParaRPr lang="en-AU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19629" y="1933031"/>
              <a:ext cx="836184" cy="429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bn-BD" sz="1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সেমিঃ</a:t>
              </a:r>
              <a:endParaRPr lang="en-AU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31828" y="3677473"/>
              <a:ext cx="836184" cy="429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 সেমিঃ</a:t>
              </a:r>
              <a:endParaRPr lang="en-AU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7137721" y="961697"/>
              <a:ext cx="1212199" cy="2530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8349920" y="961697"/>
              <a:ext cx="1170054" cy="2530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573191" y="1872089"/>
            <a:ext cx="2376925" cy="1436596"/>
            <a:chOff x="7707836" y="577516"/>
            <a:chExt cx="3180743" cy="3688372"/>
          </a:xfrm>
        </p:grpSpPr>
        <p:sp>
          <p:nvSpPr>
            <p:cNvPr id="18" name="Right Triangle 17"/>
            <p:cNvSpPr/>
            <p:nvPr/>
          </p:nvSpPr>
          <p:spPr>
            <a:xfrm>
              <a:off x="7904747" y="577516"/>
              <a:ext cx="2983832" cy="2791326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Arc 18"/>
            <p:cNvSpPr/>
            <p:nvPr/>
          </p:nvSpPr>
          <p:spPr>
            <a:xfrm rot="20256311">
              <a:off x="7707836" y="2853167"/>
              <a:ext cx="985704" cy="1412721"/>
            </a:xfrm>
            <a:prstGeom prst="arc">
              <a:avLst>
                <a:gd name="adj1" fmla="val 1595041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sz="1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431760" y="3212418"/>
            <a:ext cx="1381877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১নং চিত্র</a:t>
            </a:r>
            <a:endParaRPr lang="en-AU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7614" y="3238588"/>
            <a:ext cx="1381877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২নং চিত্র</a:t>
            </a:r>
            <a:endParaRPr lang="en-AU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10718" y="3176322"/>
            <a:ext cx="1381877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 চিত্র</a:t>
            </a:r>
            <a:endParaRPr lang="en-AU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3767" y="4645448"/>
            <a:ext cx="10267501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১নং চিত্রের ত্রিভুজটি কোন প্রকার?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সূক্ষ্মকোণী ত্রিভুজ	খ) স্থূলকোণী ত্রিভুজ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সমকোণী ত্রিভুজ	ঘ) সমবাহু ত্রিভুজ</a:t>
            </a: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16851" y="5259297"/>
            <a:ext cx="575282" cy="62069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854242" y="3862502"/>
            <a:ext cx="9661358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উপরের চিত্রগুলো দেখে নিচের প্রশ্নের উত্তর দাও।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7125721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6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4" y="339363"/>
            <a:ext cx="11414235" cy="2819836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২নং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ত্রিভুজটি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 কারণ-</a:t>
            </a: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তিনটি কোণ সমান		    খ) দুইটি বাহু সমান</a:t>
            </a: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দুইটি বাহু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একটি কোণ সমান   ঘ)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দুইটি বাহু ও একটি কোণ সমান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434" y="3626070"/>
            <a:ext cx="11414235" cy="2680137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ত্রিভুজটি কোন প্রকার?</a:t>
            </a:r>
          </a:p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সূক্ষ্মকোণী ত্রিভুজ	খ) স্থূলকোণী ত্রিভুজ</a:t>
            </a:r>
          </a:p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গ) সমকোণী ত্রিভুজ	ঘ) সমবাহু ত্রিভুজ</a:t>
            </a:r>
            <a:endParaRPr lang="en-AU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46527" y="1299959"/>
            <a:ext cx="614855" cy="5833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599607" y="5021704"/>
            <a:ext cx="658534" cy="68954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91164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467" y="2502569"/>
            <a:ext cx="5830614" cy="3977326"/>
          </a:xfrm>
          <a:blipFill>
            <a:blip r:embed="rId2"/>
            <a:tile tx="0" ty="0" sx="100000" sy="100000" flip="none" algn="tl"/>
          </a:blipFill>
          <a:ln cmpd="tri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শহিদুল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     আইডি নং-২২</a:t>
            </a:r>
          </a:p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গাড়ীদহ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উপজেলাঃ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জেলাঃ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 ০১৭১১-৪১৭৬৩১।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250" y="351796"/>
            <a:ext cx="5047761" cy="1325563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AU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402595" y="2891481"/>
            <a:ext cx="3789405" cy="396651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78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368" y="3092116"/>
            <a:ext cx="10515600" cy="2911642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প্রমান কর যে, কোনো ত্রিভুজের তিনটি কোণের সমষ্টি ১৮০ ডিগ্রি 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3594" y="84222"/>
            <a:ext cx="5835315" cy="2460112"/>
          </a:xfrm>
          <a:prstGeom prst="cloudCallou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AU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718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039" y="2406316"/>
            <a:ext cx="3603939" cy="3489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042" y="324853"/>
            <a:ext cx="5811252" cy="1714751"/>
          </a:xfrm>
          <a:prstGeom prst="wedgeEllipseCallout">
            <a:avLst/>
          </a:prstGeo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AU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903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7813" y="1983279"/>
            <a:ext cx="7487653" cy="4069849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৬ষ্ঠ</a:t>
            </a:r>
          </a:p>
          <a:p>
            <a:pPr marL="0" indent="0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 (জ্যামিতি)</a:t>
            </a:r>
          </a:p>
          <a:p>
            <a:pPr marL="0" indent="0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৬ষ্ঠ</a:t>
            </a:r>
          </a:p>
          <a:p>
            <a:pPr marL="0" indent="0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marL="0" indent="0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31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/২০১</a:t>
            </a:r>
            <a:r>
              <a:rPr 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48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AU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779" y="353094"/>
            <a:ext cx="4600074" cy="1325563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AU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951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359568" y="2334126"/>
            <a:ext cx="2466474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359565" y="2815394"/>
            <a:ext cx="2382253" cy="120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296400" y="3284622"/>
            <a:ext cx="2382253" cy="120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167810" y="3465096"/>
            <a:ext cx="2382253" cy="12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167810" y="2057401"/>
            <a:ext cx="1037727" cy="14558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11548" y="2057400"/>
            <a:ext cx="1299410" cy="14558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2801599" y="3019927"/>
            <a:ext cx="998622" cy="1684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>
            <a:off x="7113671" y="3284622"/>
            <a:ext cx="466221" cy="385010"/>
          </a:xfrm>
          <a:prstGeom prst="arc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1341518" y="4553953"/>
            <a:ext cx="2201776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রেখাংশ বা বাহু</a:t>
            </a:r>
            <a:endParaRPr lang="en-AU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58794" y="4620119"/>
            <a:ext cx="2610853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 ও কোণ</a:t>
            </a:r>
            <a:endParaRPr lang="en-AU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41518" y="3862138"/>
            <a:ext cx="4295277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চিত্রগুলোকে কি বলে?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96257" y="3805501"/>
            <a:ext cx="4944979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 ও চিহ্ন স্থানকে কি বলে?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9565" y="5245768"/>
            <a:ext cx="4848725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 রেখাংশ বা বাহু কি তৈরী যায়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9565" y="5991695"/>
            <a:ext cx="2610853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AU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9372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8" grpId="0" animBg="1"/>
      <p:bldP spid="2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9074" y="665163"/>
            <a:ext cx="3854116" cy="113957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পাঠ  </a:t>
            </a:r>
            <a:endParaRPr lang="en-AU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16" y="3036554"/>
            <a:ext cx="11879179" cy="1282783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বাহু ও কোণভেদে ত্রিভুজের প্রকারভেদ</a:t>
            </a:r>
            <a:endParaRPr lang="en-AU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522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095" y="3038722"/>
            <a:ext cx="8197516" cy="2392744"/>
          </a:xfr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 কাকে বলে তা বলতে পারবে।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বাহুভেদে ত্রিভুজ কত প্রকার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 পারবে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কোণভেদে ত্রিভুজ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প্রকার বলতে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প্রকার ত্রিভুজ আঁকতে পারবে।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610" y="557630"/>
            <a:ext cx="4299284" cy="1325563"/>
          </a:xfr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AU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0095" y="1978817"/>
            <a:ext cx="628712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এই পাঠ শেষে শিক্ষার্থীরা-</a:t>
            </a:r>
            <a:endParaRPr lang="bn-BD" sz="1100" dirty="0" smtClean="0"/>
          </a:p>
        </p:txBody>
      </p:sp>
    </p:spTree>
    <p:extLst>
      <p:ext uri="{BB962C8B-B14F-4D97-AF65-F5344CB8AC3E}">
        <p14:creationId xmlns:p14="http://schemas.microsoft.com/office/powerpoint/2010/main" val="25506147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6121" y="3822212"/>
            <a:ext cx="525779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চিত্রগুলোকে কি বলে?</a:t>
            </a:r>
            <a:endParaRPr lang="en-AU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2349" y="4977448"/>
            <a:ext cx="3865341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38" y="288758"/>
            <a:ext cx="3234362" cy="3104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159" y="104120"/>
            <a:ext cx="3288801" cy="328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701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089" y="2787322"/>
            <a:ext cx="10515600" cy="117106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ত্রিভুজ কাকে বলে?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089" y="437317"/>
            <a:ext cx="5329989" cy="120032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AU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3148" y="437317"/>
            <a:ext cx="4986605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AU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0965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280" y="320041"/>
            <a:ext cx="5852159" cy="129845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সমাধান </a:t>
            </a:r>
            <a:endParaRPr lang="en-AU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85866576"/>
              </p:ext>
            </p:extLst>
          </p:nvPr>
        </p:nvGraphicFramePr>
        <p:xfrm>
          <a:off x="684462" y="2081466"/>
          <a:ext cx="11004618" cy="402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03295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76B5E5-27C8-4DD9-9CA3-379E48DA0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5776B5E5-27C8-4DD9-9CA3-379E48DA0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5776B5E5-27C8-4DD9-9CA3-379E48DA0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479D3-8AE5-4F07-B0CD-33D6F86C0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DE7479D3-8AE5-4F07-B0CD-33D6F86C0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DE7479D3-8AE5-4F07-B0CD-33D6F86C0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544F8C-A5A5-47D9-990F-153DF89EE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FC544F8C-A5A5-47D9-990F-153DF89EE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FC544F8C-A5A5-47D9-990F-153DF89EE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4BB491-810A-4B6A-AFF6-76278D352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154BB491-810A-4B6A-AFF6-76278D352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154BB491-810A-4B6A-AFF6-76278D352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FC210B-97CF-46E2-8E40-2BCBCAD04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56FC210B-97CF-46E2-8E40-2BCBCAD04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56FC210B-97CF-46E2-8E40-2BCBCAD04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99E8E8-BC78-4662-88B8-F9184FF9B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A99E8E8-BC78-4662-88B8-F9184FF9B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A99E8E8-BC78-4662-88B8-F9184FF9B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8516F9-77DD-489C-BB3E-879FA37C5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658516F9-77DD-489C-BB3E-879FA37C5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658516F9-77DD-489C-BB3E-879FA37C5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724F8F-2373-4ABA-BB3F-A916D2D8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FD724F8F-2373-4ABA-BB3F-A916D2D8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FD724F8F-2373-4ABA-BB3F-A916D2D8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1139</TotalTime>
  <Words>394</Words>
  <Application>Microsoft Office PowerPoint</Application>
  <PresentationFormat>Custom</PresentationFormat>
  <Paragraphs>109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Waveform</vt:lpstr>
      <vt:lpstr>স্বাগতম</vt:lpstr>
      <vt:lpstr>শিক্ষক পরিচিতি </vt:lpstr>
      <vt:lpstr> পাঠ পরিচিতি </vt:lpstr>
      <vt:lpstr>PowerPoint Presentation</vt:lpstr>
      <vt:lpstr> আজকে পাঠ  </vt:lpstr>
      <vt:lpstr>শিখনফল</vt:lpstr>
      <vt:lpstr>PowerPoint Presentation</vt:lpstr>
      <vt:lpstr>একক কাজ</vt:lpstr>
      <vt:lpstr> সমাধান </vt:lpstr>
      <vt:lpstr>PowerPoint Presentation</vt:lpstr>
      <vt:lpstr>PowerPoint Presentation</vt:lpstr>
      <vt:lpstr>PowerPoint Presentation</vt:lpstr>
      <vt:lpstr>জোড়ায় কাজ</vt:lpstr>
      <vt:lpstr> সমাধান </vt:lpstr>
      <vt:lpstr>PowerPoint Presentation</vt:lpstr>
      <vt:lpstr>দলীয় কাজ </vt:lpstr>
      <vt:lpstr>সমাধান </vt:lpstr>
      <vt:lpstr>মূল্যায়ন</vt:lpstr>
      <vt:lpstr>PowerPoint Presentation</vt:lpstr>
      <vt:lpstr>বাড়ীর কাজ</vt:lpstr>
      <vt:lpstr>ধন্যবাদ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SHAHIDUL ISLAM</cp:lastModifiedBy>
  <cp:revision>159</cp:revision>
  <dcterms:created xsi:type="dcterms:W3CDTF">2015-04-10T03:01:14Z</dcterms:created>
  <dcterms:modified xsi:type="dcterms:W3CDTF">2019-12-28T12:12:48Z</dcterms:modified>
</cp:coreProperties>
</file>