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A9A40-4CC1-4FA5-9501-529E4C006723}" type="datetimeFigureOut">
              <a:rPr lang="en-US" smtClean="0"/>
              <a:pPr/>
              <a:t>12/28/2019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C4ECE-0DD9-4C69-9FC3-EC7918F48D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5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C4ECE-0DD9-4C69-9FC3-EC7918F48D1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C4ECE-0DD9-4C69-9FC3-EC7918F48D1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C4ECE-0DD9-4C69-9FC3-EC7918F48D1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0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/>
          <p:cNvSpPr txBox="1"/>
          <p:nvPr/>
        </p:nvSpPr>
        <p:spPr>
          <a:xfrm>
            <a:off x="892404" y="982305"/>
            <a:ext cx="7135348" cy="8978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110503-money-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008" y="2286000"/>
            <a:ext cx="6060140" cy="396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9088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867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-trust-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4267200" cy="3505200"/>
          </a:xfrm>
          <a:prstGeom prst="rect">
            <a:avLst/>
          </a:prstGeom>
        </p:spPr>
      </p:pic>
      <p:pic>
        <p:nvPicPr>
          <p:cNvPr id="3" name="Picture 2" descr="6f51d095f2384e1e2f77f11c5169f24fb139126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3434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949279"/>
            <a:ext cx="6096000" cy="7694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Bank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5638800" cy="253554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</p:pic>
      <p:pic>
        <p:nvPicPr>
          <p:cNvPr id="3" name="Picture 2" descr="55ed473f1deb3db6cab944b19fcf72d220131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0"/>
            <a:ext cx="3810000" cy="2142744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</p:pic>
      <p:pic>
        <p:nvPicPr>
          <p:cNvPr id="4" name="Picture 3" descr="rupali-Rajib-3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10000"/>
            <a:ext cx="4191000" cy="2198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299" y="6150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8724353">
            <a:off x="1686315" y="3134166"/>
            <a:ext cx="685800" cy="218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++++++++++++++++++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13891908">
            <a:off x="5775386" y="3240102"/>
            <a:ext cx="565030" cy="23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895600" y="2971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or Recruitment instructions &amp; Ques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752600"/>
            <a:ext cx="2915478" cy="152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45578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2362200" cy="15576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 descr="35793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828800"/>
            <a:ext cx="1986761" cy="1447800"/>
          </a:xfrm>
          <a:prstGeom prst="rect">
            <a:avLst/>
          </a:prstGeom>
        </p:spPr>
      </p:pic>
      <p:pic>
        <p:nvPicPr>
          <p:cNvPr id="5" name="Picture 4" descr="image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2514600"/>
            <a:ext cx="1219200" cy="568037"/>
          </a:xfrm>
          <a:prstGeom prst="rect">
            <a:avLst/>
          </a:prstGeom>
        </p:spPr>
      </p:pic>
      <p:pic>
        <p:nvPicPr>
          <p:cNvPr id="6" name="Picture 5" descr="Janata-Bank-Limit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2514600"/>
            <a:ext cx="630237" cy="461853"/>
          </a:xfrm>
          <a:prstGeom prst="rect">
            <a:avLst/>
          </a:prstGeom>
        </p:spPr>
      </p:pic>
      <p:pic>
        <p:nvPicPr>
          <p:cNvPr id="19" name="Picture 18" descr="image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286000"/>
            <a:ext cx="957146" cy="445943"/>
          </a:xfrm>
          <a:prstGeom prst="rect">
            <a:avLst/>
          </a:prstGeom>
        </p:spPr>
      </p:pic>
      <p:pic>
        <p:nvPicPr>
          <p:cNvPr id="20" name="Picture 19" descr="image0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1828800"/>
            <a:ext cx="1308410" cy="6096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1" name="Picture 20" descr="Janata-Bank-Limit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1981200"/>
            <a:ext cx="658857" cy="482826"/>
          </a:xfrm>
          <a:prstGeom prst="rect">
            <a:avLst/>
          </a:prstGeom>
        </p:spPr>
      </p:pic>
      <p:pic>
        <p:nvPicPr>
          <p:cNvPr id="23" name="Picture 22" descr="Janata-Bank-Limit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2286000"/>
            <a:ext cx="477838" cy="350171"/>
          </a:xfrm>
          <a:prstGeom prst="rect">
            <a:avLst/>
          </a:prstGeom>
        </p:spPr>
      </p:pic>
      <p:pic>
        <p:nvPicPr>
          <p:cNvPr id="24" name="Picture 23" descr="image0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31897">
            <a:off x="31900" y="4190234"/>
            <a:ext cx="1447800" cy="674543"/>
          </a:xfrm>
          <a:prstGeom prst="rect">
            <a:avLst/>
          </a:prstGeom>
        </p:spPr>
      </p:pic>
      <p:pic>
        <p:nvPicPr>
          <p:cNvPr id="25" name="Picture 24" descr="Janata-Bank-Limite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164235">
            <a:off x="638615" y="4156134"/>
            <a:ext cx="685800" cy="50257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6" name="TextBox 25"/>
          <p:cNvSpPr txBox="1"/>
          <p:nvPr/>
        </p:nvSpPr>
        <p:spPr>
          <a:xfrm>
            <a:off x="3352800" y="762000"/>
            <a:ext cx="2057400" cy="58477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GB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362856">
            <a:off x="728316" y="3641407"/>
            <a:ext cx="851622" cy="2870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514600" y="2057400"/>
            <a:ext cx="685800" cy="2870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98614">
            <a:off x="6255708" y="1961596"/>
            <a:ext cx="671183" cy="2725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10637823">
            <a:off x="6253410" y="2757249"/>
            <a:ext cx="601143" cy="2266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0800000">
            <a:off x="2526495" y="2780399"/>
            <a:ext cx="6096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Money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5600" y="4038600"/>
            <a:ext cx="1905000" cy="190500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9709006">
            <a:off x="2180160" y="3384068"/>
            <a:ext cx="319832" cy="1143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-the-rich-ma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3653"/>
            <a:ext cx="3810000" cy="3433122"/>
          </a:xfrm>
          <a:prstGeom prst="rect">
            <a:avLst/>
          </a:prstGeom>
        </p:spPr>
      </p:pic>
      <p:pic>
        <p:nvPicPr>
          <p:cNvPr id="3" name="Picture 2" descr="wealth-money-spell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84417"/>
            <a:ext cx="4038600" cy="3442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4724400"/>
            <a:ext cx="47244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thumb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62533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14600" y="5257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33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28616" y="5133945"/>
            <a:ext cx="56769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8177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543800" cy="4839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452277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মূল্যস্তর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abhaban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27" y="304800"/>
            <a:ext cx="4191000" cy="2181617"/>
          </a:xfrm>
          <a:prstGeom prst="rect">
            <a:avLst/>
          </a:prstGeom>
        </p:spPr>
      </p:pic>
      <p:pic>
        <p:nvPicPr>
          <p:cNvPr id="3" name="Picture 2" descr="National%20Parliament%20of%20Bangladesh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98240"/>
            <a:ext cx="2906562" cy="2086583"/>
          </a:xfrm>
          <a:prstGeom prst="rect">
            <a:avLst/>
          </a:prstGeom>
        </p:spPr>
      </p:pic>
      <p:pic>
        <p:nvPicPr>
          <p:cNvPr id="4" name="Picture 3" descr="405800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98240"/>
            <a:ext cx="2819399" cy="2086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2764" y="2590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বঙ্গভবন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desh-Bank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798240"/>
            <a:ext cx="2870446" cy="208658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6019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গনভবন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6084026"/>
            <a:ext cx="25146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GB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096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ভবন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psa_ph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29000"/>
            <a:ext cx="3456826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608855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জনকল্যাণ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ngladesh-Bank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616" y="381000"/>
            <a:ext cx="4251284" cy="2209800"/>
          </a:xfrm>
          <a:prstGeom prst="rect">
            <a:avLst/>
          </a:prstGeom>
        </p:spPr>
      </p:pic>
      <p:pic>
        <p:nvPicPr>
          <p:cNvPr id="9" name="Picture 8" descr="Agroni-Bank-Goalmat-Bagerh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048000"/>
            <a:ext cx="4292600" cy="2971800"/>
          </a:xfrm>
          <a:prstGeom prst="rect">
            <a:avLst/>
          </a:prstGeom>
        </p:spPr>
      </p:pic>
      <p:pic>
        <p:nvPicPr>
          <p:cNvPr id="10" name="Picture 9" descr="BuildJB_s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52400"/>
            <a:ext cx="243839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nbaga_251759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638945" cy="2667000"/>
          </a:xfrm>
          <a:prstGeom prst="rect">
            <a:avLst/>
          </a:prstGeom>
        </p:spPr>
      </p:pic>
      <p:pic>
        <p:nvPicPr>
          <p:cNvPr id="3" name="Picture 2" descr="rich-man-108623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2400"/>
            <a:ext cx="2404532" cy="2705100"/>
          </a:xfrm>
          <a:prstGeom prst="rect">
            <a:avLst/>
          </a:prstGeom>
        </p:spPr>
      </p:pic>
      <p:pic>
        <p:nvPicPr>
          <p:cNvPr id="4" name="Picture 3" descr="old-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00400"/>
            <a:ext cx="23622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ch-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048000"/>
            <a:ext cx="2909013" cy="309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\Desktop\Malek-Phot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25" y="1808163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28800" y="381000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86400" y="4572000"/>
            <a:ext cx="44132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>
                <a:solidFill>
                  <a:schemeClr val="tx2">
                    <a:lumMod val="50000"/>
                  </a:schemeClr>
                </a:solidFill>
              </a:rPr>
              <a:t>শ্রেণিঃ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নবম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n-BD" sz="3200" dirty="0">
                <a:solidFill>
                  <a:schemeClr val="tx2">
                    <a:lumMod val="50000"/>
                  </a:schemeClr>
                </a:solidFill>
              </a:rPr>
              <a:t>বিষয়ঃ </a:t>
            </a:r>
            <a:r>
              <a:rPr lang="en-US" sz="3200" dirty="0" err="1"/>
              <a:t>ফিন্যান্স</a:t>
            </a:r>
            <a:r>
              <a:rPr lang="en-US" sz="3200" dirty="0"/>
              <a:t> ও </a:t>
            </a:r>
            <a:r>
              <a:rPr lang="en-US" sz="3200" dirty="0" err="1"/>
              <a:t>ব্যাংকিং</a:t>
            </a:r>
            <a:endParaRPr lang="en-US" sz="3200" dirty="0"/>
          </a:p>
          <a:p>
            <a:pPr eaLnBrk="1" hangingPunct="1"/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3063" y="3697288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B050"/>
                </a:solidFill>
              </a:rPr>
              <a:t>মো: আব্দুল মালেক</a:t>
            </a:r>
          </a:p>
          <a:p>
            <a:pPr eaLnBrk="1" hangingPunct="1"/>
            <a:r>
              <a:rPr lang="en-US" sz="2800"/>
              <a:t>সহকারী শিক্ষক (কম্পিউটার)</a:t>
            </a:r>
          </a:p>
          <a:p>
            <a:pPr eaLnBrk="1" hangingPunct="1"/>
            <a:r>
              <a:rPr lang="en-US" sz="2800"/>
              <a:t>কাজী আব্দুল মাজেদ একাডেমী</a:t>
            </a:r>
          </a:p>
          <a:p>
            <a:pPr eaLnBrk="1" hangingPunct="1"/>
            <a:r>
              <a:rPr lang="en-US" sz="2800"/>
              <a:t>পাংশা, রাজবাড়ী।</a:t>
            </a:r>
          </a:p>
          <a:p>
            <a:pPr eaLnBrk="1" hangingPunct="1"/>
            <a:r>
              <a:rPr lang="en-US" sz="2800"/>
              <a:t>মোবাইল : ০১৭১৭-০০২১৫১</a:t>
            </a:r>
          </a:p>
          <a:p>
            <a:pPr eaLnBrk="1" hangingPunct="1"/>
            <a:r>
              <a:rPr lang="en-US" sz="2000"/>
              <a:t>ই-মেইল :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_img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3581399" cy="3429000"/>
          </a:xfrm>
          <a:prstGeom prst="rect">
            <a:avLst/>
          </a:prstGeom>
        </p:spPr>
      </p:pic>
      <p:pic>
        <p:nvPicPr>
          <p:cNvPr id="3" name="Picture 2" descr="20130610-Rajib-Dhar-02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532697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9855" y="5257800"/>
            <a:ext cx="68580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GB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578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891101" cy="28194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357935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3886200" cy="2914650"/>
          </a:xfrm>
          <a:prstGeom prst="rect">
            <a:avLst/>
          </a:prstGeom>
        </p:spPr>
      </p:pic>
      <p:pic>
        <p:nvPicPr>
          <p:cNvPr id="4" name="Picture 3" descr="Agroni-Bank-Goalmat-Bagerh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76600"/>
            <a:ext cx="4216400" cy="2457450"/>
          </a:xfrm>
          <a:prstGeom prst="rect">
            <a:avLst/>
          </a:prstGeom>
        </p:spPr>
      </p:pic>
      <p:pic>
        <p:nvPicPr>
          <p:cNvPr id="5" name="Picture 4" descr="899921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352800"/>
            <a:ext cx="3733800" cy="2472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019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সুসংগঠিত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636" y="1676400"/>
            <a:ext cx="7610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526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জনকল্যাণ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- 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GB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0"/>
            <a:ext cx="7848600" cy="900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defRPr/>
            </a:pP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আজকের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982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33400"/>
            <a:ext cx="5715000" cy="2590800"/>
          </a:xfrm>
          <a:prstGeom prst="rect">
            <a:avLst/>
          </a:prstGeom>
        </p:spPr>
      </p:pic>
      <p:pic>
        <p:nvPicPr>
          <p:cNvPr id="5" name="Picture 4" descr="Agroni-Bank-Goalmat-Bagerh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48000"/>
            <a:ext cx="5257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_b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1727"/>
            <a:ext cx="7638473" cy="480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590800" y="5410200"/>
            <a:ext cx="4114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GB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7772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GB" sz="6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….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taka_gu---listan_RAJIB-20120102153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3426552" cy="2286000"/>
          </a:xfrm>
          <a:prstGeom prst="rect">
            <a:avLst/>
          </a:prstGeom>
        </p:spPr>
      </p:pic>
      <p:pic>
        <p:nvPicPr>
          <p:cNvPr id="3" name="Picture 2" descr="54_Bangladesh+Bank_1712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381000"/>
            <a:ext cx="4267199" cy="2209800"/>
          </a:xfrm>
          <a:prstGeom prst="rect">
            <a:avLst/>
          </a:prstGeom>
        </p:spPr>
      </p:pic>
      <p:pic>
        <p:nvPicPr>
          <p:cNvPr id="4" name="Picture 3" descr="s1.reutersmedia.ne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575" y="3031836"/>
            <a:ext cx="3426552" cy="275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59436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GB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TH_GARMENT_UNIT_1380396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3838575" cy="2514600"/>
          </a:xfrm>
          <a:prstGeom prst="rect">
            <a:avLst/>
          </a:prstGeom>
        </p:spPr>
      </p:pic>
      <p:pic>
        <p:nvPicPr>
          <p:cNvPr id="3" name="Picture 2" descr="C1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4419600" cy="2514600"/>
          </a:xfrm>
          <a:prstGeom prst="rect">
            <a:avLst/>
          </a:prstGeom>
        </p:spPr>
      </p:pic>
      <p:pic>
        <p:nvPicPr>
          <p:cNvPr id="5" name="Picture 4" descr="jute-industry-in-banglad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24200"/>
            <a:ext cx="3838574" cy="2971800"/>
          </a:xfrm>
          <a:prstGeom prst="rect">
            <a:avLst/>
          </a:prstGeom>
        </p:spPr>
      </p:pic>
      <p:pic>
        <p:nvPicPr>
          <p:cNvPr id="6" name="Picture 5" descr="bangladesh-bangabandhu-bridge-bangladesh-9418468-600-4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162300"/>
            <a:ext cx="4419599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6096000"/>
            <a:ext cx="3200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endParaRPr lang="en-GB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_taka_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3653028" cy="1634464"/>
          </a:xfrm>
          <a:prstGeom prst="rect">
            <a:avLst/>
          </a:prstGeom>
        </p:spPr>
      </p:pic>
      <p:pic>
        <p:nvPicPr>
          <p:cNvPr id="5" name="Picture 4" descr="tk500o.gi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3733800" cy="1697472"/>
          </a:xfrm>
          <a:prstGeom prst="rect">
            <a:avLst/>
          </a:prstGeom>
        </p:spPr>
      </p:pic>
      <p:pic>
        <p:nvPicPr>
          <p:cNvPr id="6" name="Picture 5" descr="108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81200"/>
            <a:ext cx="3733800" cy="1819313"/>
          </a:xfrm>
          <a:prstGeom prst="rect">
            <a:avLst/>
          </a:prstGeom>
        </p:spPr>
      </p:pic>
      <p:pic>
        <p:nvPicPr>
          <p:cNvPr id="7" name="Picture 6" descr="260x117xban028_f.jpg.pagespeed.ic.19cJMFx9O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057400"/>
            <a:ext cx="3733800" cy="1680210"/>
          </a:xfrm>
          <a:prstGeom prst="rect">
            <a:avLst/>
          </a:prstGeom>
        </p:spPr>
      </p:pic>
      <p:pic>
        <p:nvPicPr>
          <p:cNvPr id="9" name="Picture 8" descr="Tk_20_FN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962400"/>
            <a:ext cx="3657600" cy="1701378"/>
          </a:xfrm>
          <a:prstGeom prst="rect">
            <a:avLst/>
          </a:prstGeom>
        </p:spPr>
      </p:pic>
      <p:pic>
        <p:nvPicPr>
          <p:cNvPr id="10" name="Picture 9" descr="tk10p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830584"/>
            <a:ext cx="3733800" cy="1879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4100" y="5867400"/>
            <a:ext cx="4495800" cy="76944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167</Words>
  <Application>Microsoft Office PowerPoint</Application>
  <PresentationFormat>On-screen Show (4:3)</PresentationFormat>
  <Paragraphs>51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Monika</dc:creator>
  <cp:lastModifiedBy>ismail - [2010]</cp:lastModifiedBy>
  <cp:revision>111</cp:revision>
  <dcterms:created xsi:type="dcterms:W3CDTF">2006-08-16T00:00:00Z</dcterms:created>
  <dcterms:modified xsi:type="dcterms:W3CDTF">2019-12-28T16:34:36Z</dcterms:modified>
</cp:coreProperties>
</file>