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7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480F7-EDB0-4E71-9C7B-0B46352D0434}" type="doc">
      <dgm:prSet loTypeId="urn:microsoft.com/office/officeart/2005/8/layout/radial5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7983B8-7BAD-4876-BEAD-BD98E5E55E3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3136A2F-4043-4F60-AD80-4107C8A51645}" type="parTrans" cxnId="{5E5C09F0-5641-441F-835E-EEA2F6CD82EE}">
      <dgm:prSet/>
      <dgm:spPr/>
      <dgm:t>
        <a:bodyPr/>
        <a:lstStyle/>
        <a:p>
          <a:endParaRPr lang="en-US"/>
        </a:p>
      </dgm:t>
    </dgm:pt>
    <dgm:pt modelId="{73E51441-6917-4A40-8183-B50D664C26AC}" type="sibTrans" cxnId="{5E5C09F0-5641-441F-835E-EEA2F6CD82EE}">
      <dgm:prSet/>
      <dgm:spPr/>
      <dgm:t>
        <a:bodyPr/>
        <a:lstStyle/>
        <a:p>
          <a:endParaRPr lang="en-US"/>
        </a:p>
      </dgm:t>
    </dgm:pt>
    <dgm:pt modelId="{B6B84CF4-E772-4475-8E35-EDDFA5659DC2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১৯৪০খ্রিঃ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AFA32-38B1-4C21-BCD9-9E23177EC198}" type="parTrans" cxnId="{B4E85534-13CD-4D66-8FC4-AA5E442BF712}">
      <dgm:prSet/>
      <dgm:spPr/>
      <dgm:t>
        <a:bodyPr/>
        <a:lstStyle/>
        <a:p>
          <a:endParaRPr lang="en-US"/>
        </a:p>
      </dgm:t>
    </dgm:pt>
    <dgm:pt modelId="{888F2CAD-0589-4B72-9CD6-D17003CF81EC}" type="sibTrans" cxnId="{B4E85534-13CD-4D66-8FC4-AA5E442BF712}">
      <dgm:prSet/>
      <dgm:spPr/>
      <dgm:t>
        <a:bodyPr/>
        <a:lstStyle/>
        <a:p>
          <a:endParaRPr lang="en-US"/>
        </a:p>
      </dgm:t>
    </dgm:pt>
    <dgm:pt modelId="{9C6EF790-48A6-4FAB-AAE5-0BA52A1E9D23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D14AE-7C10-46B6-A73D-0E9DE8B9BA83}" type="parTrans" cxnId="{D53B2638-AE9B-4429-9B07-5F1E4C1C29F8}">
      <dgm:prSet/>
      <dgm:spPr/>
      <dgm:t>
        <a:bodyPr/>
        <a:lstStyle/>
        <a:p>
          <a:endParaRPr lang="en-US"/>
        </a:p>
      </dgm:t>
    </dgm:pt>
    <dgm:pt modelId="{5B037071-387D-452D-9890-F7EB5DEC03C2}" type="sibTrans" cxnId="{D53B2638-AE9B-4429-9B07-5F1E4C1C29F8}">
      <dgm:prSet/>
      <dgm:spPr/>
      <dgm:t>
        <a:bodyPr/>
        <a:lstStyle/>
        <a:p>
          <a:endParaRPr lang="en-US"/>
        </a:p>
      </dgm:t>
    </dgm:pt>
    <dgm:pt modelId="{9F608E58-D444-49DC-8036-D80A303E12C7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ঢাবিশ্বঃ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</a:p>
      </dgm:t>
    </dgm:pt>
    <dgm:pt modelId="{4E150541-DB71-43F8-A5A5-DB88C7B1D3F0}" type="parTrans" cxnId="{7803A398-8BD0-47F0-9A02-29044A93B6A6}">
      <dgm:prSet/>
      <dgm:spPr/>
      <dgm:t>
        <a:bodyPr/>
        <a:lstStyle/>
        <a:p>
          <a:endParaRPr lang="en-US"/>
        </a:p>
      </dgm:t>
    </dgm:pt>
    <dgm:pt modelId="{A65EE2A6-D92B-4696-BD0F-07969CB2F96A}" type="sibTrans" cxnId="{7803A398-8BD0-47F0-9A02-29044A93B6A6}">
      <dgm:prSet/>
      <dgm:spPr/>
      <dgm:t>
        <a:bodyPr/>
        <a:lstStyle/>
        <a:p>
          <a:endParaRPr lang="en-US"/>
        </a:p>
      </dgm:t>
    </dgm:pt>
    <dgm:pt modelId="{E042945F-2149-415A-95B0-EA26D382E24D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সহঃপরিচালক,শিশু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13A1-1785-4A92-BF63-CB32C1D611A5}" type="parTrans" cxnId="{3FDC6E98-1536-4E7B-A551-4CA2C1FDEE29}">
      <dgm:prSet/>
      <dgm:spPr/>
      <dgm:t>
        <a:bodyPr/>
        <a:lstStyle/>
        <a:p>
          <a:endParaRPr lang="en-US"/>
        </a:p>
      </dgm:t>
    </dgm:pt>
    <dgm:pt modelId="{BCF62621-E049-4982-A48F-F68A6B504395}" type="sibTrans" cxnId="{3FDC6E98-1536-4E7B-A551-4CA2C1FDEE29}">
      <dgm:prSet/>
      <dgm:spPr/>
      <dgm:t>
        <a:bodyPr/>
        <a:lstStyle/>
        <a:p>
          <a:endParaRPr lang="en-US"/>
        </a:p>
      </dgm:t>
    </dgm:pt>
    <dgm:pt modelId="{182C0879-B04A-4F14-886C-A75B641E07F3}">
      <dgm:prSet phldrT="[Text]" custT="1"/>
      <dgm:spPr/>
      <dgm:t>
        <a:bodyPr/>
        <a:lstStyle/>
        <a:p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দুবার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অগ্রণিব্যাংক,শিশু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পুঃও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বাংলাএকাঃ</a:t>
          </a:r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5A302F-ECAD-40FE-9502-0CB9032D1BC5}" type="parTrans" cxnId="{7206357E-B067-45C7-A85E-09FA484F658C}">
      <dgm:prSet/>
      <dgm:spPr/>
      <dgm:t>
        <a:bodyPr/>
        <a:lstStyle/>
        <a:p>
          <a:endParaRPr lang="en-US"/>
        </a:p>
      </dgm:t>
    </dgm:pt>
    <dgm:pt modelId="{90DAEA97-12CC-49EA-8E80-CE2733CE2159}" type="sibTrans" cxnId="{7206357E-B067-45C7-A85E-09FA484F658C}">
      <dgm:prSet/>
      <dgm:spPr/>
      <dgm:t>
        <a:bodyPr/>
        <a:lstStyle/>
        <a:p>
          <a:endParaRPr lang="en-US"/>
        </a:p>
      </dgm:t>
    </dgm:pt>
    <dgm:pt modelId="{D1FD611D-6E9E-4982-9A7B-187A4A67C4B4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E7CF92-6AFE-4B99-90D3-F51A251E2306}" type="parTrans" cxnId="{7C1789FE-7F23-4C44-AC8A-F2E901A85FB0}">
      <dgm:prSet/>
      <dgm:spPr/>
      <dgm:t>
        <a:bodyPr/>
        <a:lstStyle/>
        <a:p>
          <a:endParaRPr lang="en-US"/>
        </a:p>
      </dgm:t>
    </dgm:pt>
    <dgm:pt modelId="{61107809-83B5-4810-B0E8-7AEFFE725482}" type="sibTrans" cxnId="{7C1789FE-7F23-4C44-AC8A-F2E901A85FB0}">
      <dgm:prSet/>
      <dgm:spPr/>
      <dgm:t>
        <a:bodyPr/>
        <a:lstStyle/>
        <a:p>
          <a:endParaRPr lang="en-US"/>
        </a:p>
      </dgm:t>
    </dgm:pt>
    <dgm:pt modelId="{963B79D9-6855-48F6-86F8-C49A2ECD48AD}" type="pres">
      <dgm:prSet presAssocID="{A76480F7-EDB0-4E71-9C7B-0B46352D04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5CF7BC4-83DB-4C50-AA09-A0423635EBD4}" type="pres">
      <dgm:prSet presAssocID="{867983B8-7BAD-4876-BEAD-BD98E5E55E3E}" presName="centerShape" presStyleLbl="node0" presStyleIdx="0" presStyleCnt="1"/>
      <dgm:spPr/>
    </dgm:pt>
    <dgm:pt modelId="{E0C70BA4-6400-4649-9991-54165DD4BF29}" type="pres">
      <dgm:prSet presAssocID="{D5BAFA32-38B1-4C21-BCD9-9E23177EC198}" presName="parTrans" presStyleLbl="sibTrans2D1" presStyleIdx="0" presStyleCnt="6"/>
      <dgm:spPr/>
    </dgm:pt>
    <dgm:pt modelId="{F7EAAE8F-88F4-4A8D-A7FA-102A4EC9D7F9}" type="pres">
      <dgm:prSet presAssocID="{D5BAFA32-38B1-4C21-BCD9-9E23177EC198}" presName="connectorText" presStyleLbl="sibTrans2D1" presStyleIdx="0" presStyleCnt="6"/>
      <dgm:spPr/>
    </dgm:pt>
    <dgm:pt modelId="{498E9B10-B934-42A5-82B2-458ECD7504B4}" type="pres">
      <dgm:prSet presAssocID="{B6B84CF4-E772-4475-8E35-EDDFA5659DC2}" presName="node" presStyleLbl="node1" presStyleIdx="0" presStyleCnt="6">
        <dgm:presLayoutVars>
          <dgm:bulletEnabled val="1"/>
        </dgm:presLayoutVars>
      </dgm:prSet>
      <dgm:spPr/>
    </dgm:pt>
    <dgm:pt modelId="{80099BC1-72B4-406A-BA2E-0D5F8B90DF27}" type="pres">
      <dgm:prSet presAssocID="{CC6D14AE-7C10-46B6-A73D-0E9DE8B9BA83}" presName="parTrans" presStyleLbl="sibTrans2D1" presStyleIdx="1" presStyleCnt="6"/>
      <dgm:spPr/>
    </dgm:pt>
    <dgm:pt modelId="{2B5FCD6D-3299-4048-BEC8-9C9F4948423A}" type="pres">
      <dgm:prSet presAssocID="{CC6D14AE-7C10-46B6-A73D-0E9DE8B9BA83}" presName="connectorText" presStyleLbl="sibTrans2D1" presStyleIdx="1" presStyleCnt="6"/>
      <dgm:spPr/>
    </dgm:pt>
    <dgm:pt modelId="{8B822EC4-1B9D-4A0A-BB55-4DA61E9ACA7D}" type="pres">
      <dgm:prSet presAssocID="{9C6EF790-48A6-4FAB-AAE5-0BA52A1E9D23}" presName="node" presStyleLbl="node1" presStyleIdx="1" presStyleCnt="6">
        <dgm:presLayoutVars>
          <dgm:bulletEnabled val="1"/>
        </dgm:presLayoutVars>
      </dgm:prSet>
      <dgm:spPr/>
    </dgm:pt>
    <dgm:pt modelId="{FF94D109-2C26-4A05-B3CF-CB35774EE6EE}" type="pres">
      <dgm:prSet presAssocID="{4E150541-DB71-43F8-A5A5-DB88C7B1D3F0}" presName="parTrans" presStyleLbl="sibTrans2D1" presStyleIdx="2" presStyleCnt="6"/>
      <dgm:spPr/>
    </dgm:pt>
    <dgm:pt modelId="{56CFCA1F-5926-43F5-8D7A-5027145C68C1}" type="pres">
      <dgm:prSet presAssocID="{4E150541-DB71-43F8-A5A5-DB88C7B1D3F0}" presName="connectorText" presStyleLbl="sibTrans2D1" presStyleIdx="2" presStyleCnt="6"/>
      <dgm:spPr/>
    </dgm:pt>
    <dgm:pt modelId="{5B15B4A3-1593-4187-81E9-2801877C9645}" type="pres">
      <dgm:prSet presAssocID="{9F608E58-D444-49DC-8036-D80A303E12C7}" presName="node" presStyleLbl="node1" presStyleIdx="2" presStyleCnt="6">
        <dgm:presLayoutVars>
          <dgm:bulletEnabled val="1"/>
        </dgm:presLayoutVars>
      </dgm:prSet>
      <dgm:spPr/>
    </dgm:pt>
    <dgm:pt modelId="{2C298CFF-93A9-46AD-9E84-64F0CCAC1819}" type="pres">
      <dgm:prSet presAssocID="{E84913A1-1785-4A92-BF63-CB32C1D611A5}" presName="parTrans" presStyleLbl="sibTrans2D1" presStyleIdx="3" presStyleCnt="6"/>
      <dgm:spPr/>
    </dgm:pt>
    <dgm:pt modelId="{4B536CCE-63C5-4D7D-AF21-064FCFB366F8}" type="pres">
      <dgm:prSet presAssocID="{E84913A1-1785-4A92-BF63-CB32C1D611A5}" presName="connectorText" presStyleLbl="sibTrans2D1" presStyleIdx="3" presStyleCnt="6"/>
      <dgm:spPr/>
    </dgm:pt>
    <dgm:pt modelId="{5F1F5358-72C7-4DFC-B468-31D8B9613E10}" type="pres">
      <dgm:prSet presAssocID="{E042945F-2149-415A-95B0-EA26D382E24D}" presName="node" presStyleLbl="node1" presStyleIdx="3" presStyleCnt="6">
        <dgm:presLayoutVars>
          <dgm:bulletEnabled val="1"/>
        </dgm:presLayoutVars>
      </dgm:prSet>
      <dgm:spPr/>
    </dgm:pt>
    <dgm:pt modelId="{6D0C4D08-3AA5-4FC1-9B5D-20FC0A68EA2B}" type="pres">
      <dgm:prSet presAssocID="{7AE7CF92-6AFE-4B99-90D3-F51A251E2306}" presName="parTrans" presStyleLbl="sibTrans2D1" presStyleIdx="4" presStyleCnt="6"/>
      <dgm:spPr/>
    </dgm:pt>
    <dgm:pt modelId="{FD8AF153-39C7-4D84-A603-B4D507E2C7EB}" type="pres">
      <dgm:prSet presAssocID="{7AE7CF92-6AFE-4B99-90D3-F51A251E2306}" presName="connectorText" presStyleLbl="sibTrans2D1" presStyleIdx="4" presStyleCnt="6"/>
      <dgm:spPr/>
    </dgm:pt>
    <dgm:pt modelId="{08E81CFD-B9EE-4303-A5D0-A616FD94AA45}" type="pres">
      <dgm:prSet presAssocID="{D1FD611D-6E9E-4982-9A7B-187A4A67C4B4}" presName="node" presStyleLbl="node1" presStyleIdx="4" presStyleCnt="6" custRadScaleRad="100707" custRadScaleInc="-359">
        <dgm:presLayoutVars>
          <dgm:bulletEnabled val="1"/>
        </dgm:presLayoutVars>
      </dgm:prSet>
      <dgm:spPr/>
    </dgm:pt>
    <dgm:pt modelId="{F6DA5102-1837-4546-A71B-A421CA6DB6F7}" type="pres">
      <dgm:prSet presAssocID="{325A302F-ECAD-40FE-9502-0CB9032D1BC5}" presName="parTrans" presStyleLbl="sibTrans2D1" presStyleIdx="5" presStyleCnt="6"/>
      <dgm:spPr/>
    </dgm:pt>
    <dgm:pt modelId="{4BA9718C-B174-4AA9-AAB0-F1A1C9AA6C0E}" type="pres">
      <dgm:prSet presAssocID="{325A302F-ECAD-40FE-9502-0CB9032D1BC5}" presName="connectorText" presStyleLbl="sibTrans2D1" presStyleIdx="5" presStyleCnt="6"/>
      <dgm:spPr/>
    </dgm:pt>
    <dgm:pt modelId="{3E9269FC-7DEE-4EB5-9421-4E31EA2604CC}" type="pres">
      <dgm:prSet presAssocID="{182C0879-B04A-4F14-886C-A75B641E07F3}" presName="node" presStyleLbl="node1" presStyleIdx="5" presStyleCnt="6">
        <dgm:presLayoutVars>
          <dgm:bulletEnabled val="1"/>
        </dgm:presLayoutVars>
      </dgm:prSet>
      <dgm:spPr/>
    </dgm:pt>
  </dgm:ptLst>
  <dgm:cxnLst>
    <dgm:cxn modelId="{52783120-8314-4A17-A095-8DC342FAE630}" type="presOf" srcId="{E84913A1-1785-4A92-BF63-CB32C1D611A5}" destId="{2C298CFF-93A9-46AD-9E84-64F0CCAC1819}" srcOrd="0" destOrd="0" presId="urn:microsoft.com/office/officeart/2005/8/layout/radial5"/>
    <dgm:cxn modelId="{6F0ADF20-B368-4CC9-91AC-8FD35BD3FFDE}" type="presOf" srcId="{867983B8-7BAD-4876-BEAD-BD98E5E55E3E}" destId="{65CF7BC4-83DB-4C50-AA09-A0423635EBD4}" srcOrd="0" destOrd="0" presId="urn:microsoft.com/office/officeart/2005/8/layout/radial5"/>
    <dgm:cxn modelId="{FA13F321-0B69-4880-A669-CAA9294CFDF1}" type="presOf" srcId="{E042945F-2149-415A-95B0-EA26D382E24D}" destId="{5F1F5358-72C7-4DFC-B468-31D8B9613E10}" srcOrd="0" destOrd="0" presId="urn:microsoft.com/office/officeart/2005/8/layout/radial5"/>
    <dgm:cxn modelId="{B4E85534-13CD-4D66-8FC4-AA5E442BF712}" srcId="{867983B8-7BAD-4876-BEAD-BD98E5E55E3E}" destId="{B6B84CF4-E772-4475-8E35-EDDFA5659DC2}" srcOrd="0" destOrd="0" parTransId="{D5BAFA32-38B1-4C21-BCD9-9E23177EC198}" sibTransId="{888F2CAD-0589-4B72-9CD6-D17003CF81EC}"/>
    <dgm:cxn modelId="{88CFD136-0CF3-4D22-B3AC-6533B9C576A5}" type="presOf" srcId="{9F608E58-D444-49DC-8036-D80A303E12C7}" destId="{5B15B4A3-1593-4187-81E9-2801877C9645}" srcOrd="0" destOrd="0" presId="urn:microsoft.com/office/officeart/2005/8/layout/radial5"/>
    <dgm:cxn modelId="{D53B2638-AE9B-4429-9B07-5F1E4C1C29F8}" srcId="{867983B8-7BAD-4876-BEAD-BD98E5E55E3E}" destId="{9C6EF790-48A6-4FAB-AAE5-0BA52A1E9D23}" srcOrd="1" destOrd="0" parTransId="{CC6D14AE-7C10-46B6-A73D-0E9DE8B9BA83}" sibTransId="{5B037071-387D-452D-9890-F7EB5DEC03C2}"/>
    <dgm:cxn modelId="{356B763F-9BDF-44A5-A80F-52305FAEBE88}" type="presOf" srcId="{CC6D14AE-7C10-46B6-A73D-0E9DE8B9BA83}" destId="{2B5FCD6D-3299-4048-BEC8-9C9F4948423A}" srcOrd="1" destOrd="0" presId="urn:microsoft.com/office/officeart/2005/8/layout/radial5"/>
    <dgm:cxn modelId="{1AC7E266-5A08-4565-B6D2-147D5AAF038F}" type="presOf" srcId="{9C6EF790-48A6-4FAB-AAE5-0BA52A1E9D23}" destId="{8B822EC4-1B9D-4A0A-BB55-4DA61E9ACA7D}" srcOrd="0" destOrd="0" presId="urn:microsoft.com/office/officeart/2005/8/layout/radial5"/>
    <dgm:cxn modelId="{16E43647-21B3-4CF2-A1EB-13147F563FE7}" type="presOf" srcId="{7AE7CF92-6AFE-4B99-90D3-F51A251E2306}" destId="{6D0C4D08-3AA5-4FC1-9B5D-20FC0A68EA2B}" srcOrd="0" destOrd="0" presId="urn:microsoft.com/office/officeart/2005/8/layout/radial5"/>
    <dgm:cxn modelId="{A06BEF6E-A2A2-4CBC-A135-FF67A177FE25}" type="presOf" srcId="{7AE7CF92-6AFE-4B99-90D3-F51A251E2306}" destId="{FD8AF153-39C7-4D84-A603-B4D507E2C7EB}" srcOrd="1" destOrd="0" presId="urn:microsoft.com/office/officeart/2005/8/layout/radial5"/>
    <dgm:cxn modelId="{925B2051-48D8-48BB-B311-F32929688340}" type="presOf" srcId="{325A302F-ECAD-40FE-9502-0CB9032D1BC5}" destId="{F6DA5102-1837-4546-A71B-A421CA6DB6F7}" srcOrd="0" destOrd="0" presId="urn:microsoft.com/office/officeart/2005/8/layout/radial5"/>
    <dgm:cxn modelId="{7E9C5473-4C6F-4DFC-856A-3389FEEDFCD1}" type="presOf" srcId="{4E150541-DB71-43F8-A5A5-DB88C7B1D3F0}" destId="{FF94D109-2C26-4A05-B3CF-CB35774EE6EE}" srcOrd="0" destOrd="0" presId="urn:microsoft.com/office/officeart/2005/8/layout/radial5"/>
    <dgm:cxn modelId="{8D25E457-8881-4E61-B1B3-90AE5A764B25}" type="presOf" srcId="{E84913A1-1785-4A92-BF63-CB32C1D611A5}" destId="{4B536CCE-63C5-4D7D-AF21-064FCFB366F8}" srcOrd="1" destOrd="0" presId="urn:microsoft.com/office/officeart/2005/8/layout/radial5"/>
    <dgm:cxn modelId="{7206357E-B067-45C7-A85E-09FA484F658C}" srcId="{867983B8-7BAD-4876-BEAD-BD98E5E55E3E}" destId="{182C0879-B04A-4F14-886C-A75B641E07F3}" srcOrd="5" destOrd="0" parTransId="{325A302F-ECAD-40FE-9502-0CB9032D1BC5}" sibTransId="{90DAEA97-12CC-49EA-8E80-CE2733CE2159}"/>
    <dgm:cxn modelId="{3E9B5F7E-4858-49B0-97B3-6415F03D2497}" type="presOf" srcId="{B6B84CF4-E772-4475-8E35-EDDFA5659DC2}" destId="{498E9B10-B934-42A5-82B2-458ECD7504B4}" srcOrd="0" destOrd="0" presId="urn:microsoft.com/office/officeart/2005/8/layout/radial5"/>
    <dgm:cxn modelId="{8AF24E8C-2B56-464F-9F34-08AA8D56DAC3}" type="presOf" srcId="{D5BAFA32-38B1-4C21-BCD9-9E23177EC198}" destId="{E0C70BA4-6400-4649-9991-54165DD4BF29}" srcOrd="0" destOrd="0" presId="urn:microsoft.com/office/officeart/2005/8/layout/radial5"/>
    <dgm:cxn modelId="{3FDC6E98-1536-4E7B-A551-4CA2C1FDEE29}" srcId="{867983B8-7BAD-4876-BEAD-BD98E5E55E3E}" destId="{E042945F-2149-415A-95B0-EA26D382E24D}" srcOrd="3" destOrd="0" parTransId="{E84913A1-1785-4A92-BF63-CB32C1D611A5}" sibTransId="{BCF62621-E049-4982-A48F-F68A6B504395}"/>
    <dgm:cxn modelId="{7803A398-8BD0-47F0-9A02-29044A93B6A6}" srcId="{867983B8-7BAD-4876-BEAD-BD98E5E55E3E}" destId="{9F608E58-D444-49DC-8036-D80A303E12C7}" srcOrd="2" destOrd="0" parTransId="{4E150541-DB71-43F8-A5A5-DB88C7B1D3F0}" sibTransId="{A65EE2A6-D92B-4696-BD0F-07969CB2F96A}"/>
    <dgm:cxn modelId="{2E44109D-FCD0-4111-909B-46F8B905203A}" type="presOf" srcId="{4E150541-DB71-43F8-A5A5-DB88C7B1D3F0}" destId="{56CFCA1F-5926-43F5-8D7A-5027145C68C1}" srcOrd="1" destOrd="0" presId="urn:microsoft.com/office/officeart/2005/8/layout/radial5"/>
    <dgm:cxn modelId="{ABB863A0-A78A-464A-B84B-2D876000AA90}" type="presOf" srcId="{D1FD611D-6E9E-4982-9A7B-187A4A67C4B4}" destId="{08E81CFD-B9EE-4303-A5D0-A616FD94AA45}" srcOrd="0" destOrd="0" presId="urn:microsoft.com/office/officeart/2005/8/layout/radial5"/>
    <dgm:cxn modelId="{72B566BF-54C7-49C1-9603-5D65D809615E}" type="presOf" srcId="{182C0879-B04A-4F14-886C-A75B641E07F3}" destId="{3E9269FC-7DEE-4EB5-9421-4E31EA2604CC}" srcOrd="0" destOrd="0" presId="urn:microsoft.com/office/officeart/2005/8/layout/radial5"/>
    <dgm:cxn modelId="{9B2712C6-10FD-4B31-BA9C-E055AD147549}" type="presOf" srcId="{325A302F-ECAD-40FE-9502-0CB9032D1BC5}" destId="{4BA9718C-B174-4AA9-AAB0-F1A1C9AA6C0E}" srcOrd="1" destOrd="0" presId="urn:microsoft.com/office/officeart/2005/8/layout/radial5"/>
    <dgm:cxn modelId="{527B87CD-8A31-4C6D-A94B-52822CC4D6C6}" type="presOf" srcId="{CC6D14AE-7C10-46B6-A73D-0E9DE8B9BA83}" destId="{80099BC1-72B4-406A-BA2E-0D5F8B90DF27}" srcOrd="0" destOrd="0" presId="urn:microsoft.com/office/officeart/2005/8/layout/radial5"/>
    <dgm:cxn modelId="{1A86A8DF-AB15-4836-99D2-06A1EFF04FEE}" type="presOf" srcId="{A76480F7-EDB0-4E71-9C7B-0B46352D0434}" destId="{963B79D9-6855-48F6-86F8-C49A2ECD48AD}" srcOrd="0" destOrd="0" presId="urn:microsoft.com/office/officeart/2005/8/layout/radial5"/>
    <dgm:cxn modelId="{5E5C09F0-5641-441F-835E-EEA2F6CD82EE}" srcId="{A76480F7-EDB0-4E71-9C7B-0B46352D0434}" destId="{867983B8-7BAD-4876-BEAD-BD98E5E55E3E}" srcOrd="0" destOrd="0" parTransId="{83136A2F-4043-4F60-AD80-4107C8A51645}" sibTransId="{73E51441-6917-4A40-8183-B50D664C26AC}"/>
    <dgm:cxn modelId="{CCFA88F2-4724-4F96-A530-E5A558A3F548}" type="presOf" srcId="{D5BAFA32-38B1-4C21-BCD9-9E23177EC198}" destId="{F7EAAE8F-88F4-4A8D-A7FA-102A4EC9D7F9}" srcOrd="1" destOrd="0" presId="urn:microsoft.com/office/officeart/2005/8/layout/radial5"/>
    <dgm:cxn modelId="{7C1789FE-7F23-4C44-AC8A-F2E901A85FB0}" srcId="{867983B8-7BAD-4876-BEAD-BD98E5E55E3E}" destId="{D1FD611D-6E9E-4982-9A7B-187A4A67C4B4}" srcOrd="4" destOrd="0" parTransId="{7AE7CF92-6AFE-4B99-90D3-F51A251E2306}" sibTransId="{61107809-83B5-4810-B0E8-7AEFFE725482}"/>
    <dgm:cxn modelId="{294281FA-1592-45B3-9D96-33259E6DAD17}" type="presParOf" srcId="{963B79D9-6855-48F6-86F8-C49A2ECD48AD}" destId="{65CF7BC4-83DB-4C50-AA09-A0423635EBD4}" srcOrd="0" destOrd="0" presId="urn:microsoft.com/office/officeart/2005/8/layout/radial5"/>
    <dgm:cxn modelId="{AB322F4E-257E-452C-9439-814ACEC68068}" type="presParOf" srcId="{963B79D9-6855-48F6-86F8-C49A2ECD48AD}" destId="{E0C70BA4-6400-4649-9991-54165DD4BF29}" srcOrd="1" destOrd="0" presId="urn:microsoft.com/office/officeart/2005/8/layout/radial5"/>
    <dgm:cxn modelId="{465DE260-3581-4A32-A2C6-55F739A1C665}" type="presParOf" srcId="{E0C70BA4-6400-4649-9991-54165DD4BF29}" destId="{F7EAAE8F-88F4-4A8D-A7FA-102A4EC9D7F9}" srcOrd="0" destOrd="0" presId="urn:microsoft.com/office/officeart/2005/8/layout/radial5"/>
    <dgm:cxn modelId="{B0F03AE5-9D5B-4E0A-A16D-4E6FB5987B69}" type="presParOf" srcId="{963B79D9-6855-48F6-86F8-C49A2ECD48AD}" destId="{498E9B10-B934-42A5-82B2-458ECD7504B4}" srcOrd="2" destOrd="0" presId="urn:microsoft.com/office/officeart/2005/8/layout/radial5"/>
    <dgm:cxn modelId="{3ED0A727-D98F-4BC5-9AE0-F05C374CD637}" type="presParOf" srcId="{963B79D9-6855-48F6-86F8-C49A2ECD48AD}" destId="{80099BC1-72B4-406A-BA2E-0D5F8B90DF27}" srcOrd="3" destOrd="0" presId="urn:microsoft.com/office/officeart/2005/8/layout/radial5"/>
    <dgm:cxn modelId="{78EE00A2-9105-4B49-9397-5C2070DCD116}" type="presParOf" srcId="{80099BC1-72B4-406A-BA2E-0D5F8B90DF27}" destId="{2B5FCD6D-3299-4048-BEC8-9C9F4948423A}" srcOrd="0" destOrd="0" presId="urn:microsoft.com/office/officeart/2005/8/layout/radial5"/>
    <dgm:cxn modelId="{5031027A-F5F2-43CF-8039-81DF01C9A321}" type="presParOf" srcId="{963B79D9-6855-48F6-86F8-C49A2ECD48AD}" destId="{8B822EC4-1B9D-4A0A-BB55-4DA61E9ACA7D}" srcOrd="4" destOrd="0" presId="urn:microsoft.com/office/officeart/2005/8/layout/radial5"/>
    <dgm:cxn modelId="{C7D07BCF-76D7-44AA-A2CC-AF78B64ADBF6}" type="presParOf" srcId="{963B79D9-6855-48F6-86F8-C49A2ECD48AD}" destId="{FF94D109-2C26-4A05-B3CF-CB35774EE6EE}" srcOrd="5" destOrd="0" presId="urn:microsoft.com/office/officeart/2005/8/layout/radial5"/>
    <dgm:cxn modelId="{E27473A2-7DF6-4A4C-982D-65B2068B0F29}" type="presParOf" srcId="{FF94D109-2C26-4A05-B3CF-CB35774EE6EE}" destId="{56CFCA1F-5926-43F5-8D7A-5027145C68C1}" srcOrd="0" destOrd="0" presId="urn:microsoft.com/office/officeart/2005/8/layout/radial5"/>
    <dgm:cxn modelId="{BE54E7D4-38D4-4AAE-B345-0481E16E3D0A}" type="presParOf" srcId="{963B79D9-6855-48F6-86F8-C49A2ECD48AD}" destId="{5B15B4A3-1593-4187-81E9-2801877C9645}" srcOrd="6" destOrd="0" presId="urn:microsoft.com/office/officeart/2005/8/layout/radial5"/>
    <dgm:cxn modelId="{5D9829DA-2340-4C8E-BEDA-6E34BF814FF0}" type="presParOf" srcId="{963B79D9-6855-48F6-86F8-C49A2ECD48AD}" destId="{2C298CFF-93A9-46AD-9E84-64F0CCAC1819}" srcOrd="7" destOrd="0" presId="urn:microsoft.com/office/officeart/2005/8/layout/radial5"/>
    <dgm:cxn modelId="{5DDA1378-1577-411C-8395-D43D45F2B906}" type="presParOf" srcId="{2C298CFF-93A9-46AD-9E84-64F0CCAC1819}" destId="{4B536CCE-63C5-4D7D-AF21-064FCFB366F8}" srcOrd="0" destOrd="0" presId="urn:microsoft.com/office/officeart/2005/8/layout/radial5"/>
    <dgm:cxn modelId="{0C8A48D4-E477-48FE-A107-EBCDA795B8D9}" type="presParOf" srcId="{963B79D9-6855-48F6-86F8-C49A2ECD48AD}" destId="{5F1F5358-72C7-4DFC-B468-31D8B9613E10}" srcOrd="8" destOrd="0" presId="urn:microsoft.com/office/officeart/2005/8/layout/radial5"/>
    <dgm:cxn modelId="{F0BF462D-FEB8-484C-9C5F-A312301BA2D1}" type="presParOf" srcId="{963B79D9-6855-48F6-86F8-C49A2ECD48AD}" destId="{6D0C4D08-3AA5-4FC1-9B5D-20FC0A68EA2B}" srcOrd="9" destOrd="0" presId="urn:microsoft.com/office/officeart/2005/8/layout/radial5"/>
    <dgm:cxn modelId="{D32973F5-0C73-4800-923B-2257FE530447}" type="presParOf" srcId="{6D0C4D08-3AA5-4FC1-9B5D-20FC0A68EA2B}" destId="{FD8AF153-39C7-4D84-A603-B4D507E2C7EB}" srcOrd="0" destOrd="0" presId="urn:microsoft.com/office/officeart/2005/8/layout/radial5"/>
    <dgm:cxn modelId="{C0BFEBC1-6472-4BC8-837F-71714D938BE6}" type="presParOf" srcId="{963B79D9-6855-48F6-86F8-C49A2ECD48AD}" destId="{08E81CFD-B9EE-4303-A5D0-A616FD94AA45}" srcOrd="10" destOrd="0" presId="urn:microsoft.com/office/officeart/2005/8/layout/radial5"/>
    <dgm:cxn modelId="{1D7795B5-EF9E-4909-8E12-DE14D9519624}" type="presParOf" srcId="{963B79D9-6855-48F6-86F8-C49A2ECD48AD}" destId="{F6DA5102-1837-4546-A71B-A421CA6DB6F7}" srcOrd="11" destOrd="0" presId="urn:microsoft.com/office/officeart/2005/8/layout/radial5"/>
    <dgm:cxn modelId="{C34DF06B-9074-436F-9C9F-B2D49333E8A8}" type="presParOf" srcId="{F6DA5102-1837-4546-A71B-A421CA6DB6F7}" destId="{4BA9718C-B174-4AA9-AAB0-F1A1C9AA6C0E}" srcOrd="0" destOrd="0" presId="urn:microsoft.com/office/officeart/2005/8/layout/radial5"/>
    <dgm:cxn modelId="{BAD228DB-CA62-4560-BCB5-7C7F1551CDAE}" type="presParOf" srcId="{963B79D9-6855-48F6-86F8-C49A2ECD48AD}" destId="{3E9269FC-7DEE-4EB5-9421-4E31EA2604C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F7BC4-83DB-4C50-AA09-A0423635EBD4}">
      <dsp:nvSpPr>
        <dsp:cNvPr id="0" name=""/>
        <dsp:cNvSpPr/>
      </dsp:nvSpPr>
      <dsp:spPr>
        <a:xfrm>
          <a:off x="4026123" y="2457673"/>
          <a:ext cx="1752153" cy="17521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4282720" y="2714270"/>
        <a:ext cx="1238959" cy="1238959"/>
      </dsp:txXfrm>
    </dsp:sp>
    <dsp:sp modelId="{E0C70BA4-6400-4649-9991-54165DD4BF29}">
      <dsp:nvSpPr>
        <dsp:cNvPr id="0" name=""/>
        <dsp:cNvSpPr/>
      </dsp:nvSpPr>
      <dsp:spPr>
        <a:xfrm rot="16200000">
          <a:off x="4716448" y="1819846"/>
          <a:ext cx="371503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772174" y="1994718"/>
        <a:ext cx="260052" cy="357440"/>
      </dsp:txXfrm>
    </dsp:sp>
    <dsp:sp modelId="{498E9B10-B934-42A5-82B2-458ECD7504B4}">
      <dsp:nvSpPr>
        <dsp:cNvPr id="0" name=""/>
        <dsp:cNvSpPr/>
      </dsp:nvSpPr>
      <dsp:spPr>
        <a:xfrm>
          <a:off x="4026123" y="4569"/>
          <a:ext cx="1752153" cy="17521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১৯৪০খ্রিঃ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2720" y="261166"/>
        <a:ext cx="1238959" cy="1238959"/>
      </dsp:txXfrm>
    </dsp:sp>
    <dsp:sp modelId="{80099BC1-72B4-406A-BA2E-0D5F8B90DF27}">
      <dsp:nvSpPr>
        <dsp:cNvPr id="0" name=""/>
        <dsp:cNvSpPr/>
      </dsp:nvSpPr>
      <dsp:spPr>
        <a:xfrm rot="19800000">
          <a:off x="5769567" y="2427865"/>
          <a:ext cx="371503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77033" y="2574874"/>
        <a:ext cx="260052" cy="357440"/>
      </dsp:txXfrm>
    </dsp:sp>
    <dsp:sp modelId="{8B822EC4-1B9D-4A0A-BB55-4DA61E9ACA7D}">
      <dsp:nvSpPr>
        <dsp:cNvPr id="0" name=""/>
        <dsp:cNvSpPr/>
      </dsp:nvSpPr>
      <dsp:spPr>
        <a:xfrm>
          <a:off x="6150573" y="1231121"/>
          <a:ext cx="1752153" cy="1752153"/>
        </a:xfrm>
        <a:prstGeom prst="ellipse">
          <a:avLst/>
        </a:prstGeom>
        <a:solidFill>
          <a:schemeClr val="accent4">
            <a:hueOff val="-98522"/>
            <a:satOff val="2942"/>
            <a:lumOff val="113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চট্টগ্রামের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ইছামতি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07170" y="1487718"/>
        <a:ext cx="1238959" cy="1238959"/>
      </dsp:txXfrm>
    </dsp:sp>
    <dsp:sp modelId="{FF94D109-2C26-4A05-B3CF-CB35774EE6EE}">
      <dsp:nvSpPr>
        <dsp:cNvPr id="0" name=""/>
        <dsp:cNvSpPr/>
      </dsp:nvSpPr>
      <dsp:spPr>
        <a:xfrm rot="1800000">
          <a:off x="5769567" y="3643902"/>
          <a:ext cx="371503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777033" y="3735185"/>
        <a:ext cx="260052" cy="357440"/>
      </dsp:txXfrm>
    </dsp:sp>
    <dsp:sp modelId="{5B15B4A3-1593-4187-81E9-2801877C9645}">
      <dsp:nvSpPr>
        <dsp:cNvPr id="0" name=""/>
        <dsp:cNvSpPr/>
      </dsp:nvSpPr>
      <dsp:spPr>
        <a:xfrm>
          <a:off x="6150573" y="3684225"/>
          <a:ext cx="1752153" cy="1752153"/>
        </a:xfrm>
        <a:prstGeom prst="ellipse">
          <a:avLst/>
        </a:prstGeom>
        <a:solidFill>
          <a:schemeClr val="accent4">
            <a:hueOff val="-197045"/>
            <a:satOff val="5884"/>
            <a:lumOff val="227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ঢাবিশ্বঃ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এ</a:t>
          </a:r>
        </a:p>
      </dsp:txBody>
      <dsp:txXfrm>
        <a:off x="6407170" y="3940822"/>
        <a:ext cx="1238959" cy="1238959"/>
      </dsp:txXfrm>
    </dsp:sp>
    <dsp:sp modelId="{2C298CFF-93A9-46AD-9E84-64F0CCAC1819}">
      <dsp:nvSpPr>
        <dsp:cNvPr id="0" name=""/>
        <dsp:cNvSpPr/>
      </dsp:nvSpPr>
      <dsp:spPr>
        <a:xfrm rot="5400000">
          <a:off x="4716448" y="4251921"/>
          <a:ext cx="371503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772174" y="4315342"/>
        <a:ext cx="260052" cy="357440"/>
      </dsp:txXfrm>
    </dsp:sp>
    <dsp:sp modelId="{5F1F5358-72C7-4DFC-B468-31D8B9613E10}">
      <dsp:nvSpPr>
        <dsp:cNvPr id="0" name=""/>
        <dsp:cNvSpPr/>
      </dsp:nvSpPr>
      <dsp:spPr>
        <a:xfrm>
          <a:off x="4026123" y="4910777"/>
          <a:ext cx="1752153" cy="1752153"/>
        </a:xfrm>
        <a:prstGeom prst="ellipse">
          <a:avLst/>
        </a:prstGeom>
        <a:solidFill>
          <a:schemeClr val="accent4">
            <a:hueOff val="-295567"/>
            <a:satOff val="8825"/>
            <a:lumOff val="3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সহঃপরিচালক,শিশু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একাডেমি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2720" y="5167374"/>
        <a:ext cx="1238959" cy="1238959"/>
      </dsp:txXfrm>
    </dsp:sp>
    <dsp:sp modelId="{6D0C4D08-3AA5-4FC1-9B5D-20FC0A68EA2B}">
      <dsp:nvSpPr>
        <dsp:cNvPr id="0" name=""/>
        <dsp:cNvSpPr/>
      </dsp:nvSpPr>
      <dsp:spPr>
        <a:xfrm rot="8993538">
          <a:off x="3652600" y="3650100"/>
          <a:ext cx="380695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759104" y="3740601"/>
        <a:ext cx="266487" cy="357440"/>
      </dsp:txXfrm>
    </dsp:sp>
    <dsp:sp modelId="{08E81CFD-B9EE-4303-A5D0-A616FD94AA45}">
      <dsp:nvSpPr>
        <dsp:cNvPr id="0" name=""/>
        <dsp:cNvSpPr/>
      </dsp:nvSpPr>
      <dsp:spPr>
        <a:xfrm>
          <a:off x="1888978" y="3696916"/>
          <a:ext cx="1752153" cy="1752153"/>
        </a:xfrm>
        <a:prstGeom prst="ellipse">
          <a:avLst/>
        </a:prstGeom>
        <a:solidFill>
          <a:schemeClr val="accent4">
            <a:hueOff val="-394089"/>
            <a:satOff val="11767"/>
            <a:lumOff val="45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গল্প,উপন্যাস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প্রবন্ধ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45575" y="3953513"/>
        <a:ext cx="1238959" cy="1238959"/>
      </dsp:txXfrm>
    </dsp:sp>
    <dsp:sp modelId="{F6DA5102-1837-4546-A71B-A421CA6DB6F7}">
      <dsp:nvSpPr>
        <dsp:cNvPr id="0" name=""/>
        <dsp:cNvSpPr/>
      </dsp:nvSpPr>
      <dsp:spPr>
        <a:xfrm rot="12600000">
          <a:off x="3663328" y="2427865"/>
          <a:ext cx="371503" cy="595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767313" y="2574874"/>
        <a:ext cx="260052" cy="357440"/>
      </dsp:txXfrm>
    </dsp:sp>
    <dsp:sp modelId="{3E9269FC-7DEE-4EB5-9421-4E31EA2604CC}">
      <dsp:nvSpPr>
        <dsp:cNvPr id="0" name=""/>
        <dsp:cNvSpPr/>
      </dsp:nvSpPr>
      <dsp:spPr>
        <a:xfrm>
          <a:off x="1901672" y="1231121"/>
          <a:ext cx="1752153" cy="1752153"/>
        </a:xfrm>
        <a:prstGeom prst="ellipse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দুবার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অগ্রণিব্যাংক,শিশু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পুঃও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বাংলাএকাঃ</a:t>
          </a:r>
          <a:endParaRPr lang="en-US" sz="2000" kern="120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NikoshBAN" panose="02000000000000000000" pitchFamily="2" charset="0"/>
              <a:cs typeface="NikoshBAN" panose="02000000000000000000" pitchFamily="2" charset="0"/>
            </a:rPr>
            <a:t>পুরঃ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8269" y="1487718"/>
        <a:ext cx="1238959" cy="123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1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1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45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74080C-A1FF-4F83-984F-28374D2FB57F}"/>
              </a:ext>
            </a:extLst>
          </p:cNvPr>
          <p:cNvSpPr txBox="1"/>
          <p:nvPr userDrawn="1"/>
        </p:nvSpPr>
        <p:spPr>
          <a:xfrm>
            <a:off x="220853" y="1532964"/>
            <a:ext cx="1955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69EF5F-B8E8-4CB3-AC16-125E13271A4F}"/>
              </a:ext>
            </a:extLst>
          </p:cNvPr>
          <p:cNvSpPr txBox="1"/>
          <p:nvPr userDrawn="1"/>
        </p:nvSpPr>
        <p:spPr>
          <a:xfrm>
            <a:off x="248539" y="2143822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34C6A0-0D43-48C5-A1AC-6BA79F5E2424}"/>
              </a:ext>
            </a:extLst>
          </p:cNvPr>
          <p:cNvSpPr txBox="1"/>
          <p:nvPr userDrawn="1"/>
        </p:nvSpPr>
        <p:spPr>
          <a:xfrm>
            <a:off x="220853" y="2754078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শিখন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FAB43-4279-4E22-BA97-2E8535C01B59}"/>
              </a:ext>
            </a:extLst>
          </p:cNvPr>
          <p:cNvSpPr txBox="1"/>
          <p:nvPr userDrawn="1"/>
        </p:nvSpPr>
        <p:spPr>
          <a:xfrm>
            <a:off x="220853" y="3364334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4F97E14-CEA1-4FA4-987E-63ECD044D3FC}"/>
              </a:ext>
            </a:extLst>
          </p:cNvPr>
          <p:cNvSpPr txBox="1"/>
          <p:nvPr userDrawn="1"/>
        </p:nvSpPr>
        <p:spPr>
          <a:xfrm>
            <a:off x="220853" y="3974590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জোড়ায়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1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1D5DFF-5A6D-4255-B2CA-EEC9D518F762}"/>
              </a:ext>
            </a:extLst>
          </p:cNvPr>
          <p:cNvSpPr txBox="1"/>
          <p:nvPr userDrawn="1"/>
        </p:nvSpPr>
        <p:spPr>
          <a:xfrm>
            <a:off x="220853" y="4585448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2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BE5791-8B9B-4459-A20A-D368655E86BB}"/>
              </a:ext>
            </a:extLst>
          </p:cNvPr>
          <p:cNvSpPr txBox="1"/>
          <p:nvPr userDrawn="1"/>
        </p:nvSpPr>
        <p:spPr>
          <a:xfrm>
            <a:off x="220853" y="5170909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3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55902A-1012-452B-987E-7D8414E2F365}"/>
              </a:ext>
            </a:extLst>
          </p:cNvPr>
          <p:cNvSpPr txBox="1"/>
          <p:nvPr userDrawn="1"/>
        </p:nvSpPr>
        <p:spPr>
          <a:xfrm>
            <a:off x="220853" y="5756370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24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jpg"/><Relationship Id="rId7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477166685781338/?id=10000464062482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0"/>
            <a:ext cx="12026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4450"/>
            <a:ext cx="12026900" cy="676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0" y="1765300"/>
            <a:ext cx="76581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1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38FC0-3C50-4097-8858-F34ED16922D0}"/>
              </a:ext>
            </a:extLst>
          </p:cNvPr>
          <p:cNvSpPr txBox="1"/>
          <p:nvPr/>
        </p:nvSpPr>
        <p:spPr>
          <a:xfrm>
            <a:off x="4165600" y="800100"/>
            <a:ext cx="474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95BE2-C53E-429F-811A-855EABAC1F3C}"/>
              </a:ext>
            </a:extLst>
          </p:cNvPr>
          <p:cNvSpPr txBox="1"/>
          <p:nvPr/>
        </p:nvSpPr>
        <p:spPr>
          <a:xfrm>
            <a:off x="2641600" y="2717800"/>
            <a:ext cx="1018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 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রেছে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1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1940D-B8BE-4DC0-8750-F6E8A4E5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9" t="19681" r="-1737" b="17849"/>
          <a:stretch/>
        </p:blipFill>
        <p:spPr>
          <a:xfrm>
            <a:off x="3676650" y="1640494"/>
            <a:ext cx="7080250" cy="46968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DA70A-0A15-40FA-8285-0CE5D58EFEC1}"/>
              </a:ext>
            </a:extLst>
          </p:cNvPr>
          <p:cNvSpPr txBox="1"/>
          <p:nvPr/>
        </p:nvSpPr>
        <p:spPr>
          <a:xfrm>
            <a:off x="3790950" y="255499"/>
            <a:ext cx="652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B18D8-0D98-4AB2-8228-2E74D1497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778" t="28519" r="32518" b="13518"/>
          <a:stretch/>
        </p:blipFill>
        <p:spPr>
          <a:xfrm>
            <a:off x="4000500" y="996950"/>
            <a:ext cx="6807200" cy="48641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449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20949-A346-4E33-A24B-74D1F639CD57}"/>
              </a:ext>
            </a:extLst>
          </p:cNvPr>
          <p:cNvSpPr txBox="1"/>
          <p:nvPr/>
        </p:nvSpPr>
        <p:spPr>
          <a:xfrm>
            <a:off x="5499100" y="0"/>
            <a:ext cx="20574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4559F-0B52-4177-830D-7E86C410DEB6}"/>
              </a:ext>
            </a:extLst>
          </p:cNvPr>
          <p:cNvSpPr txBox="1"/>
          <p:nvPr/>
        </p:nvSpPr>
        <p:spPr>
          <a:xfrm>
            <a:off x="3517900" y="984081"/>
            <a:ext cx="6019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তরটিতে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E7936-DBF8-4B2D-B553-8DA4151B8BF0}"/>
              </a:ext>
            </a:extLst>
          </p:cNvPr>
          <p:cNvSpPr txBox="1"/>
          <p:nvPr/>
        </p:nvSpPr>
        <p:spPr>
          <a:xfrm>
            <a:off x="2933700" y="1968162"/>
            <a:ext cx="76835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ৌদ্ধ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্ষুদেরকী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 </a:t>
            </a: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1CA4BBA-0840-4BA7-8734-4B2A35EE0375}"/>
              </a:ext>
            </a:extLst>
          </p:cNvPr>
          <p:cNvSpPr/>
          <p:nvPr/>
        </p:nvSpPr>
        <p:spPr>
          <a:xfrm>
            <a:off x="7073900" y="2853409"/>
            <a:ext cx="1003300" cy="9679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6AE01F57-F7F1-4A39-996E-6D7AD123C5AA}"/>
              </a:ext>
            </a:extLst>
          </p:cNvPr>
          <p:cNvSpPr/>
          <p:nvPr/>
        </p:nvSpPr>
        <p:spPr>
          <a:xfrm>
            <a:off x="7035800" y="3738658"/>
            <a:ext cx="1003300" cy="9679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0A9001AA-41CF-40C1-B9BD-B7E56CE15728}"/>
              </a:ext>
            </a:extLst>
          </p:cNvPr>
          <p:cNvSpPr/>
          <p:nvPr/>
        </p:nvSpPr>
        <p:spPr>
          <a:xfrm>
            <a:off x="7054850" y="4602222"/>
            <a:ext cx="1003300" cy="9679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D6182A-4F1B-41E2-B269-F772A34E5CE2}"/>
              </a:ext>
            </a:extLst>
          </p:cNvPr>
          <p:cNvSpPr txBox="1"/>
          <p:nvPr/>
        </p:nvSpPr>
        <p:spPr>
          <a:xfrm>
            <a:off x="7296150" y="5642758"/>
            <a:ext cx="762000" cy="749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FAA89-A98B-4F8C-99AC-9548A4B748D2}"/>
              </a:ext>
            </a:extLst>
          </p:cNvPr>
          <p:cNvSpPr txBox="1"/>
          <p:nvPr/>
        </p:nvSpPr>
        <p:spPr>
          <a:xfrm>
            <a:off x="7296150" y="559185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√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1CA990-1E7C-4E91-ADC8-D41E3515367D}"/>
              </a:ext>
            </a:extLst>
          </p:cNvPr>
          <p:cNvSpPr txBox="1"/>
          <p:nvPr/>
        </p:nvSpPr>
        <p:spPr>
          <a:xfrm>
            <a:off x="3676650" y="5540492"/>
            <a:ext cx="309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ঘ)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2C1677-7827-4D18-AC84-092BE90FEC89}"/>
              </a:ext>
            </a:extLst>
          </p:cNvPr>
          <p:cNvSpPr txBox="1"/>
          <p:nvPr/>
        </p:nvSpPr>
        <p:spPr>
          <a:xfrm>
            <a:off x="3676650" y="3773610"/>
            <a:ext cx="309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6636B6-5746-4933-A064-6A3CE237781F}"/>
              </a:ext>
            </a:extLst>
          </p:cNvPr>
          <p:cNvSpPr txBox="1"/>
          <p:nvPr/>
        </p:nvSpPr>
        <p:spPr>
          <a:xfrm>
            <a:off x="3676650" y="4641854"/>
            <a:ext cx="309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মহাথের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86AFB9-8797-451F-9BE0-0DA32B1EB994}"/>
              </a:ext>
            </a:extLst>
          </p:cNvPr>
          <p:cNvSpPr txBox="1"/>
          <p:nvPr/>
        </p:nvSpPr>
        <p:spPr>
          <a:xfrm>
            <a:off x="3676650" y="2905366"/>
            <a:ext cx="30988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3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  <p:bldP spid="19" grpId="0" animBg="1"/>
      <p:bldP spid="20" grpId="0" animBg="1"/>
      <p:bldP spid="6" grpId="0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3D098-9F47-4109-BC56-4CB87425F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4" t="31296" r="15778" b="15372"/>
          <a:stretch/>
        </p:blipFill>
        <p:spPr>
          <a:xfrm>
            <a:off x="2578100" y="1511300"/>
            <a:ext cx="4546600" cy="3657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4679E8-9110-45CD-AEF5-26E99CCBF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4" t="24630" r="3037" b="15371"/>
          <a:stretch/>
        </p:blipFill>
        <p:spPr>
          <a:xfrm>
            <a:off x="7480300" y="1511300"/>
            <a:ext cx="4445000" cy="3657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FDE9E-9159-486A-9017-8C8C72BB349D}"/>
              </a:ext>
            </a:extLst>
          </p:cNvPr>
          <p:cNvSpPr txBox="1"/>
          <p:nvPr/>
        </p:nvSpPr>
        <p:spPr>
          <a:xfrm>
            <a:off x="4152900" y="241300"/>
            <a:ext cx="683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5307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B7E81-8797-48A9-9B5C-8EF2CDDF593C}"/>
              </a:ext>
            </a:extLst>
          </p:cNvPr>
          <p:cNvSpPr txBox="1"/>
          <p:nvPr/>
        </p:nvSpPr>
        <p:spPr>
          <a:xfrm>
            <a:off x="4762500" y="457200"/>
            <a:ext cx="31115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0B75F-53F9-4F4E-8572-1F2B0BF538E7}"/>
              </a:ext>
            </a:extLst>
          </p:cNvPr>
          <p:cNvSpPr/>
          <p:nvPr/>
        </p:nvSpPr>
        <p:spPr>
          <a:xfrm>
            <a:off x="3520440" y="2406134"/>
            <a:ext cx="7589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8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C9B26-06DF-4926-A60F-139ADAEE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2233392"/>
            <a:ext cx="7734300" cy="315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32654-DA07-4A72-BAD2-8FFD02082180}"/>
              </a:ext>
            </a:extLst>
          </p:cNvPr>
          <p:cNvSpPr txBox="1"/>
          <p:nvPr/>
        </p:nvSpPr>
        <p:spPr>
          <a:xfrm>
            <a:off x="4521200" y="228600"/>
            <a:ext cx="467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9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37" y="1807082"/>
            <a:ext cx="2671763" cy="3349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89" y="2234326"/>
            <a:ext cx="2365375" cy="273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100" y="2405432"/>
            <a:ext cx="4584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2289" y="1526697"/>
            <a:ext cx="3568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1689" y="235850"/>
            <a:ext cx="2813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21787" y="989902"/>
            <a:ext cx="275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0853" y="1532964"/>
            <a:ext cx="19558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39" y="2143822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853" y="2754078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853" y="3364334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853" y="3974590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জোড়ায়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853" y="4585448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853" y="5170909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বাড়ীর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853" y="5756370"/>
            <a:ext cx="1955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ধন্যবাদ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9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31F3C22D-9AB6-4F99-A5A3-78CD1427F576}"/>
              </a:ext>
            </a:extLst>
          </p:cNvPr>
          <p:cNvSpPr txBox="1"/>
          <p:nvPr/>
        </p:nvSpPr>
        <p:spPr>
          <a:xfrm>
            <a:off x="4693920" y="2377440"/>
            <a:ext cx="3855720" cy="92333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https://www.facebook.com/100004640624825/videos/1477166685781338/?id=100004640624825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8BE45-DE11-4872-8CEA-F84DC4638236}"/>
              </a:ext>
            </a:extLst>
          </p:cNvPr>
          <p:cNvSpPr txBox="1"/>
          <p:nvPr/>
        </p:nvSpPr>
        <p:spPr>
          <a:xfrm>
            <a:off x="3230880" y="548640"/>
            <a:ext cx="743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2029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0" y="350322"/>
            <a:ext cx="772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মংড়ুর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0" y="299720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500" y="1816100"/>
            <a:ext cx="9080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0" y="457200"/>
            <a:ext cx="8445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36746090"/>
              </p:ext>
            </p:extLst>
          </p:nvPr>
        </p:nvGraphicFramePr>
        <p:xfrm>
          <a:off x="2032000" y="190500"/>
          <a:ext cx="9804400" cy="666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24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88D36198-51EB-49C7-A63D-9A4448FBACDB}"/>
              </a:ext>
            </a:extLst>
          </p:cNvPr>
          <p:cNvSpPr/>
          <p:nvPr/>
        </p:nvSpPr>
        <p:spPr>
          <a:xfrm>
            <a:off x="3613150" y="533400"/>
            <a:ext cx="4965700" cy="289560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AA81C-7E29-42F6-BDA8-E25DA9ACA817}"/>
              </a:ext>
            </a:extLst>
          </p:cNvPr>
          <p:cNvSpPr txBox="1"/>
          <p:nvPr/>
        </p:nvSpPr>
        <p:spPr>
          <a:xfrm>
            <a:off x="3987800" y="1143000"/>
            <a:ext cx="535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7E303-DC23-4A2C-B220-D7905E2238CD}"/>
              </a:ext>
            </a:extLst>
          </p:cNvPr>
          <p:cNvSpPr txBox="1"/>
          <p:nvPr/>
        </p:nvSpPr>
        <p:spPr>
          <a:xfrm>
            <a:off x="3613150" y="4152900"/>
            <a:ext cx="77343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ল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13B135-59B3-469F-9ACA-4C739E11A6EE}"/>
              </a:ext>
            </a:extLst>
          </p:cNvPr>
          <p:cNvSpPr txBox="1"/>
          <p:nvPr/>
        </p:nvSpPr>
        <p:spPr>
          <a:xfrm>
            <a:off x="4406900" y="558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D9CCE-793D-4442-BE0E-E7473A1C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1790700"/>
            <a:ext cx="5956300" cy="2840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D8EFA-F29A-4A76-8C92-B9F98E5CAFA6}"/>
              </a:ext>
            </a:extLst>
          </p:cNvPr>
          <p:cNvSpPr txBox="1"/>
          <p:nvPr/>
        </p:nvSpPr>
        <p:spPr>
          <a:xfrm>
            <a:off x="3327400" y="5283200"/>
            <a:ext cx="637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6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F49AC71-C427-4763-AA2B-0ABBB8280C53}"/>
              </a:ext>
            </a:extLst>
          </p:cNvPr>
          <p:cNvSpPr/>
          <p:nvPr/>
        </p:nvSpPr>
        <p:spPr>
          <a:xfrm>
            <a:off x="4762500" y="355600"/>
            <a:ext cx="4533900" cy="2311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81B68-F2F2-4F23-8390-E13CB7452F65}"/>
              </a:ext>
            </a:extLst>
          </p:cNvPr>
          <p:cNvSpPr txBox="1"/>
          <p:nvPr/>
        </p:nvSpPr>
        <p:spPr>
          <a:xfrm>
            <a:off x="5600700" y="849580"/>
            <a:ext cx="336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E1AF5-7329-42C4-97A7-8ABB3E195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285" y="2996429"/>
            <a:ext cx="5318329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312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NikoshBAN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28</cp:revision>
  <dcterms:created xsi:type="dcterms:W3CDTF">2019-12-25T19:44:29Z</dcterms:created>
  <dcterms:modified xsi:type="dcterms:W3CDTF">2019-12-27T19:59:53Z</dcterms:modified>
</cp:coreProperties>
</file>