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71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6" r:id="rId10"/>
    <p:sldId id="280" r:id="rId11"/>
    <p:sldId id="281" r:id="rId12"/>
    <p:sldId id="282" r:id="rId13"/>
    <p:sldId id="283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2D934-30C2-43B3-9059-931E29934D82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F6EFED-EB61-43E6-814D-3FEF7C9D2416}">
      <dgm:prSet phldrT="[Text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বাইনারি সংখ্যা পদ্ধতি</a:t>
          </a:r>
          <a:endParaRPr lang="en-US" dirty="0">
            <a:solidFill>
              <a:schemeClr val="tx1"/>
            </a:solidFill>
          </a:endParaRPr>
        </a:p>
      </dgm:t>
    </dgm:pt>
    <dgm:pt modelId="{404B00F5-A1D3-4702-9F3D-7D5CAC9BD7DE}" type="parTrans" cxnId="{C68CB219-7D02-4BDC-92C0-AFB61BB4A540}">
      <dgm:prSet/>
      <dgm:spPr/>
      <dgm:t>
        <a:bodyPr/>
        <a:lstStyle/>
        <a:p>
          <a:endParaRPr lang="en-US"/>
        </a:p>
      </dgm:t>
    </dgm:pt>
    <dgm:pt modelId="{E2DB7171-DC07-414E-A77C-330886B9ADFA}" type="sibTrans" cxnId="{C68CB219-7D02-4BDC-92C0-AFB61BB4A540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দশমিক সংখ্যা পদ্ধতি</a:t>
          </a:r>
          <a:endParaRPr lang="en-US" dirty="0"/>
        </a:p>
      </dgm:t>
    </dgm:pt>
    <dgm:pt modelId="{7B78533C-6953-4B7E-8DA7-368B63DA62E0}">
      <dgm:prSet phldrT="[Text]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সংখ্যা পদ্ধতি</a:t>
          </a:r>
          <a:endParaRPr lang="en-US" dirty="0"/>
        </a:p>
      </dgm:t>
    </dgm:pt>
    <dgm:pt modelId="{DC085EA5-2D40-4190-9955-E33230F513BC}" type="parTrans" cxnId="{34BA8EF0-A5B1-4CEC-A7E9-607C83CC14C8}">
      <dgm:prSet/>
      <dgm:spPr/>
      <dgm:t>
        <a:bodyPr/>
        <a:lstStyle/>
        <a:p>
          <a:endParaRPr lang="en-US"/>
        </a:p>
      </dgm:t>
    </dgm:pt>
    <dgm:pt modelId="{32EA213B-2D44-4170-8F68-E2218293A8A6}" type="sibTrans" cxnId="{34BA8EF0-A5B1-4CEC-A7E9-607C83CC14C8}">
      <dgm:prSet/>
      <dgm:spPr>
        <a:noFill/>
      </dgm:spPr>
      <dgm:t>
        <a:bodyPr/>
        <a:lstStyle/>
        <a:p>
          <a:endParaRPr lang="en-US" dirty="0"/>
        </a:p>
      </dgm:t>
    </dgm:pt>
    <dgm:pt modelId="{CB404F83-3B73-4CDC-AA74-EA06CB27E32B}">
      <dgm:prSet phldrT="[Text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হেক্সাডেসিমেল সংখ্যা পদ্ধতি</a:t>
          </a:r>
          <a:endParaRPr lang="en-US" sz="2800" dirty="0">
            <a:solidFill>
              <a:schemeClr val="tx1"/>
            </a:solidFill>
          </a:endParaRPr>
        </a:p>
      </dgm:t>
    </dgm:pt>
    <dgm:pt modelId="{3D0B6D98-3486-4134-B503-E88793686390}" type="sibTrans" cxnId="{2466DECC-6E50-453D-B17F-ABE14C972991}">
      <dgm:prSet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bn-BD" b="1" dirty="0" smtClean="0">
              <a:latin typeface="NikoshBAN" panose="02000000000000000000" pitchFamily="2" charset="0"/>
              <a:cs typeface="NikoshBAN" panose="02000000000000000000" pitchFamily="2" charset="0"/>
            </a:rPr>
            <a:t>অকটাল সংখ্যা পদ্ধতি</a:t>
          </a:r>
          <a:endParaRPr lang="en-US" dirty="0"/>
        </a:p>
      </dgm:t>
    </dgm:pt>
    <dgm:pt modelId="{C79EA2E4-2667-4529-A817-D6F71A37C543}" type="parTrans" cxnId="{2466DECC-6E50-453D-B17F-ABE14C972991}">
      <dgm:prSet/>
      <dgm:spPr/>
      <dgm:t>
        <a:bodyPr/>
        <a:lstStyle/>
        <a:p>
          <a:endParaRPr lang="en-US"/>
        </a:p>
      </dgm:t>
    </dgm:pt>
    <dgm:pt modelId="{D79C9D22-F720-4B94-8B99-BEB61F6B1F18}" type="pres">
      <dgm:prSet presAssocID="{6CA2D934-30C2-43B3-9059-931E29934D8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16D962-BFC1-4DF9-A56D-DEC0CD04DFDE}" type="pres">
      <dgm:prSet presAssocID="{43F6EFED-EB61-43E6-814D-3FEF7C9D2416}" presName="composite" presStyleCnt="0"/>
      <dgm:spPr/>
    </dgm:pt>
    <dgm:pt modelId="{E0577C74-F87D-4D76-A297-572DA6F129BA}" type="pres">
      <dgm:prSet presAssocID="{43F6EFED-EB61-43E6-814D-3FEF7C9D2416}" presName="Parent1" presStyleLbl="node1" presStyleIdx="0" presStyleCnt="6" custScaleX="160214" custLinFactX="27648" custLinFactNeighborX="100000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ADEE0-6D7F-4439-A3BA-6A5A0DA08FD1}" type="pres">
      <dgm:prSet presAssocID="{43F6EFED-EB61-43E6-814D-3FEF7C9D241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49579-A056-4FF5-A479-D15534AC0700}" type="pres">
      <dgm:prSet presAssocID="{43F6EFED-EB61-43E6-814D-3FEF7C9D2416}" presName="BalanceSpacing" presStyleCnt="0"/>
      <dgm:spPr/>
    </dgm:pt>
    <dgm:pt modelId="{04AF8458-6709-467E-86A5-426F18D60AF8}" type="pres">
      <dgm:prSet presAssocID="{43F6EFED-EB61-43E6-814D-3FEF7C9D2416}" presName="BalanceSpacing1" presStyleCnt="0"/>
      <dgm:spPr/>
    </dgm:pt>
    <dgm:pt modelId="{F499AE09-DD9D-4C1F-A9EB-A9C15954436D}" type="pres">
      <dgm:prSet presAssocID="{E2DB7171-DC07-414E-A77C-330886B9ADFA}" presName="Accent1Text" presStyleLbl="node1" presStyleIdx="1" presStyleCnt="6" custScaleX="167351" custLinFactNeighborX="-61785"/>
      <dgm:spPr/>
      <dgm:t>
        <a:bodyPr/>
        <a:lstStyle/>
        <a:p>
          <a:endParaRPr lang="en-US"/>
        </a:p>
      </dgm:t>
    </dgm:pt>
    <dgm:pt modelId="{D4A2363E-384D-46B3-A092-C73714ACE3A5}" type="pres">
      <dgm:prSet presAssocID="{E2DB7171-DC07-414E-A77C-330886B9ADFA}" presName="spaceBetweenRectangles" presStyleCnt="0"/>
      <dgm:spPr/>
    </dgm:pt>
    <dgm:pt modelId="{E273752D-1A81-4C2F-8D56-DE827C74733F}" type="pres">
      <dgm:prSet presAssocID="{7B78533C-6953-4B7E-8DA7-368B63DA62E0}" presName="composite" presStyleCnt="0"/>
      <dgm:spPr/>
    </dgm:pt>
    <dgm:pt modelId="{9F8AC0FF-94B8-4A65-81A3-E956B0F79A61}" type="pres">
      <dgm:prSet presAssocID="{7B78533C-6953-4B7E-8DA7-368B63DA62E0}" presName="Parent1" presStyleLbl="node1" presStyleIdx="2" presStyleCnt="6" custScaleX="176471" custLinFactNeighborX="374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BAFFB-F8DF-4D57-8144-D18B07F2409C}" type="pres">
      <dgm:prSet presAssocID="{7B78533C-6953-4B7E-8DA7-368B63DA62E0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9432F5-6AE5-4340-85AB-1D796506A4EA}" type="pres">
      <dgm:prSet presAssocID="{7B78533C-6953-4B7E-8DA7-368B63DA62E0}" presName="BalanceSpacing" presStyleCnt="0"/>
      <dgm:spPr/>
    </dgm:pt>
    <dgm:pt modelId="{1AE51744-FA57-4901-BE37-D117C131C6EA}" type="pres">
      <dgm:prSet presAssocID="{7B78533C-6953-4B7E-8DA7-368B63DA62E0}" presName="BalanceSpacing1" presStyleCnt="0"/>
      <dgm:spPr/>
    </dgm:pt>
    <dgm:pt modelId="{B9390391-FA3B-4C44-881E-8BF65D54ACFE}" type="pres">
      <dgm:prSet presAssocID="{32EA213B-2D44-4170-8F68-E2218293A8A6}" presName="Accent1Text" presStyleLbl="node1" presStyleIdx="3" presStyleCnt="6" custAng="5585403" custFlipHor="1" custScaleX="38561" custScaleY="10322" custLinFactX="3181" custLinFactNeighborX="100000" custLinFactNeighborY="-12223"/>
      <dgm:spPr>
        <a:prstGeom prst="upArrow">
          <a:avLst/>
        </a:prstGeom>
      </dgm:spPr>
      <dgm:t>
        <a:bodyPr/>
        <a:lstStyle/>
        <a:p>
          <a:endParaRPr lang="en-US"/>
        </a:p>
      </dgm:t>
    </dgm:pt>
    <dgm:pt modelId="{4F1711D9-0BBD-40A3-9614-FDE72C7B8CB2}" type="pres">
      <dgm:prSet presAssocID="{32EA213B-2D44-4170-8F68-E2218293A8A6}" presName="spaceBetweenRectangles" presStyleCnt="0"/>
      <dgm:spPr/>
    </dgm:pt>
    <dgm:pt modelId="{340AC709-0EF6-4675-99C8-AF6EC82598D9}" type="pres">
      <dgm:prSet presAssocID="{CB404F83-3B73-4CDC-AA74-EA06CB27E32B}" presName="composite" presStyleCnt="0"/>
      <dgm:spPr/>
    </dgm:pt>
    <dgm:pt modelId="{17D15F3B-C72F-41C4-9F66-93ED5C876C62}" type="pres">
      <dgm:prSet presAssocID="{CB404F83-3B73-4CDC-AA74-EA06CB27E32B}" presName="Parent1" presStyleLbl="node1" presStyleIdx="4" presStyleCnt="6" custScaleX="153962" custScaleY="95359" custLinFactX="30774" custLinFactNeighborX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2EA4A-C926-4D66-9661-571E5F2483E3}" type="pres">
      <dgm:prSet presAssocID="{CB404F83-3B73-4CDC-AA74-EA06CB27E32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96A43C-C42C-420D-94B4-C2F4DA99A32B}" type="pres">
      <dgm:prSet presAssocID="{CB404F83-3B73-4CDC-AA74-EA06CB27E32B}" presName="BalanceSpacing" presStyleCnt="0"/>
      <dgm:spPr/>
    </dgm:pt>
    <dgm:pt modelId="{A545308E-90B0-48B2-8A8C-AF90C1927827}" type="pres">
      <dgm:prSet presAssocID="{CB404F83-3B73-4CDC-AA74-EA06CB27E32B}" presName="BalanceSpacing1" presStyleCnt="0"/>
      <dgm:spPr/>
    </dgm:pt>
    <dgm:pt modelId="{221E97B3-D2C9-46D6-8521-39A5D9F9F187}" type="pres">
      <dgm:prSet presAssocID="{3D0B6D98-3486-4134-B503-E88793686390}" presName="Accent1Text" presStyleLbl="node1" presStyleIdx="5" presStyleCnt="6" custScaleX="156149" custLinFactNeighborX="-69594"/>
      <dgm:spPr/>
      <dgm:t>
        <a:bodyPr/>
        <a:lstStyle/>
        <a:p>
          <a:endParaRPr lang="en-US"/>
        </a:p>
      </dgm:t>
    </dgm:pt>
  </dgm:ptLst>
  <dgm:cxnLst>
    <dgm:cxn modelId="{08926546-10BB-4A7D-83F7-CE0E248DECF4}" type="presOf" srcId="{E2DB7171-DC07-414E-A77C-330886B9ADFA}" destId="{F499AE09-DD9D-4C1F-A9EB-A9C15954436D}" srcOrd="0" destOrd="0" presId="urn:microsoft.com/office/officeart/2008/layout/AlternatingHexagons"/>
    <dgm:cxn modelId="{D50D1D7E-7504-4161-A231-02F6CE1C84A7}" type="presOf" srcId="{6CA2D934-30C2-43B3-9059-931E29934D82}" destId="{D79C9D22-F720-4B94-8B99-BEB61F6B1F18}" srcOrd="0" destOrd="0" presId="urn:microsoft.com/office/officeart/2008/layout/AlternatingHexagons"/>
    <dgm:cxn modelId="{2466DECC-6E50-453D-B17F-ABE14C972991}" srcId="{6CA2D934-30C2-43B3-9059-931E29934D82}" destId="{CB404F83-3B73-4CDC-AA74-EA06CB27E32B}" srcOrd="2" destOrd="0" parTransId="{C79EA2E4-2667-4529-A817-D6F71A37C543}" sibTransId="{3D0B6D98-3486-4134-B503-E88793686390}"/>
    <dgm:cxn modelId="{C68CB219-7D02-4BDC-92C0-AFB61BB4A540}" srcId="{6CA2D934-30C2-43B3-9059-931E29934D82}" destId="{43F6EFED-EB61-43E6-814D-3FEF7C9D2416}" srcOrd="0" destOrd="0" parTransId="{404B00F5-A1D3-4702-9F3D-7D5CAC9BD7DE}" sibTransId="{E2DB7171-DC07-414E-A77C-330886B9ADFA}"/>
    <dgm:cxn modelId="{ECCD8269-0B52-41FA-9542-3557891A9430}" type="presOf" srcId="{7B78533C-6953-4B7E-8DA7-368B63DA62E0}" destId="{9F8AC0FF-94B8-4A65-81A3-E956B0F79A61}" srcOrd="0" destOrd="0" presId="urn:microsoft.com/office/officeart/2008/layout/AlternatingHexagons"/>
    <dgm:cxn modelId="{34BA8EF0-A5B1-4CEC-A7E9-607C83CC14C8}" srcId="{6CA2D934-30C2-43B3-9059-931E29934D82}" destId="{7B78533C-6953-4B7E-8DA7-368B63DA62E0}" srcOrd="1" destOrd="0" parTransId="{DC085EA5-2D40-4190-9955-E33230F513BC}" sibTransId="{32EA213B-2D44-4170-8F68-E2218293A8A6}"/>
    <dgm:cxn modelId="{63A15809-20C5-4B66-B4DE-A3BD9525BF19}" type="presOf" srcId="{32EA213B-2D44-4170-8F68-E2218293A8A6}" destId="{B9390391-FA3B-4C44-881E-8BF65D54ACFE}" srcOrd="0" destOrd="0" presId="urn:microsoft.com/office/officeart/2008/layout/AlternatingHexagons"/>
    <dgm:cxn modelId="{80015FCF-FB6D-4364-9343-3EA1479F81B5}" type="presOf" srcId="{43F6EFED-EB61-43E6-814D-3FEF7C9D2416}" destId="{E0577C74-F87D-4D76-A297-572DA6F129BA}" srcOrd="0" destOrd="0" presId="urn:microsoft.com/office/officeart/2008/layout/AlternatingHexagons"/>
    <dgm:cxn modelId="{514912A9-793F-4180-8E58-0C640C124A9E}" type="presOf" srcId="{CB404F83-3B73-4CDC-AA74-EA06CB27E32B}" destId="{17D15F3B-C72F-41C4-9F66-93ED5C876C62}" srcOrd="0" destOrd="0" presId="urn:microsoft.com/office/officeart/2008/layout/AlternatingHexagons"/>
    <dgm:cxn modelId="{790FC407-4565-470C-B0D7-A20B91C788CB}" type="presOf" srcId="{3D0B6D98-3486-4134-B503-E88793686390}" destId="{221E97B3-D2C9-46D6-8521-39A5D9F9F187}" srcOrd="0" destOrd="0" presId="urn:microsoft.com/office/officeart/2008/layout/AlternatingHexagons"/>
    <dgm:cxn modelId="{5C1ACC74-ED16-4898-B3F6-A38CA337FE31}" type="presParOf" srcId="{D79C9D22-F720-4B94-8B99-BEB61F6B1F18}" destId="{8316D962-BFC1-4DF9-A56D-DEC0CD04DFDE}" srcOrd="0" destOrd="0" presId="urn:microsoft.com/office/officeart/2008/layout/AlternatingHexagons"/>
    <dgm:cxn modelId="{7A769C98-A70B-4518-ACC8-BD9BFA7267F6}" type="presParOf" srcId="{8316D962-BFC1-4DF9-A56D-DEC0CD04DFDE}" destId="{E0577C74-F87D-4D76-A297-572DA6F129BA}" srcOrd="0" destOrd="0" presId="urn:microsoft.com/office/officeart/2008/layout/AlternatingHexagons"/>
    <dgm:cxn modelId="{0715F6AB-083F-4591-B379-395ACCF42F7B}" type="presParOf" srcId="{8316D962-BFC1-4DF9-A56D-DEC0CD04DFDE}" destId="{43DADEE0-6D7F-4439-A3BA-6A5A0DA08FD1}" srcOrd="1" destOrd="0" presId="urn:microsoft.com/office/officeart/2008/layout/AlternatingHexagons"/>
    <dgm:cxn modelId="{5596CF38-B360-4750-8DFD-A2C166BD80EE}" type="presParOf" srcId="{8316D962-BFC1-4DF9-A56D-DEC0CD04DFDE}" destId="{A5249579-A056-4FF5-A479-D15534AC0700}" srcOrd="2" destOrd="0" presId="urn:microsoft.com/office/officeart/2008/layout/AlternatingHexagons"/>
    <dgm:cxn modelId="{E69B6891-319E-42F5-81E0-AFB8E2A1611A}" type="presParOf" srcId="{8316D962-BFC1-4DF9-A56D-DEC0CD04DFDE}" destId="{04AF8458-6709-467E-86A5-426F18D60AF8}" srcOrd="3" destOrd="0" presId="urn:microsoft.com/office/officeart/2008/layout/AlternatingHexagons"/>
    <dgm:cxn modelId="{ED6F57F5-B42C-46DE-B9B4-0B3534F3004E}" type="presParOf" srcId="{8316D962-BFC1-4DF9-A56D-DEC0CD04DFDE}" destId="{F499AE09-DD9D-4C1F-A9EB-A9C15954436D}" srcOrd="4" destOrd="0" presId="urn:microsoft.com/office/officeart/2008/layout/AlternatingHexagons"/>
    <dgm:cxn modelId="{F073765B-9511-4201-A48C-00EEE3E78777}" type="presParOf" srcId="{D79C9D22-F720-4B94-8B99-BEB61F6B1F18}" destId="{D4A2363E-384D-46B3-A092-C73714ACE3A5}" srcOrd="1" destOrd="0" presId="urn:microsoft.com/office/officeart/2008/layout/AlternatingHexagons"/>
    <dgm:cxn modelId="{551AF6FB-6AF6-4543-B067-803EFDB4066C}" type="presParOf" srcId="{D79C9D22-F720-4B94-8B99-BEB61F6B1F18}" destId="{E273752D-1A81-4C2F-8D56-DE827C74733F}" srcOrd="2" destOrd="0" presId="urn:microsoft.com/office/officeart/2008/layout/AlternatingHexagons"/>
    <dgm:cxn modelId="{81595358-F9FF-43F3-A7FA-78B9083BFB30}" type="presParOf" srcId="{E273752D-1A81-4C2F-8D56-DE827C74733F}" destId="{9F8AC0FF-94B8-4A65-81A3-E956B0F79A61}" srcOrd="0" destOrd="0" presId="urn:microsoft.com/office/officeart/2008/layout/AlternatingHexagons"/>
    <dgm:cxn modelId="{18457629-D154-468E-9BC5-B7DF00F5BA3E}" type="presParOf" srcId="{E273752D-1A81-4C2F-8D56-DE827C74733F}" destId="{59DBAFFB-F8DF-4D57-8144-D18B07F2409C}" srcOrd="1" destOrd="0" presId="urn:microsoft.com/office/officeart/2008/layout/AlternatingHexagons"/>
    <dgm:cxn modelId="{FCA745F1-3256-4C75-9FDA-390EB6D3D98C}" type="presParOf" srcId="{E273752D-1A81-4C2F-8D56-DE827C74733F}" destId="{379432F5-6AE5-4340-85AB-1D796506A4EA}" srcOrd="2" destOrd="0" presId="urn:microsoft.com/office/officeart/2008/layout/AlternatingHexagons"/>
    <dgm:cxn modelId="{25809FB0-7002-4432-BD46-8C37C037E991}" type="presParOf" srcId="{E273752D-1A81-4C2F-8D56-DE827C74733F}" destId="{1AE51744-FA57-4901-BE37-D117C131C6EA}" srcOrd="3" destOrd="0" presId="urn:microsoft.com/office/officeart/2008/layout/AlternatingHexagons"/>
    <dgm:cxn modelId="{BCE422C3-C70E-4163-801E-73F5195C6FDE}" type="presParOf" srcId="{E273752D-1A81-4C2F-8D56-DE827C74733F}" destId="{B9390391-FA3B-4C44-881E-8BF65D54ACFE}" srcOrd="4" destOrd="0" presId="urn:microsoft.com/office/officeart/2008/layout/AlternatingHexagons"/>
    <dgm:cxn modelId="{C1A4F9B8-26CF-4DA3-9B5B-EC0C202BF487}" type="presParOf" srcId="{D79C9D22-F720-4B94-8B99-BEB61F6B1F18}" destId="{4F1711D9-0BBD-40A3-9614-FDE72C7B8CB2}" srcOrd="3" destOrd="0" presId="urn:microsoft.com/office/officeart/2008/layout/AlternatingHexagons"/>
    <dgm:cxn modelId="{C70E815B-024F-439E-8B85-9D7D7444B46E}" type="presParOf" srcId="{D79C9D22-F720-4B94-8B99-BEB61F6B1F18}" destId="{340AC709-0EF6-4675-99C8-AF6EC82598D9}" srcOrd="4" destOrd="0" presId="urn:microsoft.com/office/officeart/2008/layout/AlternatingHexagons"/>
    <dgm:cxn modelId="{73BE3F58-3FBC-4C9B-8638-C32D7DD1E081}" type="presParOf" srcId="{340AC709-0EF6-4675-99C8-AF6EC82598D9}" destId="{17D15F3B-C72F-41C4-9F66-93ED5C876C62}" srcOrd="0" destOrd="0" presId="urn:microsoft.com/office/officeart/2008/layout/AlternatingHexagons"/>
    <dgm:cxn modelId="{AACEDE24-3D7C-481A-BF9A-90672DB5EE08}" type="presParOf" srcId="{340AC709-0EF6-4675-99C8-AF6EC82598D9}" destId="{AA82EA4A-C926-4D66-9661-571E5F2483E3}" srcOrd="1" destOrd="0" presId="urn:microsoft.com/office/officeart/2008/layout/AlternatingHexagons"/>
    <dgm:cxn modelId="{BDDED05B-E334-41CE-9C16-8A6320E9D2F3}" type="presParOf" srcId="{340AC709-0EF6-4675-99C8-AF6EC82598D9}" destId="{6E96A43C-C42C-420D-94B4-C2F4DA99A32B}" srcOrd="2" destOrd="0" presId="urn:microsoft.com/office/officeart/2008/layout/AlternatingHexagons"/>
    <dgm:cxn modelId="{6360BC54-AEC3-4BA7-A14B-62DC31AF0C81}" type="presParOf" srcId="{340AC709-0EF6-4675-99C8-AF6EC82598D9}" destId="{A545308E-90B0-48B2-8A8C-AF90C1927827}" srcOrd="3" destOrd="0" presId="urn:microsoft.com/office/officeart/2008/layout/AlternatingHexagons"/>
    <dgm:cxn modelId="{0FFFB650-02E4-4AB3-841C-69A4C3075C25}" type="presParOf" srcId="{340AC709-0EF6-4675-99C8-AF6EC82598D9}" destId="{221E97B3-D2C9-46D6-8521-39A5D9F9F187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77C74-F87D-4D76-A297-572DA6F129BA}">
      <dsp:nvSpPr>
        <dsp:cNvPr id="0" name=""/>
        <dsp:cNvSpPr/>
      </dsp:nvSpPr>
      <dsp:spPr>
        <a:xfrm rot="5400000">
          <a:off x="5553768" y="-349911"/>
          <a:ext cx="1788142" cy="249242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বাইনারি সংখ্যা পদ্ধতি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5617032" y="300253"/>
        <a:ext cx="1661615" cy="1192094"/>
      </dsp:txXfrm>
    </dsp:sp>
    <dsp:sp modelId="{43DADEE0-6D7F-4439-A3BA-6A5A0DA08FD1}">
      <dsp:nvSpPr>
        <dsp:cNvPr id="0" name=""/>
        <dsp:cNvSpPr/>
      </dsp:nvSpPr>
      <dsp:spPr>
        <a:xfrm>
          <a:off x="5287089" y="359857"/>
          <a:ext cx="1995566" cy="107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9AE09-DD9D-4C1F-A9EB-A9C15954436D}">
      <dsp:nvSpPr>
        <dsp:cNvPr id="0" name=""/>
        <dsp:cNvSpPr/>
      </dsp:nvSpPr>
      <dsp:spPr>
        <a:xfrm rot="5400000">
          <a:off x="926651" y="-405425"/>
          <a:ext cx="1788142" cy="260345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দশমিক সংখ্যা পদ্ধতি</a:t>
          </a:r>
          <a:endParaRPr lang="en-US" sz="3400" kern="1200" dirty="0"/>
        </a:p>
      </dsp:txBody>
      <dsp:txXfrm rot="-5400000">
        <a:off x="952905" y="300254"/>
        <a:ext cx="1735634" cy="1192094"/>
      </dsp:txXfrm>
    </dsp:sp>
    <dsp:sp modelId="{9F8AC0FF-94B8-4A65-81A3-E956B0F79A61}">
      <dsp:nvSpPr>
        <dsp:cNvPr id="0" name=""/>
        <dsp:cNvSpPr/>
      </dsp:nvSpPr>
      <dsp:spPr>
        <a:xfrm rot="5400000">
          <a:off x="3307876" y="1041410"/>
          <a:ext cx="1788142" cy="274533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সংখ্যা পদ্ধতি</a:t>
          </a:r>
          <a:endParaRPr lang="en-US" sz="2800" kern="1200" dirty="0"/>
        </a:p>
      </dsp:txBody>
      <dsp:txXfrm rot="-5400000">
        <a:off x="3286837" y="1818028"/>
        <a:ext cx="1830220" cy="1192094"/>
      </dsp:txXfrm>
    </dsp:sp>
    <dsp:sp modelId="{59DBAFFB-F8DF-4D57-8144-D18B07F2409C}">
      <dsp:nvSpPr>
        <dsp:cNvPr id="0" name=""/>
        <dsp:cNvSpPr/>
      </dsp:nvSpPr>
      <dsp:spPr>
        <a:xfrm>
          <a:off x="845343" y="1877632"/>
          <a:ext cx="1931193" cy="107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90391-FA3B-4C44-881E-8BF65D54ACFE}">
      <dsp:nvSpPr>
        <dsp:cNvPr id="0" name=""/>
        <dsp:cNvSpPr/>
      </dsp:nvSpPr>
      <dsp:spPr>
        <a:xfrm rot="10614597" flipH="1">
          <a:off x="6811775" y="1895567"/>
          <a:ext cx="184572" cy="599887"/>
        </a:xfrm>
        <a:prstGeom prst="upArrow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 rot="-5400000">
        <a:off x="6625945" y="2126330"/>
        <a:ext cx="553744" cy="92286"/>
      </dsp:txXfrm>
    </dsp:sp>
    <dsp:sp modelId="{17D15F3B-C72F-41C4-9F66-93ED5C876C62}">
      <dsp:nvSpPr>
        <dsp:cNvPr id="0" name=""/>
        <dsp:cNvSpPr/>
      </dsp:nvSpPr>
      <dsp:spPr>
        <a:xfrm rot="5400000">
          <a:off x="5643893" y="2734269"/>
          <a:ext cx="1705154" cy="2395161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হেক্সাডেসিমেল সংখ্যা পদ্ধতি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5698083" y="3363465"/>
        <a:ext cx="1596774" cy="1136770"/>
      </dsp:txXfrm>
    </dsp:sp>
    <dsp:sp modelId="{AA82EA4A-C926-4D66-9661-571E5F2483E3}">
      <dsp:nvSpPr>
        <dsp:cNvPr id="0" name=""/>
        <dsp:cNvSpPr/>
      </dsp:nvSpPr>
      <dsp:spPr>
        <a:xfrm>
          <a:off x="5287089" y="3395408"/>
          <a:ext cx="1995566" cy="107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E97B3-D2C9-46D6-8521-39A5D9F9F187}">
      <dsp:nvSpPr>
        <dsp:cNvPr id="0" name=""/>
        <dsp:cNvSpPr/>
      </dsp:nvSpPr>
      <dsp:spPr>
        <a:xfrm rot="5400000">
          <a:off x="805168" y="2717258"/>
          <a:ext cx="1788142" cy="2429184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অকটাল সংখ্যা পদ্ধতি</a:t>
          </a:r>
          <a:endParaRPr lang="en-US" sz="3200" kern="1200" dirty="0"/>
        </a:p>
      </dsp:txBody>
      <dsp:txXfrm rot="-5400000">
        <a:off x="889511" y="3335803"/>
        <a:ext cx="1619456" cy="119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D35EC-A12D-4DB4-AE07-85CC48A3EB37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5BCD1-64FA-433F-A26C-2D05B2FEE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8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4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3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7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2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8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3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0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7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401B41B-FBBD-4AA5-8614-A1BDC2EE5249}" type="datetimeFigureOut">
              <a:rPr lang="en-US" smtClean="0"/>
              <a:pPr/>
              <a:t>12/29/2019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15375AA-C8D2-414F-8AF1-DD1854324F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2.xml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jpe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slide" Target="slide14.xml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slide" Target="slide13.xml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diagramData" Target="../diagrams/data1.xml"/><Relationship Id="rId3" Type="http://schemas.openxmlformats.org/officeDocument/2006/relationships/image" Target="../media/image1.png"/><Relationship Id="rId21" Type="http://schemas.openxmlformats.org/officeDocument/2006/relationships/diagramColors" Target="../diagrams/colors1.xml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20" Type="http://schemas.openxmlformats.org/officeDocument/2006/relationships/diagramQuickStyle" Target="../diagrams/quickStyl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11.png"/><Relationship Id="rId22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18" Type="http://schemas.openxmlformats.org/officeDocument/2006/relationships/image" Target="../media/image4.png"/><Relationship Id="rId3" Type="http://schemas.openxmlformats.org/officeDocument/2006/relationships/audio" Target="../media/audio1.wav"/><Relationship Id="rId21" Type="http://schemas.openxmlformats.org/officeDocument/2006/relationships/slide" Target="slide1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slide" Target="slide6.xml"/><Relationship Id="rId19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13.xml"/><Relationship Id="rId17" Type="http://schemas.openxmlformats.org/officeDocument/2006/relationships/slide" Target="slide1.xml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3.xml"/><Relationship Id="rId18" Type="http://schemas.openxmlformats.org/officeDocument/2006/relationships/slide" Target="slide1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slide" Target="slide6.xml"/><Relationship Id="rId19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8.jpe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13.xml"/><Relationship Id="rId10" Type="http://schemas.openxmlformats.org/officeDocument/2006/relationships/slide" Target="slide5.xml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9.jp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21.gif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image" Target="../media/image9.png"/><Relationship Id="rId17" Type="http://schemas.openxmlformats.org/officeDocument/2006/relationships/image" Target="../media/image4.png"/><Relationship Id="rId2" Type="http://schemas.openxmlformats.org/officeDocument/2006/relationships/audio" Target="../media/audio1.wav"/><Relationship Id="rId16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slide" Target="slide6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1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rId13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0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rId15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rId1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04291" y="2947919"/>
            <a:ext cx="4636596" cy="326454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1364773" y="1774215"/>
            <a:ext cx="9799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1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08908301"/>
              </p:ext>
            </p:extLst>
          </p:nvPr>
        </p:nvGraphicFramePr>
        <p:xfrm>
          <a:off x="2113888" y="1760561"/>
          <a:ext cx="8128000" cy="482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094337" y="354843"/>
            <a:ext cx="3944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শ্রেণি বিভাগ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76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0577C74-F87D-4D76-A297-572DA6F1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graphicEl>
                                              <a:dgm id="{E0577C74-F87D-4D76-A297-572DA6F1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graphicEl>
                                              <a:dgm id="{E0577C74-F87D-4D76-A297-572DA6F129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3DADEE0-6D7F-4439-A3BA-6A5A0D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graphicEl>
                                              <a:dgm id="{43DADEE0-6D7F-4439-A3BA-6A5A0D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graphicEl>
                                              <a:dgm id="{43DADEE0-6D7F-4439-A3BA-6A5A0DA08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F499AE09-DD9D-4C1F-A9EB-A9C159544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graphicEl>
                                              <a:dgm id="{F499AE09-DD9D-4C1F-A9EB-A9C159544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graphicEl>
                                              <a:dgm id="{F499AE09-DD9D-4C1F-A9EB-A9C1595443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F8AC0FF-94B8-4A65-81A3-E956B0F79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graphicEl>
                                              <a:dgm id="{9F8AC0FF-94B8-4A65-81A3-E956B0F79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graphicEl>
                                              <a:dgm id="{9F8AC0FF-94B8-4A65-81A3-E956B0F79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9DBAFFB-F8DF-4D57-8144-D18B07F2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graphicEl>
                                              <a:dgm id="{59DBAFFB-F8DF-4D57-8144-D18B07F2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graphicEl>
                                              <a:dgm id="{59DBAFFB-F8DF-4D57-8144-D18B07F24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9390391-FA3B-4C44-881E-8BF65D54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graphicEl>
                                              <a:dgm id="{B9390391-FA3B-4C44-881E-8BF65D54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graphicEl>
                                              <a:dgm id="{B9390391-FA3B-4C44-881E-8BF65D54AC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7D15F3B-C72F-41C4-9F66-93ED5C876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graphicEl>
                                              <a:dgm id="{17D15F3B-C72F-41C4-9F66-93ED5C876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graphicEl>
                                              <a:dgm id="{17D15F3B-C72F-41C4-9F66-93ED5C876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A82EA4A-C926-4D66-9661-571E5F248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graphicEl>
                                              <a:dgm id="{AA82EA4A-C926-4D66-9661-571E5F248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graphicEl>
                                              <a:dgm id="{AA82EA4A-C926-4D66-9661-571E5F248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21E97B3-D2C9-46D6-8521-39A5D9F9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graphicEl>
                                              <a:dgm id="{221E97B3-D2C9-46D6-8521-39A5D9F9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graphicEl>
                                              <a:dgm id="{221E97B3-D2C9-46D6-8521-39A5D9F9F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8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0" action="ppaction://hlinksldjump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3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graphicFrame>
        <p:nvGraphicFramePr>
          <p:cNvPr id="18" name="Object 17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381180"/>
              </p:ext>
            </p:extLst>
          </p:nvPr>
        </p:nvGraphicFramePr>
        <p:xfrm>
          <a:off x="5052625" y="2475839"/>
          <a:ext cx="1880439" cy="1673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19" imgW="914400" imgH="771480" progId="Package">
                  <p:embed/>
                </p:oleObj>
              </mc:Choice>
              <mc:Fallback>
                <p:oleObj name="Packager Shell Object" showAsIcon="1" r:id="rId19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2625" y="2475839"/>
                        <a:ext cx="1880439" cy="16730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Action Button: Movie 1">
            <a:hlinkClick r:id="rId21" action="ppaction://hlinksldjump" highlightClick="1"/>
          </p:cNvPr>
          <p:cNvSpPr/>
          <p:nvPr/>
        </p:nvSpPr>
        <p:spPr>
          <a:xfrm>
            <a:off x="4758576" y="4677083"/>
            <a:ext cx="2670297" cy="1201003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3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4037412" y="1670625"/>
            <a:ext cx="4267819" cy="1091821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7576" y="3220878"/>
            <a:ext cx="606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অকট্যাল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45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rId12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64" y="2861293"/>
            <a:ext cx="4067212" cy="25002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Oval 2"/>
          <p:cNvSpPr/>
          <p:nvPr/>
        </p:nvSpPr>
        <p:spPr>
          <a:xfrm>
            <a:off x="4174764" y="1501248"/>
            <a:ext cx="3386100" cy="124535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2253" y="5515877"/>
            <a:ext cx="10414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6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rId6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8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0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rId13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19" y="2871792"/>
            <a:ext cx="6250826" cy="2943226"/>
          </a:xfrm>
          <a:prstGeom prst="rect">
            <a:avLst/>
          </a:prstGeom>
        </p:spPr>
      </p:pic>
      <p:sp>
        <p:nvSpPr>
          <p:cNvPr id="19" name="TextBox 2"/>
          <p:cNvSpPr txBox="1"/>
          <p:nvPr/>
        </p:nvSpPr>
        <p:spPr>
          <a:xfrm>
            <a:off x="1831930" y="1709631"/>
            <a:ext cx="8801100" cy="9002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300"/>
              </a:lnSpc>
              <a:buNone/>
            </a:pP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10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1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076971" y="293910"/>
            <a:ext cx="2593075" cy="84444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0311" tIns="45156" rIns="90311" bIns="45156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03167">
              <a:defRPr/>
            </a:pPr>
            <a:r>
              <a:rPr lang="en-US" sz="4800" dirty="0" err="1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dirty="0">
                <a:ln w="11430"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628123" y="1566414"/>
            <a:ext cx="2179608" cy="2364136"/>
          </a:xfrm>
          <a:prstGeom prst="round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1" dirty="0"/>
          </a:p>
        </p:txBody>
      </p:sp>
      <p:sp>
        <p:nvSpPr>
          <p:cNvPr id="20" name="TextBox 19"/>
          <p:cNvSpPr txBox="1"/>
          <p:nvPr/>
        </p:nvSpPr>
        <p:spPr>
          <a:xfrm>
            <a:off x="1010434" y="3959287"/>
            <a:ext cx="3518923" cy="2554930"/>
          </a:xfrm>
          <a:prstGeom prst="rect">
            <a:avLst/>
          </a:prstGeom>
          <a:noFill/>
          <a:ln w="57150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সোহরাব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আরবি</a:t>
            </a: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কামতা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sz="2667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ফরিদ্গঞ্জ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667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667" i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71178" y="3952151"/>
            <a:ext cx="4067491" cy="2554545"/>
          </a:xfrm>
          <a:prstGeom prst="rect">
            <a:avLst/>
          </a:prstGeom>
          <a:noFill/>
          <a:ln w="34925">
            <a:solidFill>
              <a:schemeClr val="tx1"/>
            </a:solidFill>
            <a:prstDash val="lgDashDot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আই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তাঃ-৩০-০৯-২০১৯ .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b="4805"/>
          <a:stretch/>
        </p:blipFill>
        <p:spPr>
          <a:xfrm>
            <a:off x="8103524" y="1539118"/>
            <a:ext cx="2156470" cy="2358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23" name="Picture 22" descr="2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63" y="1536050"/>
            <a:ext cx="1596411" cy="51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20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1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95" y="2790954"/>
            <a:ext cx="3933303" cy="36117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79" y="2790955"/>
            <a:ext cx="3879178" cy="36117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6346" y="1856097"/>
            <a:ext cx="767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3200" dirty="0" err="1" smtClean="0">
                <a:latin typeface="NikoshBAN" panose="02000000000000000000"/>
              </a:rPr>
              <a:t>নিচের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চিত্রগুলো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ভালো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করে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লক্ষ</a:t>
            </a:r>
            <a:r>
              <a:rPr lang="en-US" sz="3200" dirty="0" smtClean="0">
                <a:latin typeface="NikoshBAN" panose="02000000000000000000"/>
              </a:rPr>
              <a:t> </a:t>
            </a:r>
            <a:r>
              <a:rPr lang="en-US" sz="3200" dirty="0" err="1" smtClean="0">
                <a:latin typeface="NikoshBAN" panose="02000000000000000000"/>
              </a:rPr>
              <a:t>করো</a:t>
            </a:r>
            <a:r>
              <a:rPr lang="en-US" sz="3200" dirty="0" smtClean="0">
                <a:latin typeface="NikoshBAN" panose="02000000000000000000"/>
              </a:rPr>
              <a:t> --- </a:t>
            </a:r>
            <a:endParaRPr lang="en-US" sz="32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988075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07" y="378581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48" y="1083376"/>
            <a:ext cx="1767993" cy="487722"/>
          </a:xfrm>
          <a:prstGeom prst="rect">
            <a:avLst/>
          </a:prstGeom>
        </p:spPr>
      </p:pic>
      <p:pic>
        <p:nvPicPr>
          <p:cNvPr id="8" name="Picture 27">
            <a:hlinkClick r:id="rId8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66" y="1058509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10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328" y="1058509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2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803" y="1058509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78" y="1058509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rId15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753" y="1058509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15" y="1085804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66" y="2743610"/>
            <a:ext cx="3799744" cy="2745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1182197" y="1833261"/>
            <a:ext cx="553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/>
              </a:rPr>
              <a:t>আজকের</a:t>
            </a:r>
            <a:r>
              <a:rPr lang="en-US" sz="4000" dirty="0" smtClean="0">
                <a:latin typeface="NikoshBAN" panose="02000000000000000000"/>
              </a:rPr>
              <a:t> </a:t>
            </a:r>
            <a:r>
              <a:rPr lang="en-US" sz="4000" dirty="0" err="1" smtClean="0">
                <a:latin typeface="NikoshBAN" panose="02000000000000000000"/>
              </a:rPr>
              <a:t>পাঠ</a:t>
            </a:r>
            <a:r>
              <a:rPr lang="en-US" sz="4000" dirty="0" smtClean="0">
                <a:latin typeface="NikoshBAN" panose="02000000000000000000"/>
              </a:rPr>
              <a:t>… </a:t>
            </a:r>
            <a:endParaRPr lang="en-US" sz="4000" dirty="0">
              <a:latin typeface="NikoshBAN" panose="0200000000000000000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62962" y="5652628"/>
            <a:ext cx="6813550" cy="824846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(Number System)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4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96" y="1137963"/>
            <a:ext cx="1767993" cy="487722"/>
          </a:xfrm>
          <a:prstGeom prst="rect">
            <a:avLst/>
          </a:prstGeom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3" y="111309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76" y="111309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1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51" y="111309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26" y="111309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01" y="111309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63" y="114039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orizontal Scroll 1"/>
          <p:cNvSpPr/>
          <p:nvPr/>
        </p:nvSpPr>
        <p:spPr>
          <a:xfrm>
            <a:off x="4408218" y="1869736"/>
            <a:ext cx="3530107" cy="1255595"/>
          </a:xfrm>
          <a:prstGeom prst="horizontalScroll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1569" y="3589367"/>
            <a:ext cx="10192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8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11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322997" y="3475171"/>
            <a:ext cx="11768919" cy="213406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কিছু গণনা করে তা প্রকাশ করার জন্য কতিপয়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সাংকেতিক চিহ্ন ব্যবহার করা হয়।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 লেখা ও প্রকাশ করার পদ্ধতি কে বলা হয় সংখ্যা পদ্ধতি।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644347" y="2022323"/>
            <a:ext cx="7577832" cy="1078524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bn-BD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 </a:t>
            </a:r>
            <a:r>
              <a:rPr lang="en-US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(Number System)</a:t>
            </a:r>
            <a:endParaRPr lang="en-US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8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435522" y="1569495"/>
            <a:ext cx="3607446" cy="131018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 </a:t>
            </a:r>
            <a:endParaRPr lang="en-US" sz="8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2940245" y="3233269"/>
            <a:ext cx="7095892" cy="966520"/>
          </a:xfrm>
          <a:prstGeom prst="flowChartTerminator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তৈরির ক্ষুদ্রতম প্রতীকই হচ্ছে অংক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2402018" y="4667535"/>
            <a:ext cx="7956645" cy="1514901"/>
          </a:xfrm>
          <a:prstGeom prst="frame">
            <a:avLst>
              <a:gd name="adj1" fmla="val 8897"/>
            </a:avLst>
          </a:prstGeom>
          <a:blipFill>
            <a:blip r:embed="rId1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 লিখে প্রকাশ করার জন্য যে সকল সাংকেতিক চিহ্ন বা মৌলিক চিহ্ন ব্যবহার করা হয় তাকে অংক বলে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7" y="1646403"/>
            <a:ext cx="2387584" cy="25099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537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sp>
        <p:nvSpPr>
          <p:cNvPr id="18" name="Down Arrow Callout 17"/>
          <p:cNvSpPr/>
          <p:nvPr/>
        </p:nvSpPr>
        <p:spPr>
          <a:xfrm>
            <a:off x="3578046" y="1665814"/>
            <a:ext cx="4536830" cy="1371927"/>
          </a:xfrm>
          <a:prstGeom prst="downArrowCallou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1702773" y="2842844"/>
            <a:ext cx="8346831" cy="240324"/>
          </a:xfrm>
          <a:prstGeom prst="flowChartTerminator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Callout 20"/>
          <p:cNvSpPr/>
          <p:nvPr/>
        </p:nvSpPr>
        <p:spPr>
          <a:xfrm>
            <a:off x="278418" y="3083167"/>
            <a:ext cx="5064370" cy="1582616"/>
          </a:xfrm>
          <a:prstGeom prst="upArrow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(Non-Positional)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Up Arrow Callout 21"/>
          <p:cNvSpPr/>
          <p:nvPr/>
        </p:nvSpPr>
        <p:spPr>
          <a:xfrm>
            <a:off x="6487888" y="3087849"/>
            <a:ext cx="5064370" cy="1582616"/>
          </a:xfrm>
          <a:prstGeom prst="upArrowCallou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স্থানিক 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(Positional)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9621" y="5140864"/>
            <a:ext cx="4268498" cy="914400"/>
            <a:chOff x="387605" y="5154512"/>
            <a:chExt cx="4268498" cy="962624"/>
          </a:xfrm>
          <a:solidFill>
            <a:schemeClr val="tx1"/>
          </a:solidFill>
        </p:grpSpPr>
        <p:sp>
          <p:nvSpPr>
            <p:cNvPr id="23" name="Equal 22"/>
            <p:cNvSpPr/>
            <p:nvPr/>
          </p:nvSpPr>
          <p:spPr>
            <a:xfrm rot="5400000">
              <a:off x="725259" y="5380894"/>
              <a:ext cx="914400" cy="468923"/>
            </a:xfrm>
            <a:prstGeom prst="mathEqua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486852" y="5189087"/>
              <a:ext cx="835270" cy="914401"/>
              <a:chOff x="2212724" y="5158154"/>
              <a:chExt cx="835270" cy="914401"/>
            </a:xfrm>
            <a:grpFill/>
          </p:grpSpPr>
          <p:sp>
            <p:nvSpPr>
              <p:cNvPr id="26" name="Equal 25"/>
              <p:cNvSpPr/>
              <p:nvPr/>
            </p:nvSpPr>
            <p:spPr>
              <a:xfrm rot="5400000">
                <a:off x="2356333" y="5380892"/>
                <a:ext cx="914400" cy="468923"/>
              </a:xfrm>
              <a:prstGeom prst="mathEqua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Equal 26"/>
              <p:cNvSpPr/>
              <p:nvPr/>
            </p:nvSpPr>
            <p:spPr>
              <a:xfrm rot="5400000">
                <a:off x="1989986" y="5380893"/>
                <a:ext cx="914400" cy="468923"/>
              </a:xfrm>
              <a:prstGeom prst="mathEqua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Minus 27"/>
            <p:cNvSpPr/>
            <p:nvPr/>
          </p:nvSpPr>
          <p:spPr>
            <a:xfrm rot="16200000">
              <a:off x="264512" y="5281245"/>
              <a:ext cx="914401" cy="668216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inus 28"/>
            <p:cNvSpPr/>
            <p:nvPr/>
          </p:nvSpPr>
          <p:spPr>
            <a:xfrm rot="18904286">
              <a:off x="3360576" y="5469974"/>
              <a:ext cx="1295527" cy="325330"/>
            </a:xfrm>
            <a:prstGeom prst="mathMinu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16921" y="5154512"/>
              <a:ext cx="859596" cy="914402"/>
              <a:chOff x="1416921" y="5140864"/>
              <a:chExt cx="859596" cy="914402"/>
            </a:xfrm>
            <a:grpFill/>
          </p:grpSpPr>
          <p:sp>
            <p:nvSpPr>
              <p:cNvPr id="31" name="Equal 30"/>
              <p:cNvSpPr/>
              <p:nvPr/>
            </p:nvSpPr>
            <p:spPr>
              <a:xfrm rot="5400000">
                <a:off x="1584856" y="5363604"/>
                <a:ext cx="914400" cy="468923"/>
              </a:xfrm>
              <a:prstGeom prst="mathEqua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Minus 31"/>
              <p:cNvSpPr/>
              <p:nvPr/>
            </p:nvSpPr>
            <p:spPr>
              <a:xfrm rot="16200000">
                <a:off x="1293828" y="5263957"/>
                <a:ext cx="914402" cy="668216"/>
              </a:xfrm>
              <a:prstGeom prst="mathMinus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578046" y="5168161"/>
              <a:ext cx="788789" cy="948975"/>
              <a:chOff x="3613633" y="5158152"/>
              <a:chExt cx="788789" cy="948975"/>
            </a:xfrm>
            <a:grpFill/>
          </p:grpSpPr>
          <p:sp>
            <p:nvSpPr>
              <p:cNvPr id="34" name="Equal 33"/>
              <p:cNvSpPr/>
              <p:nvPr/>
            </p:nvSpPr>
            <p:spPr>
              <a:xfrm rot="5400000">
                <a:off x="3390895" y="5380891"/>
                <a:ext cx="914400" cy="468923"/>
              </a:xfrm>
              <a:prstGeom prst="mathEqua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Equal 34"/>
              <p:cNvSpPr/>
              <p:nvPr/>
            </p:nvSpPr>
            <p:spPr>
              <a:xfrm rot="5400000">
                <a:off x="3707266" y="5411971"/>
                <a:ext cx="948975" cy="441337"/>
              </a:xfrm>
              <a:prstGeom prst="mathEqual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6916614" y="5181808"/>
            <a:ext cx="4513385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0123456789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0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1356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95534" y="109183"/>
            <a:ext cx="11996383" cy="6646460"/>
          </a:xfrm>
          <a:prstGeom prst="frame">
            <a:avLst>
              <a:gd name="adj1" fmla="val 1617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19">
            <a:hlinkClick r:id="" action="ppaction://hlinkshowjump?jump=fir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7" y="412019"/>
            <a:ext cx="493712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569" y="400897"/>
            <a:ext cx="566977" cy="573074"/>
          </a:xfrm>
          <a:prstGeom prst="rect">
            <a:avLst/>
          </a:prstGeom>
        </p:spPr>
      </p:pic>
      <p:pic>
        <p:nvPicPr>
          <p:cNvPr id="12" name="Picture 22">
            <a:hlinkClick r:id="" action="ppaction://hlinkshowjump?jump=endshow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47" y="412019"/>
            <a:ext cx="477838" cy="56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69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>
            <a:hlinkClick r:id="rId7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3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>
            <a:hlinkClick r:id="rId9" action="ppaction://hlinksldjump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0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0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82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hlinkClick r:id="" action="ppaction://noaction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57" y="1044861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2">
            <a:hlinkClick r:id="" action="ppaction://hlinkshowjump?jump=las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519" y="1072156"/>
            <a:ext cx="1460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>
            <a:hlinkClick r:id="" action="ppaction://hlinkshowjump?jump=previous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9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>
            <a:hlinkClick r:id="" action="ppaction://hlinkshowjump?jump=nextslide">
              <a:snd r:embed="rId2" name="arrow.wav"/>
            </a:hlinkClick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512" y="6109362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52" y="1069728"/>
            <a:ext cx="1767993" cy="487722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3643951" y="1746909"/>
            <a:ext cx="4503762" cy="668741"/>
          </a:xfrm>
          <a:prstGeom prst="ribbon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1157" y="2825086"/>
            <a:ext cx="6555486" cy="2137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প্রথমত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70000" y="2658805"/>
            <a:ext cx="3489650" cy="3259497"/>
          </a:xfrm>
          <a:prstGeom prst="roundRect">
            <a:avLst>
              <a:gd name="adj" fmla="val 6623"/>
            </a:avLst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964" r="-10747" b="-19214"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9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eme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0" id="{9ECF3F37-27EE-43F4-A9E6-C3480377799C}" vid="{B61EDA05-E78A-41A2-BA59-5BB3650142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479</TotalTime>
  <Words>227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Theme10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সংখ্যা পদ্ধতি (Number System)</dc:title>
  <dc:creator>Sohrab Hossain</dc:creator>
  <cp:lastModifiedBy>Sohrab Hossain</cp:lastModifiedBy>
  <cp:revision>67</cp:revision>
  <dcterms:created xsi:type="dcterms:W3CDTF">2018-07-17T08:19:06Z</dcterms:created>
  <dcterms:modified xsi:type="dcterms:W3CDTF">2019-12-29T12:45:27Z</dcterms:modified>
</cp:coreProperties>
</file>