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p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8686799" cy="5105400"/>
          </a:xfrm>
          <a:prstGeom prst="rect">
            <a:avLst/>
          </a:prstGeom>
        </p:spPr>
      </p:pic>
      <p:pic>
        <p:nvPicPr>
          <p:cNvPr id="3" name="Picture 2" descr="OIPX1VAYBQ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34000"/>
            <a:ext cx="85344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p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4495800" cy="4724400"/>
          </a:xfrm>
          <a:prstGeom prst="rect">
            <a:avLst/>
          </a:prstGeom>
        </p:spPr>
      </p:pic>
      <p:pic>
        <p:nvPicPr>
          <p:cNvPr id="3" name="Picture 2" descr="mp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28600"/>
            <a:ext cx="3657600" cy="4572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5181600"/>
            <a:ext cx="8229600" cy="1371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Children like playing games </a:t>
            </a:r>
            <a:r>
              <a:rPr lang="en-US" sz="3200" dirty="0" smtClean="0">
                <a:solidFill>
                  <a:srgbClr val="002060"/>
                </a:solidFill>
              </a:rPr>
              <a:t> over mobile phone very </a:t>
            </a:r>
            <a:r>
              <a:rPr lang="en-US" sz="3200" dirty="0" smtClean="0">
                <a:solidFill>
                  <a:srgbClr val="002060"/>
                </a:solidFill>
              </a:rPr>
              <a:t>much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724400"/>
            <a:ext cx="82296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It is useful to all </a:t>
            </a:r>
            <a:r>
              <a:rPr lang="en-US" sz="2800" dirty="0" smtClean="0">
                <a:solidFill>
                  <a:srgbClr val="002060"/>
                </a:solidFill>
              </a:rPr>
              <a:t>classes of people 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r>
              <a:rPr lang="en-US" sz="2800" dirty="0" smtClean="0">
                <a:solidFill>
                  <a:srgbClr val="002060"/>
                </a:solidFill>
              </a:rPr>
              <a:t>we can not think even a day without mobile phone.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3" name="Picture 2" descr="mp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857500" cy="4114800"/>
          </a:xfrm>
          <a:prstGeom prst="rect">
            <a:avLst/>
          </a:prstGeom>
        </p:spPr>
      </p:pic>
      <p:pic>
        <p:nvPicPr>
          <p:cNvPr id="4" name="Picture 3" descr="a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28600"/>
            <a:ext cx="2857500" cy="4114800"/>
          </a:xfrm>
          <a:prstGeom prst="rect">
            <a:avLst/>
          </a:prstGeom>
        </p:spPr>
      </p:pic>
      <p:pic>
        <p:nvPicPr>
          <p:cNvPr id="6" name="Picture 5" descr="mp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52400"/>
            <a:ext cx="280035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Pictures\Saved Pictures\mp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p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605337" cy="3981450"/>
          </a:xfrm>
          <a:prstGeom prst="rect">
            <a:avLst/>
          </a:prstGeom>
        </p:spPr>
      </p:pic>
      <p:pic>
        <p:nvPicPr>
          <p:cNvPr id="3" name="Picture 2" descr="mp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0" y="228600"/>
            <a:ext cx="3695700" cy="4029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4419600"/>
            <a:ext cx="8686800" cy="2209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Mobile phone causes irreparable damage to the human </a:t>
            </a:r>
            <a:r>
              <a:rPr lang="en-US" sz="2800" dirty="0" err="1" smtClean="0">
                <a:solidFill>
                  <a:srgbClr val="002060"/>
                </a:solidFill>
              </a:rPr>
              <a:t>body.using</a:t>
            </a:r>
            <a:r>
              <a:rPr lang="en-US" sz="2800" dirty="0" smtClean="0">
                <a:solidFill>
                  <a:srgbClr val="002060"/>
                </a:solidFill>
              </a:rPr>
              <a:t> mobile phone is also harmful to the pregnant women.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F2QMD70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1"/>
            <a:ext cx="4267200" cy="4005262"/>
          </a:xfrm>
          <a:prstGeom prst="rect">
            <a:avLst/>
          </a:prstGeom>
        </p:spPr>
      </p:pic>
      <p:pic>
        <p:nvPicPr>
          <p:cNvPr id="2050" name="Picture 2" descr="C:\Users\hp\Pictures\official picture\iStock_51010848_LARGE-2-1080x6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1000"/>
            <a:ext cx="4038600" cy="38100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685800" y="4419600"/>
            <a:ext cx="7924800" cy="2057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By using the mobile </a:t>
            </a:r>
            <a:r>
              <a:rPr lang="en-US" sz="2800" dirty="0" err="1" smtClean="0">
                <a:solidFill>
                  <a:srgbClr val="002060"/>
                </a:solidFill>
              </a:rPr>
              <a:t>phone,the</a:t>
            </a:r>
            <a:r>
              <a:rPr lang="en-US" sz="2800" dirty="0" smtClean="0">
                <a:solidFill>
                  <a:srgbClr val="002060"/>
                </a:solidFill>
              </a:rPr>
              <a:t> terrorists and criminals carry out their evil desires and commit crimes without difficulty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1219200"/>
            <a:ext cx="7696200" cy="472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 spite of some such </a:t>
            </a:r>
            <a:r>
              <a:rPr lang="en-US" sz="3600" dirty="0" err="1" smtClean="0"/>
              <a:t>drawbacks,there</a:t>
            </a:r>
            <a:r>
              <a:rPr lang="en-US" sz="3600" dirty="0" smtClean="0"/>
              <a:t> is no better </a:t>
            </a:r>
            <a:r>
              <a:rPr lang="en-US" sz="3600" dirty="0" err="1" smtClean="0"/>
              <a:t>altrnative</a:t>
            </a:r>
            <a:r>
              <a:rPr lang="en-US" sz="3600" dirty="0" smtClean="0"/>
              <a:t> to mobile phone in communicating with people at home and abroad.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 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4495801" cy="5029199"/>
          </a:xfrm>
          <a:prstGeom prst="rect">
            <a:avLst/>
          </a:prstGeom>
        </p:spPr>
      </p:pic>
      <p:pic>
        <p:nvPicPr>
          <p:cNvPr id="6" name="Picture 5" descr="homework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8991599" cy="14287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953000" y="1676400"/>
            <a:ext cx="4114800" cy="4876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Write the above sentences carefully and read through after </a:t>
            </a:r>
            <a:r>
              <a:rPr lang="en-US" sz="3600" smtClean="0">
                <a:solidFill>
                  <a:srgbClr val="002060"/>
                </a:solidFill>
              </a:rPr>
              <a:t>going home.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20191226_1243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371600"/>
            <a:ext cx="4343400" cy="5181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1600" y="304800"/>
            <a:ext cx="655320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Presented by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00600" y="1447800"/>
            <a:ext cx="4114800" cy="5105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NAME:SHAMSUDDIN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TEACHER OF ENGLISH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VEDURIA SERAJIA FAZIL </a:t>
            </a:r>
            <a:r>
              <a:rPr lang="en-US" sz="2800" b="1" dirty="0" smtClean="0">
                <a:solidFill>
                  <a:srgbClr val="FFC000"/>
                </a:solidFill>
              </a:rPr>
              <a:t>MADRASAH.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LALMOMOHAN,BHOLA.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ass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24001"/>
            <a:ext cx="3886200" cy="5029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95600" y="228600"/>
            <a:ext cx="3505200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FOR WHOM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00600" y="1524000"/>
            <a:ext cx="3886200" cy="495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CLASS:SEVEN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SUBJECT:ENGLISH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TIME:45 MINUTES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p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381000"/>
            <a:ext cx="8839199" cy="6238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6200"/>
            <a:ext cx="8305800" cy="3276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3505200"/>
            <a:ext cx="8534400" cy="30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Our Today’s lesson</a:t>
            </a:r>
          </a:p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A paragraph on</a:t>
            </a:r>
          </a:p>
          <a:p>
            <a:pPr algn="ctr"/>
            <a:r>
              <a:rPr lang="en-US" dirty="0" smtClean="0"/>
              <a:t>‘</a:t>
            </a:r>
            <a:r>
              <a:rPr lang="en-US" sz="2800" dirty="0" err="1" smtClean="0">
                <a:solidFill>
                  <a:srgbClr val="C00000"/>
                </a:solidFill>
              </a:rPr>
              <a:t>Adventages</a:t>
            </a:r>
            <a:r>
              <a:rPr lang="en-US" sz="2800" dirty="0" smtClean="0">
                <a:solidFill>
                  <a:srgbClr val="C00000"/>
                </a:solidFill>
              </a:rPr>
              <a:t> and </a:t>
            </a:r>
            <a:r>
              <a:rPr lang="en-US" sz="2800" dirty="0" err="1" smtClean="0">
                <a:solidFill>
                  <a:srgbClr val="C00000"/>
                </a:solidFill>
              </a:rPr>
              <a:t>disadventages</a:t>
            </a:r>
            <a:r>
              <a:rPr lang="en-US" sz="2800" dirty="0" smtClean="0">
                <a:solidFill>
                  <a:srgbClr val="C00000"/>
                </a:solidFill>
              </a:rPr>
              <a:t> of mobile phone</a:t>
            </a:r>
            <a:r>
              <a:rPr lang="en-US" dirty="0" smtClean="0"/>
              <a:t>’</a:t>
            </a:r>
            <a:endParaRPr lang="en-US" dirty="0"/>
          </a:p>
        </p:txBody>
      </p:sp>
      <p:pic>
        <p:nvPicPr>
          <p:cNvPr id="1026" name="Picture 2" descr="C:\Users\hp\Pictures\Saved Pictures\mp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52400"/>
            <a:ext cx="367665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p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4648200" cy="3929062"/>
          </a:xfrm>
          <a:prstGeom prst="rect">
            <a:avLst/>
          </a:prstGeom>
        </p:spPr>
      </p:pic>
      <p:pic>
        <p:nvPicPr>
          <p:cNvPr id="4" name="Picture 3" descr="mp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04800"/>
            <a:ext cx="3619500" cy="3771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4267200"/>
            <a:ext cx="8458200" cy="228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Mobile phone is one of the wonderful inventions of modern science and </a:t>
            </a:r>
            <a:r>
              <a:rPr lang="en-US" sz="2800" dirty="0" err="1" smtClean="0">
                <a:solidFill>
                  <a:srgbClr val="00B050"/>
                </a:solidFill>
              </a:rPr>
              <a:t>technology.Mobile</a:t>
            </a:r>
            <a:r>
              <a:rPr lang="en-US" sz="2800" dirty="0" smtClean="0">
                <a:solidFill>
                  <a:srgbClr val="00B050"/>
                </a:solidFill>
              </a:rPr>
              <a:t> phone is a phone by which we can communicate with others. Without any </a:t>
            </a:r>
            <a:r>
              <a:rPr lang="en-US" sz="2800" dirty="0" err="1" smtClean="0">
                <a:solidFill>
                  <a:srgbClr val="00B050"/>
                </a:solidFill>
              </a:rPr>
              <a:t>wire.It</a:t>
            </a:r>
            <a:r>
              <a:rPr lang="en-US" sz="2800" dirty="0" smtClean="0">
                <a:solidFill>
                  <a:srgbClr val="00B050"/>
                </a:solidFill>
              </a:rPr>
              <a:t> is an important medium of communication .The  use of mobile phone is easier than land phone.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p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8305800" cy="5029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5638800"/>
            <a:ext cx="80010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People can send messages and pictures through it.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p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305800" cy="47244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38200" y="5181600"/>
            <a:ext cx="7772400" cy="1371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One can see other person while talking over mobile phone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p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848600" cy="43434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62000" y="4876800"/>
            <a:ext cx="7620000" cy="1752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It is also source of entertainment . We can listen music and  enjoy movies with the help of mobile phone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221</Words>
  <Application>Microsoft Office PowerPoint</Application>
  <PresentationFormat>On-screen Show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14</cp:revision>
  <dcterms:created xsi:type="dcterms:W3CDTF">2006-08-16T00:00:00Z</dcterms:created>
  <dcterms:modified xsi:type="dcterms:W3CDTF">2019-12-28T16:03:01Z</dcterms:modified>
</cp:coreProperties>
</file>