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62" r:id="rId3"/>
    <p:sldId id="265" r:id="rId4"/>
    <p:sldId id="269" r:id="rId5"/>
    <p:sldId id="263" r:id="rId6"/>
    <p:sldId id="268" r:id="rId7"/>
    <p:sldId id="266" r:id="rId8"/>
    <p:sldId id="267" r:id="rId9"/>
    <p:sldId id="260" r:id="rId10"/>
    <p:sldId id="286" r:id="rId11"/>
    <p:sldId id="272" r:id="rId12"/>
    <p:sldId id="277" r:id="rId13"/>
    <p:sldId id="257" r:id="rId14"/>
    <p:sldId id="276" r:id="rId15"/>
    <p:sldId id="274" r:id="rId16"/>
    <p:sldId id="275" r:id="rId17"/>
    <p:sldId id="273" r:id="rId18"/>
    <p:sldId id="271" r:id="rId19"/>
    <p:sldId id="270" r:id="rId20"/>
    <p:sldId id="285" r:id="rId21"/>
    <p:sldId id="258" r:id="rId22"/>
    <p:sldId id="283" r:id="rId23"/>
    <p:sldId id="284" r:id="rId24"/>
    <p:sldId id="28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52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CD094-8F55-49F3-A950-825259C93C1F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6707C-09AA-4CD0-8F36-07E4D436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6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6707C-09AA-4CD0-8F36-07E4D436AC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8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4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1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0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3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6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0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6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8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921D-3326-4ADA-8B02-762E7FF39610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B411-2866-4BDF-9A68-554EA79C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9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67433" y="811056"/>
            <a:ext cx="7997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" y="700304"/>
            <a:ext cx="603242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327" y="2645252"/>
            <a:ext cx="576311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এগলো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চালানোর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882" y="4228292"/>
            <a:ext cx="534152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927" y="1628559"/>
            <a:ext cx="61430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883" y="3450120"/>
            <a:ext cx="61815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এগলো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চালানোর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883" y="4891976"/>
            <a:ext cx="5027338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8554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646" y="668740"/>
            <a:ext cx="5704764" cy="144655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কাজে আমরা কী কী শক্তি ব্যবহার করতে পারি?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4897" y="2947916"/>
            <a:ext cx="2884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১।আলো শক্তি 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953" y="3826709"/>
            <a:ext cx="3024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বিদ্যুৎ শক্তি 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6" y="4831308"/>
            <a:ext cx="244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৩।তাপ শক্তি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546" y="4611917"/>
            <a:ext cx="6414654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আলো এর প্রধান উৎস এর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0220" y="5530736"/>
            <a:ext cx="178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34" y="680933"/>
            <a:ext cx="3680547" cy="36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4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94" y="377000"/>
            <a:ext cx="3677231" cy="2886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29542" y="1221388"/>
            <a:ext cx="3319975" cy="2585323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আলোক শক্তি কোথা থেকে পাই?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5730" y="4032388"/>
            <a:ext cx="9888959" cy="23083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আলোক শক্তির সাহায্যে আমরা দেখতে পাই।আগুন, মোমবাতি এ রকম অনেক জিনিস থেকে আমরা আলো পাই।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4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87" y="552039"/>
            <a:ext cx="3706732" cy="3146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045526" y="552039"/>
            <a:ext cx="2732492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ব্যবহার করে উদ্ভিদ কী করে?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4062" y="4639608"/>
            <a:ext cx="9213079" cy="144655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সূর্যের আলো ব্যবহার করে নিজের খাদ্য নিজে তৈরি করে।সূর্যের আলো ছাড়া ফসলী উদ্ভিদ ফলে না।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863" y="698921"/>
            <a:ext cx="4125967" cy="3433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50441" y="4747743"/>
            <a:ext cx="4740812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 অথবা বৈদ্যুতিক লাইন থেকে।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1" y="134203"/>
            <a:ext cx="3762583" cy="2113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856" y="181153"/>
            <a:ext cx="3540744" cy="2073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679768" y="478303"/>
            <a:ext cx="2897945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কী কী কাজে ব্যবহার করতে পারি?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2357" y="4797084"/>
            <a:ext cx="7073531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যন্ত্রপাতি চালাতে বিদ্যুৎ ব্যবহার করতে পারি।যেমন বৈদ্যুতিক বাতি জ্বালাতে,ফ্যান চালাতে,টেলিভিশন দেখতে।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6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20419" y="1303170"/>
            <a:ext cx="3780431" cy="341632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আরো কী কী কাজ করতে বিদ্যুৎ ব্যবহার করতে পারি?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3" y="860813"/>
            <a:ext cx="3683703" cy="2348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81" y="889835"/>
            <a:ext cx="3360569" cy="2290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54925" y="3648740"/>
            <a:ext cx="7233313" cy="120032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 শুনতে,খেলনা গাড়ি চালাতে,রিফ্রিজারেটর এবং কম্পিউটার চালাতে বিদ্যুত ব্যবহার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0228" y="1050879"/>
            <a:ext cx="2552131" cy="378565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তাপ শক্তি ব্যবহার করে আমরা কি কি করতে পারি?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8328" y="4259618"/>
            <a:ext cx="5821125" cy="175432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তাপ শক্তি জিনিসকে গরম করে।খাবার রান্না করতে, কাপড় শুকাতে এবংনিজেদেরকে গরম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03" y="508406"/>
            <a:ext cx="3551828" cy="29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829" y="754886"/>
            <a:ext cx="2799471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 শক্তিশালী উৎস কী এবং কেন?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983" y="1041009"/>
            <a:ext cx="3895683" cy="2743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2185" y="4459459"/>
            <a:ext cx="744432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 শক্তিশালী উৎস সূর্য ।কারণ সূর্য পৃথিবীর স্থল,জল এবং বায়ু গরম রাখে।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365760" y="154747"/>
            <a:ext cx="11521440" cy="42203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23558" y="576778"/>
            <a:ext cx="11465169" cy="28135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3557" y="6625885"/>
            <a:ext cx="11563643" cy="28135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6948" y="6471138"/>
            <a:ext cx="11591779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85138" y="900333"/>
            <a:ext cx="3882683" cy="101566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2191" y="2588456"/>
            <a:ext cx="9506136" cy="31393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মাছুম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endParaRPr lang="bn-IN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পলতাকান্দা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সৃজনী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সরকা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984" y="256416"/>
            <a:ext cx="480070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11" y="75861"/>
            <a:ext cx="5167232" cy="670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217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1011" y="380833"/>
            <a:ext cx="166062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77519"/>
              </p:ext>
            </p:extLst>
          </p:nvPr>
        </p:nvGraphicFramePr>
        <p:xfrm>
          <a:off x="3818598" y="1913207"/>
          <a:ext cx="8127999" cy="3587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453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শক্তির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শক্তির</a:t>
                      </a:r>
                      <a:r>
                        <a:rPr lang="bn-IN" sz="3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 এর নাম</a:t>
                      </a:r>
                      <a:endParaRPr lang="en-US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ব্যবহার</a:t>
                      </a:r>
                      <a:endParaRPr lang="en-US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430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839"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বিদ্যুৎ</a:t>
                      </a:r>
                      <a:endParaRPr lang="en-US" sz="32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540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তাপ</a:t>
                      </a:r>
                      <a:endParaRPr lang="en-US" sz="40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54095" y="379829"/>
            <a:ext cx="2069869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776" y="1983546"/>
            <a:ext cx="2785403" cy="39703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ছকের মত তোমাদের খাতায় ছক তৈরি কর এবং উল্লেখিত শক্তির উৎস সমূহ সহ ব্যবহার বর্ণনা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905" y="450167"/>
            <a:ext cx="201168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59927" y="450167"/>
            <a:ext cx="201168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6585" y="1188576"/>
            <a:ext cx="5345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প্রশ্নের উত্তর দাও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185" y="2203306"/>
            <a:ext cx="6555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১।ঘর আলোকিত করার জন্য আমরা কী ব্যবহার করি?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2186" y="3701662"/>
            <a:ext cx="5908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২।বিদ্যুৎ এর তিন টি ব্যবহার বলো।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4813" y="4409547"/>
            <a:ext cx="6710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৩।তাপের সাহায্যে আমরা কী কী কাজ করে থাকি তার তিনটি উদাহরন দাও?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2185" y="5856098"/>
            <a:ext cx="4670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সকল শক্তির উৎস কী?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5" y="590844"/>
            <a:ext cx="2897944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1514" y="3108961"/>
            <a:ext cx="7582487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ব্যবহৃত হচ্ছে এমন শক্তির  ৩ টি ব্যবহার লিখে নিয়ে আসবে।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33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336" y="562710"/>
            <a:ext cx="4923693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পাঠ শেষে যা শিখলাম---------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2518" y="3179299"/>
            <a:ext cx="6516701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আলো, বিদ্যুৎ ও তাপ নানা ধরণের কাজ করে থাকে তার ব্যাখ্যা করতে পারা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3702" y="134390"/>
            <a:ext cx="8252406" cy="186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6808" y="670418"/>
            <a:ext cx="3275251" cy="923330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1" y="2132785"/>
            <a:ext cx="11410604" cy="30469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শিরোনামঃশক্তি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(শক্তি নানা ধরণের---------------বায়ু গরম রাখে)।</a:t>
            </a:r>
          </a:p>
        </p:txBody>
      </p:sp>
    </p:spTree>
    <p:extLst>
      <p:ext uri="{BB962C8B-B14F-4D97-AF65-F5344CB8AC3E}">
        <p14:creationId xmlns:p14="http://schemas.microsoft.com/office/powerpoint/2010/main" val="15309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365760" y="154747"/>
            <a:ext cx="11521440" cy="42203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23558" y="365762"/>
            <a:ext cx="11465169" cy="28135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3557" y="6625885"/>
            <a:ext cx="11563643" cy="28135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6948" y="6471138"/>
            <a:ext cx="11591779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3397347" y="2117187"/>
            <a:ext cx="4375053" cy="2785404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16592" y="815927"/>
            <a:ext cx="219456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6209" y="3186725"/>
            <a:ext cx="227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ছড়ার মাধ্যমে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5508" y="1318907"/>
            <a:ext cx="34995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আমাদের আলো দেয় </a:t>
            </a:r>
          </a:p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দিনের বেলাতে,</a:t>
            </a:r>
          </a:p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 আঁধারে আলো দেয়</a:t>
            </a:r>
          </a:p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চাঁদ মামাতে।</a:t>
            </a:r>
          </a:p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আঁধার ঘুচাই</a:t>
            </a:r>
          </a:p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লাইট ,মোমবাতি,</a:t>
            </a:r>
          </a:p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 দিয়ে মা রান্না করে</a:t>
            </a:r>
          </a:p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 যে ছড়ায় জ্যোতি।</a:t>
            </a:r>
          </a:p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ছাড়া জীবন অচল</a:t>
            </a:r>
          </a:p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রেডিও,টেলিভিশন,ফ্যান রাখে সচল।</a:t>
            </a:r>
          </a:p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 ,কয়লা,তেল জ্বালায়</a:t>
            </a:r>
          </a:p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আমরা শীতের বেলা,</a:t>
            </a:r>
          </a:p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তাপের শক্তিশালী উৎস</a:t>
            </a:r>
          </a:p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দেখো তার খেলা।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5507" y="281673"/>
            <a:ext cx="247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ডলি রাণী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359" y="486548"/>
            <a:ext cx="4797083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i="1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4649" y="2650684"/>
            <a:ext cx="3313257" cy="26468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492" y="858130"/>
            <a:ext cx="185693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4960" y="1661518"/>
            <a:ext cx="71041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শিক্ষার্থীরা-----------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6.3.1: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আলো,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ও তাপ নানা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কর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ব্যাখ্যা করতে পারবে।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16.3.3: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66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2915" y="569987"/>
            <a:ext cx="6501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(প্রশ্নের মাধ্যমে)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0826" y="2082020"/>
            <a:ext cx="6541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যে কোনো কাজ করতে গেলে কি দরকার?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0826" y="3582896"/>
            <a:ext cx="6246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২।অন্ধকারে পথে চলতে গেলে আমরা কোন শক্তি ব্যবহার করি।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0826" y="4909626"/>
            <a:ext cx="5781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.৩।কাজ করার সামর্থ কে কি বলে?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4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848" y="2180704"/>
            <a:ext cx="5066469" cy="22159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7904" y="4653886"/>
            <a:ext cx="3957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প্রশ্নোত্তর পদ্ধতির মাধ্যমে )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567</Words>
  <Application>Microsoft Office PowerPoint</Application>
  <PresentationFormat>Widescreen</PresentationFormat>
  <Paragraphs>91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COM</dc:creator>
  <cp:lastModifiedBy>User</cp:lastModifiedBy>
  <cp:revision>116</cp:revision>
  <dcterms:created xsi:type="dcterms:W3CDTF">2017-05-27T04:53:24Z</dcterms:created>
  <dcterms:modified xsi:type="dcterms:W3CDTF">2019-11-29T18:33:50Z</dcterms:modified>
</cp:coreProperties>
</file>