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62" r:id="rId4"/>
    <p:sldId id="266" r:id="rId5"/>
    <p:sldId id="263" r:id="rId6"/>
    <p:sldId id="264" r:id="rId7"/>
    <p:sldId id="265" r:id="rId8"/>
    <p:sldId id="289" r:id="rId9"/>
    <p:sldId id="267" r:id="rId10"/>
    <p:sldId id="287" r:id="rId11"/>
    <p:sldId id="28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2" autoAdjust="0"/>
    <p:restoredTop sz="82138" autoAdjust="0"/>
  </p:normalViewPr>
  <p:slideViewPr>
    <p:cSldViewPr snapToGrid="0">
      <p:cViewPr varScale="1">
        <p:scale>
          <a:sx n="56" d="100"/>
          <a:sy n="56" d="100"/>
        </p:scale>
        <p:origin x="1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1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4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7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BADD-831F-49C4-B74C-9A62076639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04C2-9D10-4CDA-91D2-004B14640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758"/>
            <a:ext cx="11899900" cy="673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07582" y="2928189"/>
            <a:ext cx="674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wellcome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56338" y="970671"/>
            <a:ext cx="8257735" cy="4220307"/>
            <a:chOff x="2356338" y="970671"/>
            <a:chExt cx="8257735" cy="4220307"/>
          </a:xfrm>
        </p:grpSpPr>
        <p:sp>
          <p:nvSpPr>
            <p:cNvPr id="2" name="Flowchart: Document 1"/>
            <p:cNvSpPr/>
            <p:nvPr/>
          </p:nvSpPr>
          <p:spPr>
            <a:xfrm>
              <a:off x="2356338" y="970671"/>
              <a:ext cx="8081890" cy="4220307"/>
            </a:xfrm>
            <a:prstGeom prst="flowChartDocument">
              <a:avLst/>
            </a:prstGeom>
            <a:solidFill>
              <a:schemeClr val="bg2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nn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56338" y="1730326"/>
              <a:ext cx="82577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LET US A BINGO GAME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7434" y="2315101"/>
              <a:ext cx="4684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Lentil,Bottom,Level,Food</a:t>
              </a:r>
              <a:endParaRPr lang="en-US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63372" y="3123028"/>
            <a:ext cx="7230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02523" y="450166"/>
            <a:ext cx="5852160" cy="1561514"/>
            <a:chOff x="2602523" y="450166"/>
            <a:chExt cx="5852160" cy="1561514"/>
          </a:xfrm>
        </p:grpSpPr>
        <p:sp>
          <p:nvSpPr>
            <p:cNvPr id="2" name="Pentagon 1"/>
            <p:cNvSpPr/>
            <p:nvPr/>
          </p:nvSpPr>
          <p:spPr>
            <a:xfrm>
              <a:off x="2602523" y="450166"/>
              <a:ext cx="5852160" cy="1561514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82351" y="956603"/>
              <a:ext cx="44594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HOME WORK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63371" y="3020516"/>
            <a:ext cx="8004517" cy="2916050"/>
            <a:chOff x="2166425" y="3020516"/>
            <a:chExt cx="8201464" cy="2916050"/>
          </a:xfrm>
        </p:grpSpPr>
        <p:sp>
          <p:nvSpPr>
            <p:cNvPr id="4" name="Oval 3"/>
            <p:cNvSpPr/>
            <p:nvPr/>
          </p:nvSpPr>
          <p:spPr>
            <a:xfrm>
              <a:off x="2166425" y="3151163"/>
              <a:ext cx="8201464" cy="278540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82351" y="3020516"/>
              <a:ext cx="689317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WORD MEANING:</a:t>
              </a: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PROTIEN,GRAINS,DAIRY,</a:t>
              </a:r>
            </a:p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PYRAMID.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0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4192"/>
            <a:ext cx="8865220" cy="52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8463" y="506437"/>
            <a:ext cx="10058400" cy="1336431"/>
            <a:chOff x="1702192" y="407963"/>
            <a:chExt cx="10058400" cy="2377440"/>
          </a:xfrm>
        </p:grpSpPr>
        <p:sp>
          <p:nvSpPr>
            <p:cNvPr id="2" name="Cube 1"/>
            <p:cNvSpPr/>
            <p:nvPr/>
          </p:nvSpPr>
          <p:spPr>
            <a:xfrm>
              <a:off x="1702192" y="407963"/>
              <a:ext cx="10058400" cy="2377440"/>
            </a:xfrm>
            <a:prstGeom prst="cube">
              <a:avLst/>
            </a:prstGeom>
            <a:solidFill>
              <a:schemeClr val="accent3">
                <a:lumMod val="7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55410" y="1406769"/>
              <a:ext cx="9045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TEACHERS INTRODUCTION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520" y="2166425"/>
            <a:ext cx="11085343" cy="4459457"/>
            <a:chOff x="731520" y="2166425"/>
            <a:chExt cx="11085343" cy="4459457"/>
          </a:xfrm>
        </p:grpSpPr>
        <p:sp>
          <p:nvSpPr>
            <p:cNvPr id="5" name="Oval 4"/>
            <p:cNvSpPr/>
            <p:nvPr/>
          </p:nvSpPr>
          <p:spPr>
            <a:xfrm>
              <a:off x="731520" y="2166425"/>
              <a:ext cx="11085343" cy="44594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9145" y="3151561"/>
              <a:ext cx="99880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NAJMA AKTER</a:t>
              </a:r>
              <a:br>
                <a: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ASSESTENT TEACHER</a:t>
              </a:r>
              <a:br>
                <a: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NEYAMOTPUR GOVT PRIMARY SCHOOL</a:t>
              </a:r>
              <a:br>
                <a: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SADAR ,SUNAMGONJ.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2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3025" y="1513821"/>
            <a:ext cx="7727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/>
              <a:t>Intriduction</a:t>
            </a:r>
            <a:r>
              <a:rPr lang="en-US" sz="3600" b="1" i="1" dirty="0"/>
              <a:t> of the lesson</a:t>
            </a:r>
          </a:p>
          <a:p>
            <a:pPr algn="ctr"/>
            <a:r>
              <a:rPr lang="en-US" sz="3600" b="1" i="1" dirty="0"/>
              <a:t>Class: Five</a:t>
            </a:r>
          </a:p>
          <a:p>
            <a:pPr algn="ctr"/>
            <a:r>
              <a:rPr lang="en-US" sz="3600" b="1" i="1" dirty="0"/>
              <a:t>Unit: 5</a:t>
            </a:r>
          </a:p>
          <a:p>
            <a:pPr algn="ctr"/>
            <a:r>
              <a:rPr lang="en-US" sz="3600" b="1" i="1" dirty="0"/>
              <a:t>Lesson: 4-5               </a:t>
            </a:r>
          </a:p>
          <a:p>
            <a:pPr algn="ctr"/>
            <a:r>
              <a:rPr lang="en-US" sz="3600" b="1" i="1" dirty="0"/>
              <a:t>Lesson </a:t>
            </a:r>
            <a:r>
              <a:rPr lang="en-US" sz="3600" b="1" i="1" dirty="0" err="1"/>
              <a:t>title:Eat</a:t>
            </a:r>
            <a:r>
              <a:rPr lang="en-US" sz="3600" b="1" i="1" dirty="0"/>
              <a:t> healthy</a:t>
            </a:r>
          </a:p>
          <a:p>
            <a:pPr algn="ctr"/>
            <a:r>
              <a:rPr lang="en-US" sz="3600" b="1" i="1" dirty="0"/>
              <a:t>Total time:45 minute</a:t>
            </a:r>
          </a:p>
        </p:txBody>
      </p:sp>
      <p:sp>
        <p:nvSpPr>
          <p:cNvPr id="5" name="Oval 4"/>
          <p:cNvSpPr/>
          <p:nvPr/>
        </p:nvSpPr>
        <p:spPr>
          <a:xfrm>
            <a:off x="1171392" y="830473"/>
            <a:ext cx="8609428" cy="4783015"/>
          </a:xfrm>
          <a:prstGeom prst="ellipse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22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2" y="124178"/>
            <a:ext cx="6617934" cy="61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645" y="1779456"/>
            <a:ext cx="74695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Listening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1.3.1 recognize which words in a sentence are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tressed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3.4.1 understand statements made by the teacher and students.</a:t>
            </a:r>
          </a:p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Speaking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1.1.2 Say sentence with proper intonation.</a:t>
            </a:r>
          </a:p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Reading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1.7.1 read paragraphs, dialogues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stories,letters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abd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other texts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060" y="331470"/>
            <a:ext cx="1020699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Students will be able to-</a:t>
            </a:r>
          </a:p>
        </p:txBody>
      </p:sp>
    </p:spTree>
    <p:extLst>
      <p:ext uri="{BB962C8B-B14F-4D97-AF65-F5344CB8AC3E}">
        <p14:creationId xmlns:p14="http://schemas.microsoft.com/office/powerpoint/2010/main" val="40406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970844"/>
            <a:ext cx="807155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Find out the story of the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9" y="2270050"/>
            <a:ext cx="1782764" cy="1868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511" y="2132240"/>
            <a:ext cx="1772356" cy="200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520" y="2265120"/>
            <a:ext cx="1889969" cy="188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99" y="2046651"/>
            <a:ext cx="1580445" cy="2089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3956" y="2132240"/>
            <a:ext cx="1828799" cy="2052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201" y="4825476"/>
            <a:ext cx="1309510" cy="1451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436" y="4976068"/>
            <a:ext cx="1610135" cy="1181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8311" y="4856734"/>
            <a:ext cx="1964267" cy="14198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3769" y="4267200"/>
            <a:ext cx="2098853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কমলালেবু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5250" y="4227407"/>
            <a:ext cx="221918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2533" y="4227407"/>
            <a:ext cx="1365956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2311" y="4377998"/>
            <a:ext cx="1693333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0000" y="4495131"/>
            <a:ext cx="152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দুধ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19118" y="6258929"/>
            <a:ext cx="158700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3171" y="6157286"/>
            <a:ext cx="214265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2445" y="6197374"/>
            <a:ext cx="160302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C000"/>
                </a:solidFill>
              </a:rPr>
              <a:t>ভাত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622" y="372534"/>
            <a:ext cx="6197600" cy="58927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422"/>
            <a:ext cx="5644444" cy="5779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399" y="6273225"/>
            <a:ext cx="5858933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Read the lesson of your text</a:t>
            </a:r>
          </a:p>
        </p:txBody>
      </p:sp>
    </p:spTree>
    <p:extLst>
      <p:ext uri="{BB962C8B-B14F-4D97-AF65-F5344CB8AC3E}">
        <p14:creationId xmlns:p14="http://schemas.microsoft.com/office/powerpoint/2010/main" val="4656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263705" y="492369"/>
            <a:ext cx="5120640" cy="1744394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95225" y="1012874"/>
            <a:ext cx="406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32743" y="2763637"/>
            <a:ext cx="4151601" cy="3194996"/>
            <a:chOff x="4232744" y="2763637"/>
            <a:chExt cx="3182560" cy="3194996"/>
          </a:xfrm>
        </p:grpSpPr>
        <p:sp>
          <p:nvSpPr>
            <p:cNvPr id="8" name="Freeform 7"/>
            <p:cNvSpPr/>
            <p:nvPr/>
          </p:nvSpPr>
          <p:spPr>
            <a:xfrm>
              <a:off x="5382459" y="3913351"/>
              <a:ext cx="883130" cy="883130"/>
            </a:xfrm>
            <a:custGeom>
              <a:avLst/>
              <a:gdLst>
                <a:gd name="connsiteX0" fmla="*/ 0 w 883130"/>
                <a:gd name="connsiteY0" fmla="*/ 441565 h 883130"/>
                <a:gd name="connsiteX1" fmla="*/ 441565 w 883130"/>
                <a:gd name="connsiteY1" fmla="*/ 0 h 883130"/>
                <a:gd name="connsiteX2" fmla="*/ 883130 w 883130"/>
                <a:gd name="connsiteY2" fmla="*/ 441565 h 883130"/>
                <a:gd name="connsiteX3" fmla="*/ 441565 w 883130"/>
                <a:gd name="connsiteY3" fmla="*/ 883130 h 883130"/>
                <a:gd name="connsiteX4" fmla="*/ 0 w 883130"/>
                <a:gd name="connsiteY4" fmla="*/ 441565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130" h="883130">
                  <a:moveTo>
                    <a:pt x="0" y="441565"/>
                  </a:moveTo>
                  <a:cubicBezTo>
                    <a:pt x="0" y="197695"/>
                    <a:pt x="197695" y="0"/>
                    <a:pt x="441565" y="0"/>
                  </a:cubicBezTo>
                  <a:cubicBezTo>
                    <a:pt x="685435" y="0"/>
                    <a:pt x="883130" y="197695"/>
                    <a:pt x="883130" y="441565"/>
                  </a:cubicBezTo>
                  <a:cubicBezTo>
                    <a:pt x="883130" y="685435"/>
                    <a:pt x="685435" y="883130"/>
                    <a:pt x="441565" y="883130"/>
                  </a:cubicBezTo>
                  <a:cubicBezTo>
                    <a:pt x="197695" y="883130"/>
                    <a:pt x="0" y="685435"/>
                    <a:pt x="0" y="44156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396" tIns="141396" rIns="141396" bIns="14139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>
                  <a:solidFill>
                    <a:srgbClr val="7030A0"/>
                  </a:solidFill>
                </a:rPr>
                <a:t>DAIRY FOOD</a:t>
              </a:r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5690732" y="3767218"/>
              <a:ext cx="266584" cy="25681"/>
            </a:xfrm>
            <a:custGeom>
              <a:avLst/>
              <a:gdLst>
                <a:gd name="connsiteX0" fmla="*/ 0 w 266584"/>
                <a:gd name="connsiteY0" fmla="*/ 12840 h 25681"/>
                <a:gd name="connsiteX1" fmla="*/ 266584 w 266584"/>
                <a:gd name="connsiteY1" fmla="*/ 12840 h 2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584" h="25681">
                  <a:moveTo>
                    <a:pt x="0" y="12840"/>
                  </a:moveTo>
                  <a:lnTo>
                    <a:pt x="266584" y="1284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326" tIns="6175" rIns="139329" bIns="617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rgbClr val="7030A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82459" y="2763637"/>
              <a:ext cx="883130" cy="883130"/>
            </a:xfrm>
            <a:custGeom>
              <a:avLst/>
              <a:gdLst>
                <a:gd name="connsiteX0" fmla="*/ 0 w 883130"/>
                <a:gd name="connsiteY0" fmla="*/ 441565 h 883130"/>
                <a:gd name="connsiteX1" fmla="*/ 441565 w 883130"/>
                <a:gd name="connsiteY1" fmla="*/ 0 h 883130"/>
                <a:gd name="connsiteX2" fmla="*/ 883130 w 883130"/>
                <a:gd name="connsiteY2" fmla="*/ 441565 h 883130"/>
                <a:gd name="connsiteX3" fmla="*/ 441565 w 883130"/>
                <a:gd name="connsiteY3" fmla="*/ 883130 h 883130"/>
                <a:gd name="connsiteX4" fmla="*/ 0 w 883130"/>
                <a:gd name="connsiteY4" fmla="*/ 441565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130" h="883130">
                  <a:moveTo>
                    <a:pt x="0" y="441565"/>
                  </a:moveTo>
                  <a:cubicBezTo>
                    <a:pt x="0" y="197695"/>
                    <a:pt x="197695" y="0"/>
                    <a:pt x="441565" y="0"/>
                  </a:cubicBezTo>
                  <a:cubicBezTo>
                    <a:pt x="685435" y="0"/>
                    <a:pt x="883130" y="197695"/>
                    <a:pt x="883130" y="441565"/>
                  </a:cubicBezTo>
                  <a:cubicBezTo>
                    <a:pt x="883130" y="685435"/>
                    <a:pt x="685435" y="883130"/>
                    <a:pt x="441565" y="883130"/>
                  </a:cubicBezTo>
                  <a:cubicBezTo>
                    <a:pt x="197695" y="883130"/>
                    <a:pt x="0" y="685435"/>
                    <a:pt x="0" y="44156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66" tIns="155366" rIns="155366" bIns="155366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65589" y="4342076"/>
              <a:ext cx="266584" cy="25681"/>
            </a:xfrm>
            <a:custGeom>
              <a:avLst/>
              <a:gdLst>
                <a:gd name="connsiteX0" fmla="*/ 0 w 266584"/>
                <a:gd name="connsiteY0" fmla="*/ 12840 h 25681"/>
                <a:gd name="connsiteX1" fmla="*/ 266584 w 266584"/>
                <a:gd name="connsiteY1" fmla="*/ 12840 h 2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584" h="25681">
                  <a:moveTo>
                    <a:pt x="0" y="12840"/>
                  </a:moveTo>
                  <a:lnTo>
                    <a:pt x="266584" y="1284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328" tIns="6176" rIns="139327" bIns="61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rgbClr val="7030A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532174" y="3913351"/>
              <a:ext cx="883130" cy="883130"/>
            </a:xfrm>
            <a:custGeom>
              <a:avLst/>
              <a:gdLst>
                <a:gd name="connsiteX0" fmla="*/ 0 w 883130"/>
                <a:gd name="connsiteY0" fmla="*/ 441565 h 883130"/>
                <a:gd name="connsiteX1" fmla="*/ 441565 w 883130"/>
                <a:gd name="connsiteY1" fmla="*/ 0 h 883130"/>
                <a:gd name="connsiteX2" fmla="*/ 883130 w 883130"/>
                <a:gd name="connsiteY2" fmla="*/ 441565 h 883130"/>
                <a:gd name="connsiteX3" fmla="*/ 441565 w 883130"/>
                <a:gd name="connsiteY3" fmla="*/ 883130 h 883130"/>
                <a:gd name="connsiteX4" fmla="*/ 0 w 883130"/>
                <a:gd name="connsiteY4" fmla="*/ 441565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130" h="883130">
                  <a:moveTo>
                    <a:pt x="0" y="441565"/>
                  </a:moveTo>
                  <a:cubicBezTo>
                    <a:pt x="0" y="197695"/>
                    <a:pt x="197695" y="0"/>
                    <a:pt x="441565" y="0"/>
                  </a:cubicBezTo>
                  <a:cubicBezTo>
                    <a:pt x="685435" y="0"/>
                    <a:pt x="883130" y="197695"/>
                    <a:pt x="883130" y="441565"/>
                  </a:cubicBezTo>
                  <a:cubicBezTo>
                    <a:pt x="883130" y="685435"/>
                    <a:pt x="685435" y="883130"/>
                    <a:pt x="441565" y="883130"/>
                  </a:cubicBezTo>
                  <a:cubicBezTo>
                    <a:pt x="197695" y="883130"/>
                    <a:pt x="0" y="685435"/>
                    <a:pt x="0" y="44156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66" tIns="155366" rIns="155366" bIns="155366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5684513" y="4923152"/>
              <a:ext cx="279021" cy="25681"/>
            </a:xfrm>
            <a:custGeom>
              <a:avLst/>
              <a:gdLst>
                <a:gd name="connsiteX0" fmla="*/ 0 w 279021"/>
                <a:gd name="connsiteY0" fmla="*/ 12840 h 25681"/>
                <a:gd name="connsiteX1" fmla="*/ 279021 w 279021"/>
                <a:gd name="connsiteY1" fmla="*/ 12840 h 2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021" h="25681">
                  <a:moveTo>
                    <a:pt x="0" y="12840"/>
                  </a:moveTo>
                  <a:lnTo>
                    <a:pt x="279021" y="1284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235" tIns="5864" rIns="145235" bIns="586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rgbClr val="7030A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82459" y="5075503"/>
              <a:ext cx="883130" cy="883130"/>
            </a:xfrm>
            <a:custGeom>
              <a:avLst/>
              <a:gdLst>
                <a:gd name="connsiteX0" fmla="*/ 0 w 883130"/>
                <a:gd name="connsiteY0" fmla="*/ 441565 h 883130"/>
                <a:gd name="connsiteX1" fmla="*/ 441565 w 883130"/>
                <a:gd name="connsiteY1" fmla="*/ 0 h 883130"/>
                <a:gd name="connsiteX2" fmla="*/ 883130 w 883130"/>
                <a:gd name="connsiteY2" fmla="*/ 441565 h 883130"/>
                <a:gd name="connsiteX3" fmla="*/ 441565 w 883130"/>
                <a:gd name="connsiteY3" fmla="*/ 883130 h 883130"/>
                <a:gd name="connsiteX4" fmla="*/ 0 w 883130"/>
                <a:gd name="connsiteY4" fmla="*/ 441565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130" h="883130">
                  <a:moveTo>
                    <a:pt x="0" y="441565"/>
                  </a:moveTo>
                  <a:cubicBezTo>
                    <a:pt x="0" y="197695"/>
                    <a:pt x="197695" y="0"/>
                    <a:pt x="441565" y="0"/>
                  </a:cubicBezTo>
                  <a:cubicBezTo>
                    <a:pt x="685435" y="0"/>
                    <a:pt x="883130" y="197695"/>
                    <a:pt x="883130" y="441565"/>
                  </a:cubicBezTo>
                  <a:cubicBezTo>
                    <a:pt x="883130" y="685435"/>
                    <a:pt x="685435" y="883130"/>
                    <a:pt x="441565" y="883130"/>
                  </a:cubicBezTo>
                  <a:cubicBezTo>
                    <a:pt x="197695" y="883130"/>
                    <a:pt x="0" y="685435"/>
                    <a:pt x="0" y="44156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66" tIns="155366" rIns="155366" bIns="155366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>
                  <a:solidFill>
                    <a:srgbClr val="7030A0"/>
                  </a:solidFill>
                </a:rPr>
                <a:t>C</a:t>
              </a:r>
            </a:p>
          </p:txBody>
        </p:sp>
        <p:sp>
          <p:nvSpPr>
            <p:cNvPr id="15" name="Freeform 14"/>
            <p:cNvSpPr/>
            <p:nvPr/>
          </p:nvSpPr>
          <p:spPr>
            <a:xfrm rot="21600000">
              <a:off x="5115874" y="4342075"/>
              <a:ext cx="266584" cy="25682"/>
            </a:xfrm>
            <a:custGeom>
              <a:avLst/>
              <a:gdLst>
                <a:gd name="connsiteX0" fmla="*/ 0 w 266584"/>
                <a:gd name="connsiteY0" fmla="*/ 12840 h 25681"/>
                <a:gd name="connsiteX1" fmla="*/ 266584 w 266584"/>
                <a:gd name="connsiteY1" fmla="*/ 12840 h 2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584" h="25681">
                  <a:moveTo>
                    <a:pt x="266584" y="12841"/>
                  </a:moveTo>
                  <a:lnTo>
                    <a:pt x="0" y="1284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328" tIns="6177" rIns="139327" bIns="61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>
                <a:solidFill>
                  <a:srgbClr val="7030A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32744" y="3913351"/>
              <a:ext cx="883130" cy="883130"/>
            </a:xfrm>
            <a:custGeom>
              <a:avLst/>
              <a:gdLst>
                <a:gd name="connsiteX0" fmla="*/ 0 w 883130"/>
                <a:gd name="connsiteY0" fmla="*/ 441565 h 883130"/>
                <a:gd name="connsiteX1" fmla="*/ 441565 w 883130"/>
                <a:gd name="connsiteY1" fmla="*/ 0 h 883130"/>
                <a:gd name="connsiteX2" fmla="*/ 883130 w 883130"/>
                <a:gd name="connsiteY2" fmla="*/ 441565 h 883130"/>
                <a:gd name="connsiteX3" fmla="*/ 441565 w 883130"/>
                <a:gd name="connsiteY3" fmla="*/ 883130 h 883130"/>
                <a:gd name="connsiteX4" fmla="*/ 0 w 883130"/>
                <a:gd name="connsiteY4" fmla="*/ 441565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130" h="883130">
                  <a:moveTo>
                    <a:pt x="0" y="441565"/>
                  </a:moveTo>
                  <a:cubicBezTo>
                    <a:pt x="0" y="197695"/>
                    <a:pt x="197695" y="0"/>
                    <a:pt x="441565" y="0"/>
                  </a:cubicBezTo>
                  <a:cubicBezTo>
                    <a:pt x="685435" y="0"/>
                    <a:pt x="883130" y="197695"/>
                    <a:pt x="883130" y="441565"/>
                  </a:cubicBezTo>
                  <a:cubicBezTo>
                    <a:pt x="883130" y="685435"/>
                    <a:pt x="685435" y="883130"/>
                    <a:pt x="441565" y="883130"/>
                  </a:cubicBezTo>
                  <a:cubicBezTo>
                    <a:pt x="197695" y="883130"/>
                    <a:pt x="0" y="685435"/>
                    <a:pt x="0" y="44156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66" tIns="155366" rIns="155366" bIns="155366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>
                  <a:solidFill>
                    <a:srgbClr val="7030A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3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89" y="666044"/>
            <a:ext cx="1133404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Now answer the question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155" y="1929810"/>
            <a:ext cx="50235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Tell the name of some vegetable item?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199" y="2731911"/>
            <a:ext cx="494453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2.How many types of food are there in the food pyramid?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200" y="3826933"/>
            <a:ext cx="602826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3.Which food helps to make us strong?</a:t>
            </a:r>
          </a:p>
        </p:txBody>
      </p:sp>
      <p:sp>
        <p:nvSpPr>
          <p:cNvPr id="7" name="Flowchart: Delay 6"/>
          <p:cNvSpPr/>
          <p:nvPr/>
        </p:nvSpPr>
        <p:spPr>
          <a:xfrm>
            <a:off x="5576711" y="1595607"/>
            <a:ext cx="4447822" cy="92518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Ans.Papaya,beans,spinach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etc.</a:t>
            </a:r>
          </a:p>
        </p:txBody>
      </p:sp>
      <p:sp>
        <p:nvSpPr>
          <p:cNvPr id="9" name="Flowchart: Delay 8"/>
          <p:cNvSpPr/>
          <p:nvPr/>
        </p:nvSpPr>
        <p:spPr>
          <a:xfrm>
            <a:off x="5576711" y="3646311"/>
            <a:ext cx="4447822" cy="778934"/>
          </a:xfrm>
          <a:prstGeom prst="flowChartDelay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50"/>
                </a:solidFill>
              </a:rPr>
              <a:t>Ans.Grain</a:t>
            </a:r>
            <a:r>
              <a:rPr lang="en-US" sz="2000" dirty="0">
                <a:solidFill>
                  <a:srgbClr val="00B050"/>
                </a:solidFill>
              </a:rPr>
              <a:t> ,fruit, </a:t>
            </a:r>
            <a:r>
              <a:rPr lang="en-US" sz="2000" dirty="0" err="1">
                <a:solidFill>
                  <a:srgbClr val="00B050"/>
                </a:solidFill>
              </a:rPr>
              <a:t>meat,vegetables</a:t>
            </a:r>
            <a:r>
              <a:rPr lang="en-US" sz="2000" dirty="0">
                <a:solidFill>
                  <a:srgbClr val="00B050"/>
                </a:solidFill>
              </a:rPr>
              <a:t> etc</a:t>
            </a:r>
            <a:r>
              <a:rPr lang="en-US" dirty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5655733" y="2803183"/>
            <a:ext cx="2122311" cy="67531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Ans. Four</a:t>
            </a:r>
          </a:p>
        </p:txBody>
      </p:sp>
    </p:spTree>
    <p:extLst>
      <p:ext uri="{BB962C8B-B14F-4D97-AF65-F5344CB8AC3E}">
        <p14:creationId xmlns:p14="http://schemas.microsoft.com/office/powerpoint/2010/main" val="24202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201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Sunam PC</dc:creator>
  <cp:lastModifiedBy>User</cp:lastModifiedBy>
  <cp:revision>111</cp:revision>
  <dcterms:created xsi:type="dcterms:W3CDTF">2019-05-05T04:09:38Z</dcterms:created>
  <dcterms:modified xsi:type="dcterms:W3CDTF">2019-11-23T06:30:52Z</dcterms:modified>
</cp:coreProperties>
</file>