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6" r:id="rId2"/>
    <p:sldId id="273" r:id="rId3"/>
    <p:sldId id="282" r:id="rId4"/>
    <p:sldId id="280" r:id="rId5"/>
    <p:sldId id="274" r:id="rId6"/>
    <p:sldId id="281" r:id="rId7"/>
    <p:sldId id="257" r:id="rId8"/>
    <p:sldId id="258" r:id="rId9"/>
    <p:sldId id="259" r:id="rId10"/>
    <p:sldId id="260" r:id="rId11"/>
    <p:sldId id="283" r:id="rId12"/>
    <p:sldId id="261" r:id="rId13"/>
    <p:sldId id="264" r:id="rId14"/>
    <p:sldId id="265" r:id="rId15"/>
    <p:sldId id="278" r:id="rId16"/>
    <p:sldId id="272" r:id="rId17"/>
    <p:sldId id="263" r:id="rId18"/>
    <p:sldId id="284" r:id="rId19"/>
    <p:sldId id="266" r:id="rId20"/>
    <p:sldId id="279" r:id="rId21"/>
    <p:sldId id="269" r:id="rId22"/>
    <p:sldId id="28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E925-C6DD-4427-9CE4-F4E414BD2264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BC0EF-E9BD-4D55-9123-ACBCBEC8A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C0EF-E9BD-4D55-9123-ACBCBEC8A4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1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C0EF-E9BD-4D55-9123-ACBCBEC8A4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8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2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9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3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3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A815-8194-4CBF-AB51-BC9AD529B1F1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208E-C695-42B0-A092-FDA60B3C8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177421"/>
            <a:ext cx="11764370" cy="65236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194" y="327546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645135" y="434887"/>
            <a:ext cx="22799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2848" y="5406353"/>
            <a:ext cx="754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কাজে পানি ব্যবহার করি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3" y="1670668"/>
            <a:ext cx="5230558" cy="35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9206" y="2628921"/>
            <a:ext cx="892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পান করা, গোসল করা, রান্না করা, ফুল গাছে পানি দেওয়া, শস্য উৎপাদন ইত্যাদি কাজে পানি ব্যবহার করি।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3602727" y="764071"/>
            <a:ext cx="426111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2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67" y="1745745"/>
            <a:ext cx="3961357" cy="2948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6" y="1745745"/>
            <a:ext cx="3964380" cy="294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35" y="1745745"/>
            <a:ext cx="3360848" cy="306933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256176" y="5040645"/>
            <a:ext cx="381862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কলসিতে পানি সংরক্ষণ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404967" y="5129628"/>
            <a:ext cx="36895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বোতলে পানি সংরক্ষণ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8233929" y="5191184"/>
            <a:ext cx="38186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হাঁড়ি-পাতিলে পানি সংরক্ষণ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074802" y="435284"/>
            <a:ext cx="460590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কী দেখা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1108"/>
            <a:ext cx="5512974" cy="378083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9" y="1465707"/>
            <a:ext cx="5315714" cy="375623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2243310" y="5344188"/>
            <a:ext cx="10485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8589246" y="5344187"/>
            <a:ext cx="104853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224510" y="290670"/>
            <a:ext cx="37368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138" y="1163688"/>
            <a:ext cx="5037581" cy="338075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8" y="1191187"/>
            <a:ext cx="5378958" cy="339021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2790106" y="4693096"/>
            <a:ext cx="121004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8926345" y="4544441"/>
            <a:ext cx="185393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263" y="5776760"/>
            <a:ext cx="1088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বায়ু, মাটি, পানি, পাথর ইত্যাদি ব্যবহার করে। এগুলো প্রাকৃতিক সম্পদ।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3968435" y="276844"/>
            <a:ext cx="495791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পাচ্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0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" y="0"/>
            <a:ext cx="12192000" cy="686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5312" y="5004143"/>
            <a:ext cx="810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পানি সংরক্ষণ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316755" y="437980"/>
            <a:ext cx="292814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1542624"/>
            <a:ext cx="5839968" cy="318787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34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880" y="2844547"/>
            <a:ext cx="114641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যেভাবে পানি সংরক্ষণ করতে পারি সেগুলো হলো- (১)কলসিতে পানি ভরে (২) হাঁড়ি-পাতিলে পানি রেখে (৩) বোতলে পানি রেখে।</a:t>
            </a:r>
          </a:p>
          <a:p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3341001" y="893197"/>
            <a:ext cx="550999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2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" y="0"/>
            <a:ext cx="12192000" cy="686217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2" y="1499615"/>
            <a:ext cx="5684866" cy="327982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8" y="1476902"/>
            <a:ext cx="5450493" cy="347489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398942" y="5124155"/>
            <a:ext cx="556294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ধোয়ার সময় পানির অপচয়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6083809" y="5124155"/>
            <a:ext cx="5864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দাঁত ব্রাশ করার সময় পানির অপচয়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029457" y="328893"/>
            <a:ext cx="305409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47" y="-4172"/>
            <a:ext cx="12332947" cy="68621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35214" y="1246717"/>
            <a:ext cx="4559807" cy="3038023"/>
            <a:chOff x="7235214" y="1246717"/>
            <a:chExt cx="4559807" cy="303802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14" y="1246717"/>
              <a:ext cx="2304288" cy="2983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502" y="1246717"/>
              <a:ext cx="2255519" cy="3038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2" y="1127957"/>
            <a:ext cx="2429214" cy="305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782931" y="253992"/>
            <a:ext cx="40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0266" y="4532303"/>
            <a:ext cx="483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24 ও ২৫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 বের করে নীরবে পাঠ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5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9995" y="4876037"/>
            <a:ext cx="9367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পানির অপচয় রোধ করতে পারি?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594320" y="306486"/>
            <a:ext cx="227990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60" y="1448141"/>
            <a:ext cx="4535424" cy="317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0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F64ADB70-0997-4CA4-8DA9-CF9BCF02C61A}"/>
              </a:ext>
            </a:extLst>
          </p:cNvPr>
          <p:cNvSpPr/>
          <p:nvPr/>
        </p:nvSpPr>
        <p:spPr>
          <a:xfrm>
            <a:off x="152400" y="10882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655384" y="3653449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502984" y="2982414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7183844" y="3120896"/>
            <a:ext cx="4855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পানির ব্যবহার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২৮/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/২০১৯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94" y="487469"/>
            <a:ext cx="1994152" cy="2383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Explosion 1 10"/>
          <p:cNvSpPr/>
          <p:nvPr/>
        </p:nvSpPr>
        <p:spPr>
          <a:xfrm>
            <a:off x="3763980" y="268584"/>
            <a:ext cx="4474487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6409" y="3327234"/>
            <a:ext cx="4263848" cy="180165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9" y="524875"/>
            <a:ext cx="1867533" cy="2346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10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20F1C3-9C9B-4D6D-9A14-66855E4EF8CA}"/>
              </a:ext>
            </a:extLst>
          </p:cNvPr>
          <p:cNvSpPr txBox="1"/>
          <p:nvPr/>
        </p:nvSpPr>
        <p:spPr>
          <a:xfrm>
            <a:off x="2434427" y="2939234"/>
            <a:ext cx="8274122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উঃ প্রয়োজন শেষে পানির কল বন্ধ রেখে আমরা পানির অপচয় রোধ করতে পারি।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3760200" y="842934"/>
            <a:ext cx="46716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823" y="1624477"/>
            <a:ext cx="7538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দিয়ে শূন্যস্থান পূরণ করঃ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599" y="3040447"/>
            <a:ext cx="8776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আমরা পানি-----------করি।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খাবার -----------করতে আমরা পানি ব্যবহার করি।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------------বায়ু, মাটি, পানি, পাথর ইত্যাদি ব্যবহার করে।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বায়ু, মাটি, পানি, পাথর এগুলো-------------সম্পদ।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পানি একটি---------------সম্পদ।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8149" y="2947916"/>
            <a:ext cx="184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4531248" y="700949"/>
            <a:ext cx="191299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98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57058 -0.01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61628 -0.007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2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71068 -0.0071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37865 -0.005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58763 -0.01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88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5050631" y="447579"/>
            <a:ext cx="252295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2168" y="4612387"/>
            <a:ext cx="677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বাইরে আর কী কী কাজে পানি ব্যবহার কর তার একটি তালিকা করে আনবে।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324" y="1370331"/>
            <a:ext cx="3571573" cy="30585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470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204717"/>
            <a:ext cx="11805314" cy="6496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6781" y="47768"/>
            <a:ext cx="6414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5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47" y="1157418"/>
            <a:ext cx="5183360" cy="3550731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15562" y="5444539"/>
            <a:ext cx="67583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পিপাসা পেলে তুমি কী করবে?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562" y="6024707"/>
            <a:ext cx="675839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পিপাসা পেলে আমি পানি পান করব।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6345" y="5420187"/>
            <a:ext cx="6045655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 পর তুমি কীভাবে হাত ধোও?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5223" y="6000355"/>
            <a:ext cx="579575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খাওয়ার পর আমি পানি দিয়ে হাত ধোই।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Image result for বাংলাদেশী পানি  পান কর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3" y="1157418"/>
            <a:ext cx="5238750" cy="355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53538" y="247861"/>
            <a:ext cx="503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 ছবিতে ওরা কী করছে?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1402" y="4835412"/>
            <a:ext cx="23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4177" y="4916485"/>
            <a:ext cx="156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ধুচ্ছে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8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2710869" y="1287526"/>
            <a:ext cx="6770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 ব্যবহার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6983" y="282931"/>
            <a:ext cx="3898034" cy="10045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Image result for পানির ব্যাবহা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69" y="2377378"/>
            <a:ext cx="6583033" cy="3984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8032" y="853105"/>
            <a:ext cx="3103809" cy="850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8032" y="853105"/>
            <a:ext cx="3103809" cy="850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101" y="2560388"/>
            <a:ext cx="108896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3.3.1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3.4.1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" b="7526"/>
          <a:stretch/>
        </p:blipFill>
        <p:spPr>
          <a:xfrm>
            <a:off x="6345924" y="1579917"/>
            <a:ext cx="5438245" cy="3829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4B55CF-A5E9-4661-BCFA-AF94B93BB3C8}"/>
              </a:ext>
            </a:extLst>
          </p:cNvPr>
          <p:cNvSpPr txBox="1"/>
          <p:nvPr/>
        </p:nvSpPr>
        <p:spPr>
          <a:xfrm>
            <a:off x="1621518" y="5514876"/>
            <a:ext cx="33040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পান করছে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4B55CF-A5E9-4661-BCFA-AF94B93BB3C8}"/>
              </a:ext>
            </a:extLst>
          </p:cNvPr>
          <p:cNvSpPr txBox="1"/>
          <p:nvPr/>
        </p:nvSpPr>
        <p:spPr>
          <a:xfrm>
            <a:off x="7979646" y="5606316"/>
            <a:ext cx="244451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 করছে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Image result for বাংলাদেশী পানি  পান কর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610373"/>
            <a:ext cx="5501918" cy="379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CD4B55CF-A5E9-4661-BCFA-AF94B93BB3C8}"/>
              </a:ext>
            </a:extLst>
          </p:cNvPr>
          <p:cNvSpPr txBox="1"/>
          <p:nvPr/>
        </p:nvSpPr>
        <p:spPr>
          <a:xfrm>
            <a:off x="3956286" y="551802"/>
            <a:ext cx="59436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করতে দেখা যাচ্ছে?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1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7" y="1612164"/>
            <a:ext cx="5526238" cy="363061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6582"/>
          <a:stretch/>
        </p:blipFill>
        <p:spPr>
          <a:xfrm>
            <a:off x="365761" y="1612053"/>
            <a:ext cx="5657088" cy="369146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2090929" y="5634888"/>
            <a:ext cx="22067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কাপড় ধুচ্ছে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7985760" y="5634888"/>
            <a:ext cx="212140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ঘর মুছছে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952" y="480720"/>
            <a:ext cx="668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গু্লো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2827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41" y="1643063"/>
            <a:ext cx="5686496" cy="336264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77" y="1643063"/>
            <a:ext cx="5555423" cy="336264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581088" y="5547131"/>
            <a:ext cx="551491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 ফলাতে পানির ব্যবহার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6318066" y="5547130"/>
            <a:ext cx="551491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 খামারে পানির ব্যবহার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9519" y="573859"/>
            <a:ext cx="3808679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9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8" y="1205877"/>
            <a:ext cx="5428514" cy="353533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950" y="1205877"/>
            <a:ext cx="5604562" cy="353533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CD4B55CF-A5E9-4661-BCFA-AF94B93BB3C8}"/>
              </a:ext>
            </a:extLst>
          </p:cNvPr>
          <p:cNvSpPr txBox="1"/>
          <p:nvPr/>
        </p:nvSpPr>
        <p:spPr>
          <a:xfrm>
            <a:off x="3214560" y="5232006"/>
            <a:ext cx="564902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কলকারখানায় পানির ব্যবহার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1312" y="201608"/>
            <a:ext cx="5680919" cy="798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লোতে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6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410</Words>
  <Application>Microsoft Office PowerPoint</Application>
  <PresentationFormat>Widescreen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152</cp:revision>
  <dcterms:created xsi:type="dcterms:W3CDTF">2019-12-26T07:57:02Z</dcterms:created>
  <dcterms:modified xsi:type="dcterms:W3CDTF">2019-12-29T04:08:45Z</dcterms:modified>
</cp:coreProperties>
</file>