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1"/>
  </p:notesMasterIdLst>
  <p:sldIdLst>
    <p:sldId id="280" r:id="rId2"/>
    <p:sldId id="279" r:id="rId3"/>
    <p:sldId id="310" r:id="rId4"/>
    <p:sldId id="278" r:id="rId5"/>
    <p:sldId id="277" r:id="rId6"/>
    <p:sldId id="293" r:id="rId7"/>
    <p:sldId id="325" r:id="rId8"/>
    <p:sldId id="336" r:id="rId9"/>
    <p:sldId id="337" r:id="rId10"/>
    <p:sldId id="335" r:id="rId11"/>
    <p:sldId id="339" r:id="rId12"/>
    <p:sldId id="345" r:id="rId13"/>
    <p:sldId id="340" r:id="rId14"/>
    <p:sldId id="341" r:id="rId15"/>
    <p:sldId id="342" r:id="rId16"/>
    <p:sldId id="291" r:id="rId17"/>
    <p:sldId id="323" r:id="rId18"/>
    <p:sldId id="283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6699FF"/>
    <a:srgbClr val="FF0066"/>
    <a:srgbClr val="FFFFCC"/>
    <a:srgbClr val="FF99FF"/>
    <a:srgbClr val="003300"/>
    <a:srgbClr val="00FFC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D013D-65A1-4A6B-8D3D-C92645133FCF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08F48-C6A8-4ECF-8AF4-167E5038D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00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8F48-C6A8-4ECF-8AF4-167E5038D77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4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12/29/2019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pic>
        <p:nvPicPr>
          <p:cNvPr id="9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30"/>
            <a:ext cx="1357310" cy="146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21442" y="-51639"/>
            <a:ext cx="1279371" cy="137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482" y="5448660"/>
            <a:ext cx="1357310" cy="146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62643" y="5181600"/>
            <a:ext cx="1467066" cy="157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&#2482;-halimcsehpi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47" y="228600"/>
            <a:ext cx="830430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76533" y="1752600"/>
            <a:ext cx="8246533" cy="646331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n-US" sz="3600" b="1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3600" b="1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b="1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600" b="1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b="1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হার্ট</a:t>
            </a:r>
            <a:r>
              <a:rPr lang="en-US" sz="3600" b="1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/ Hz </a:t>
            </a:r>
            <a:r>
              <a:rPr lang="en-US" sz="3600" b="1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b="1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b="1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143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" y="2762071"/>
            <a:ext cx="8265866" cy="1200329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n-US" sz="3600" b="1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3600" b="1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অন্যটি</a:t>
            </a:r>
            <a:r>
              <a:rPr lang="en-US" sz="3600" b="1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b="1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3600" b="1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600" b="1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b="1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(Byte) </a:t>
            </a:r>
            <a:r>
              <a:rPr lang="en-US" sz="3600" b="1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b="1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b="1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143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0999" y="304800"/>
            <a:ext cx="8475133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মেমোরির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দুইভাবে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" y="4876800"/>
            <a:ext cx="8265866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n-US" sz="3600" b="1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3600" b="1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b="1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৮বিট, 1024 </a:t>
            </a:r>
            <a:r>
              <a:rPr lang="en-US" sz="3600" b="1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3600" b="1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যেহেতু</a:t>
            </a:r>
            <a:r>
              <a:rPr lang="en-US" sz="3600" b="1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 1000 </a:t>
            </a:r>
            <a:r>
              <a:rPr lang="en-US" sz="3600" b="1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3600" b="1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600" b="1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কাছাকাছি</a:t>
            </a:r>
            <a:r>
              <a:rPr lang="en-US" sz="3600" b="1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সেজন্য</a:t>
            </a:r>
            <a:r>
              <a:rPr lang="en-US" sz="3600" b="1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600" b="1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কিলোবাইট</a:t>
            </a:r>
            <a:r>
              <a:rPr lang="en-US" sz="3600" b="1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b="1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143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7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482025"/>
            <a:ext cx="891540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বিট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কিলোবাইট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মেগাবাইট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গিগাবাইট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টেরাবাইট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endParaRPr lang="en-US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2759" y="1704201"/>
            <a:ext cx="2574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8 </a:t>
            </a:r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বিট</a:t>
            </a:r>
            <a:r>
              <a:rPr lang="en-US" sz="36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= ১ </a:t>
            </a:r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বাইট</a:t>
            </a:r>
            <a:endParaRPr lang="en-US" sz="3600" b="1" dirty="0">
              <a:ln w="12700">
                <a:noFill/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2759" y="2505670"/>
            <a:ext cx="41216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12700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1024 </a:t>
            </a:r>
            <a:r>
              <a:rPr lang="en-US" sz="3600" b="1" dirty="0" err="1">
                <a:ln w="12700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3600" b="1" dirty="0">
                <a:ln w="12700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= ১ </a:t>
            </a:r>
            <a:r>
              <a:rPr lang="en-US" sz="3600" b="1" dirty="0" err="1">
                <a:ln w="12700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কিলোবাইট</a:t>
            </a:r>
            <a:endParaRPr lang="en-US" sz="3600" b="1" dirty="0">
              <a:ln w="12700">
                <a:noFill/>
                <a:prstDash val="solid"/>
              </a:ln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4922" y="3267670"/>
            <a:ext cx="5470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12700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(1024 </a:t>
            </a:r>
            <a:r>
              <a:rPr lang="en-US" sz="3600" b="1" dirty="0">
                <a:ln w="12700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Symbol"/>
              </a:rPr>
              <a:t> </a:t>
            </a:r>
            <a:r>
              <a:rPr lang="en-US" sz="3600" b="1" dirty="0">
                <a:ln w="12700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1024) </a:t>
            </a:r>
            <a:r>
              <a:rPr lang="en-US" sz="3600" b="1" dirty="0" err="1">
                <a:ln w="12700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3600" b="1" dirty="0">
                <a:ln w="12700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= ১ </a:t>
            </a:r>
            <a:r>
              <a:rPr lang="en-US" sz="3600" b="1" dirty="0" err="1">
                <a:ln w="12700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মেগাবাইট</a:t>
            </a:r>
            <a:endParaRPr lang="en-US" sz="3600" b="1" dirty="0">
              <a:ln w="12700">
                <a:noFill/>
                <a:prstDash val="solid"/>
              </a:ln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4922" y="3990201"/>
            <a:ext cx="6855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12700">
                  <a:noFill/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(1024</a:t>
            </a:r>
            <a:r>
              <a:rPr lang="en-US" sz="3600" b="1" dirty="0">
                <a:ln w="12700">
                  <a:noFill/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Symbol"/>
              </a:rPr>
              <a:t>  </a:t>
            </a:r>
            <a:r>
              <a:rPr lang="en-US" sz="3600" b="1" dirty="0">
                <a:ln w="12700">
                  <a:noFill/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1024</a:t>
            </a:r>
            <a:r>
              <a:rPr lang="en-US" sz="3600" b="1" dirty="0">
                <a:ln w="12700">
                  <a:noFill/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Symbol"/>
              </a:rPr>
              <a:t>  </a:t>
            </a:r>
            <a:r>
              <a:rPr lang="en-US" sz="3600" b="1" dirty="0">
                <a:ln w="12700">
                  <a:noFill/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1024) </a:t>
            </a:r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3600" b="1" dirty="0">
                <a:ln w="12700">
                  <a:noFill/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= ১ </a:t>
            </a:r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গিগাবাইট</a:t>
            </a:r>
            <a:endParaRPr lang="en-US" sz="3600" b="1" dirty="0">
              <a:ln w="12700">
                <a:noFill/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4922" y="4687669"/>
            <a:ext cx="81980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12700">
                  <a:noFill/>
                  <a:prstDash val="solid"/>
                </a:ln>
                <a:solidFill>
                  <a:srgbClr val="6699FF"/>
                </a:solidFill>
                <a:latin typeface="NikoshBAN" pitchFamily="2" charset="0"/>
                <a:cs typeface="NikoshBAN" pitchFamily="2" charset="0"/>
              </a:rPr>
              <a:t>(1024</a:t>
            </a:r>
            <a:r>
              <a:rPr lang="en-US" sz="3600" b="1" dirty="0">
                <a:ln w="12700">
                  <a:noFill/>
                  <a:prstDash val="solid"/>
                </a:ln>
                <a:solidFill>
                  <a:srgbClr val="6699FF"/>
                </a:solidFill>
                <a:latin typeface="NikoshBAN" pitchFamily="2" charset="0"/>
                <a:cs typeface="NikoshBAN" pitchFamily="2" charset="0"/>
                <a:sym typeface="Symbol"/>
              </a:rPr>
              <a:t>  </a:t>
            </a:r>
            <a:r>
              <a:rPr lang="en-US" sz="3600" b="1" dirty="0">
                <a:ln w="12700">
                  <a:noFill/>
                  <a:prstDash val="solid"/>
                </a:ln>
                <a:solidFill>
                  <a:srgbClr val="6699FF"/>
                </a:solidFill>
                <a:latin typeface="NikoshBAN" pitchFamily="2" charset="0"/>
                <a:cs typeface="NikoshBAN" pitchFamily="2" charset="0"/>
              </a:rPr>
              <a:t>1024</a:t>
            </a:r>
            <a:r>
              <a:rPr lang="en-US" sz="3600" b="1" dirty="0">
                <a:ln w="12700">
                  <a:noFill/>
                  <a:prstDash val="solid"/>
                </a:ln>
                <a:solidFill>
                  <a:srgbClr val="6699FF"/>
                </a:solidFill>
                <a:latin typeface="NikoshBAN" pitchFamily="2" charset="0"/>
                <a:cs typeface="NikoshBAN" pitchFamily="2" charset="0"/>
                <a:sym typeface="Symbol"/>
              </a:rPr>
              <a:t>  </a:t>
            </a:r>
            <a:r>
              <a:rPr lang="en-US" sz="3600" b="1" dirty="0">
                <a:ln w="12700">
                  <a:noFill/>
                  <a:prstDash val="solid"/>
                </a:ln>
                <a:solidFill>
                  <a:srgbClr val="6699FF"/>
                </a:solidFill>
                <a:latin typeface="NikoshBAN" pitchFamily="2" charset="0"/>
                <a:cs typeface="NikoshBAN" pitchFamily="2" charset="0"/>
              </a:rPr>
              <a:t>1024</a:t>
            </a:r>
            <a:r>
              <a:rPr lang="en-US" sz="3600" b="1" dirty="0">
                <a:ln w="12700">
                  <a:noFill/>
                  <a:prstDash val="solid"/>
                </a:ln>
                <a:solidFill>
                  <a:srgbClr val="6699FF"/>
                </a:solidFill>
                <a:latin typeface="NikoshBAN" pitchFamily="2" charset="0"/>
                <a:cs typeface="NikoshBAN" pitchFamily="2" charset="0"/>
                <a:sym typeface="Symbol"/>
              </a:rPr>
              <a:t>  </a:t>
            </a:r>
            <a:r>
              <a:rPr lang="en-US" sz="3600" b="1" dirty="0">
                <a:ln w="12700">
                  <a:noFill/>
                  <a:prstDash val="solid"/>
                </a:ln>
                <a:solidFill>
                  <a:srgbClr val="6699FF"/>
                </a:solidFill>
                <a:latin typeface="NikoshBAN" pitchFamily="2" charset="0"/>
                <a:cs typeface="NikoshBAN" pitchFamily="2" charset="0"/>
              </a:rPr>
              <a:t>1024) </a:t>
            </a:r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6699FF"/>
                </a:solidFill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3600" b="1" dirty="0">
                <a:ln w="12700">
                  <a:noFill/>
                  <a:prstDash val="solid"/>
                </a:ln>
                <a:solidFill>
                  <a:srgbClr val="6699FF"/>
                </a:solidFill>
                <a:latin typeface="NikoshBAN" pitchFamily="2" charset="0"/>
                <a:cs typeface="NikoshBAN" pitchFamily="2" charset="0"/>
              </a:rPr>
              <a:t> = ১ </a:t>
            </a:r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6699FF"/>
                </a:solidFill>
                <a:latin typeface="NikoshBAN" pitchFamily="2" charset="0"/>
                <a:cs typeface="NikoshBAN" pitchFamily="2" charset="0"/>
              </a:rPr>
              <a:t>টেরাবাইট</a:t>
            </a:r>
            <a:endParaRPr lang="en-US" sz="3600" b="1" dirty="0">
              <a:ln w="12700">
                <a:noFill/>
                <a:prstDash val="solid"/>
              </a:ln>
              <a:solidFill>
                <a:srgbClr val="6699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45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4265474"/>
            <a:ext cx="8077200" cy="1754326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মেমোরির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1593376"/>
            <a:ext cx="25146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 Diagonal Corner Rectangle 4"/>
          <p:cNvSpPr/>
          <p:nvPr/>
        </p:nvSpPr>
        <p:spPr>
          <a:xfrm>
            <a:off x="2590800" y="352567"/>
            <a:ext cx="3581400" cy="914400"/>
          </a:xfrm>
          <a:prstGeom prst="round2Diag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43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231961"/>
            <a:ext cx="3523115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(RAM)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1329324"/>
            <a:ext cx="5181600" cy="95410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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RAM-Random Access Memory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95400"/>
            <a:ext cx="3505200" cy="35841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9361" y="2555544"/>
            <a:ext cx="5181600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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র‌্যাম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একটি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অস্থায়ী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মেমোরি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9361" y="3352800"/>
            <a:ext cx="5181600" cy="49244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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বিদ্যু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ৎ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প্রবাহ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বন্ধ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হলে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র‌্যামের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তথ্য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মুছে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যায়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endParaRPr lang="en-US" sz="2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4128461"/>
            <a:ext cx="5181600" cy="49244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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কম্পিউটার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বন্ধ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করলে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র‌্যামের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তথ্য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মুছে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যায়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endParaRPr lang="en-US" sz="2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4927924"/>
            <a:ext cx="5181600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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র‌্যাম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একটি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লিখন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/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পঠন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মেমোরি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0999" y="5702589"/>
            <a:ext cx="8389961" cy="95410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 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তথ্যের উপর আর একটি তথ্য পড়লে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র‌্যামে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জমা কৃত আগের তথ্যটি মুছে যায়।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686" y="4916460"/>
            <a:ext cx="2979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র‌্যাম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17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763" y="5029200"/>
            <a:ext cx="8389961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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র‌্যাম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মেমোরিটা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কম্পিউটারের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ভিতরে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লাগানো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থাকে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বলে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আমরা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বাইরে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থেকে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দেখতে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পারি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না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065" y="1219200"/>
            <a:ext cx="6423471" cy="34148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152400"/>
            <a:ext cx="3523115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(RAM)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71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8204" y="1128211"/>
            <a:ext cx="2358475" cy="257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53884" y="231961"/>
            <a:ext cx="3218315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রম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(ROM)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1329324"/>
            <a:ext cx="5181600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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ROM-Read Only Memory.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9361" y="2753380"/>
            <a:ext cx="5181600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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র‌ম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একটি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স্থায়ী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মেমোরি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9361" y="3393757"/>
            <a:ext cx="5181600" cy="49244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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বিদ্যু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ৎ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প্রবাহ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বন্ধ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হলে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র‌মের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তথ্য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মুছে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যায়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না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endParaRPr lang="en-US" sz="2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3984248"/>
            <a:ext cx="5181600" cy="92333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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কম্পিউটার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বন্ধ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করলে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র‌মের</a:t>
            </a:r>
            <a:r>
              <a:rPr lang="en-US" sz="2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তথ্য</a:t>
            </a:r>
            <a:r>
              <a:rPr lang="en-US" sz="2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মুছে</a:t>
            </a:r>
            <a:r>
              <a:rPr lang="en-US" sz="2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যায়</a:t>
            </a:r>
            <a:r>
              <a:rPr lang="en-US" sz="2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না</a:t>
            </a:r>
            <a:r>
              <a:rPr lang="en-US" sz="2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endParaRPr lang="en-US" sz="2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4963180"/>
            <a:ext cx="5181600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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র‌ম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একটি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পঠন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মেমোরি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0999" y="5702589"/>
            <a:ext cx="8389961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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বিয়োজন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687" y="5115580"/>
            <a:ext cx="2511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র‌ম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399" y="2057400"/>
            <a:ext cx="5181600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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র‌ম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মাদারবোর্ডের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সাথে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সংযুক্ত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থাকে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505200"/>
            <a:ext cx="2438401" cy="161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7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381000"/>
            <a:ext cx="4953000" cy="915699"/>
          </a:xfrm>
          <a:prstGeom prst="rect">
            <a:avLst/>
          </a:prstGeom>
          <a:solidFill>
            <a:srgbClr val="FFFFCC"/>
          </a:solidFill>
          <a:ln w="76200">
            <a:solidFill>
              <a:srgbClr val="6699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1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" y="5651779"/>
            <a:ext cx="8884920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র‌্যামের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5টি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503" y="1600200"/>
            <a:ext cx="4836994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377" y="49221"/>
            <a:ext cx="2236779" cy="68087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1" y="1219200"/>
            <a:ext cx="5598938" cy="55399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905000"/>
            <a:ext cx="3714752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অস্থায়ী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মেমোরি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38400" y="228600"/>
            <a:ext cx="2501347" cy="83939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1" y="2590800"/>
            <a:ext cx="5598938" cy="55399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র‌ম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9600" y="3276600"/>
            <a:ext cx="3714752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601" y="3962400"/>
            <a:ext cx="5598938" cy="55399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9600" y="4648200"/>
            <a:ext cx="3714752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9601" y="5334000"/>
            <a:ext cx="5598938" cy="55399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4। 1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কিলোবাইট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9600" y="6019800"/>
            <a:ext cx="3714752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1024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44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2873087" y="228600"/>
            <a:ext cx="3359727" cy="1013999"/>
          </a:xfrm>
          <a:prstGeom prst="fram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 smtClean="0">
                <a:ln w="190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বাড়ির</a:t>
            </a:r>
            <a:r>
              <a:rPr lang="en-US" sz="5400" b="1" dirty="0" smtClean="0">
                <a:ln w="190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5400" b="1" dirty="0" err="1" smtClean="0">
                <a:ln w="190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কাজ</a:t>
            </a:r>
            <a:endParaRPr lang="en-US" sz="5400" b="1" dirty="0">
              <a:ln w="190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7992" y="5307449"/>
            <a:ext cx="8001000" cy="1169551"/>
          </a:xfrm>
          <a:prstGeom prst="rect">
            <a:avLst/>
          </a:prstGeom>
          <a:solidFill>
            <a:srgbClr val="FFFFCC"/>
          </a:solidFill>
          <a:ln w="57150">
            <a:solidFill>
              <a:srgbClr val="6699FF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5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5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রমের</a:t>
            </a:r>
            <a:r>
              <a:rPr lang="en-US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5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5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যুক্তিসহ</a:t>
            </a:r>
            <a:r>
              <a:rPr lang="en-US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5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4721" y="1526162"/>
            <a:ext cx="5368857" cy="35792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77" y="0"/>
            <a:ext cx="8020023" cy="571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856" y="3962400"/>
            <a:ext cx="3484144" cy="26479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জ্ঞানী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নির্বোধ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853381" y="500447"/>
            <a:ext cx="5676106" cy="12521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8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en-US" sz="8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3429000" y="2509684"/>
            <a:ext cx="5334000" cy="3433916"/>
          </a:xfrm>
          <a:prstGeom prst="round2Diag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হালিম</a:t>
            </a:r>
            <a:endParaRPr lang="bn-IN" sz="60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গোপালদীঘি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ইউনিয়ন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কালোহা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কালিহাতী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টাংগাইল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800" u="sng" dirty="0" smtClean="0"/>
              <a:t>E-mail: </a:t>
            </a:r>
            <a:r>
              <a:rPr lang="en-US" sz="2400" u="sng" dirty="0" err="1" smtClean="0">
                <a:hlinkClick r:id="rId2"/>
              </a:rPr>
              <a:t>halimcsehpi@gmail.com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GDKPUHS\Training\ICT\Simulation Class\DSC_94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9684"/>
            <a:ext cx="2971800" cy="34339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/>
          <p:cNvSpPr txBox="1">
            <a:spLocks/>
          </p:cNvSpPr>
          <p:nvPr/>
        </p:nvSpPr>
        <p:spPr>
          <a:xfrm>
            <a:off x="2627312" y="406400"/>
            <a:ext cx="4041775" cy="914400"/>
          </a:xfrm>
          <a:prstGeom prst="snip1Rect">
            <a:avLst>
              <a:gd name="adj" fmla="val 50000"/>
            </a:avLst>
          </a:prstGeom>
          <a:solidFill>
            <a:schemeClr val="accent4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bn-IN" sz="5400" dirty="0">
                <a:solidFill>
                  <a:srgbClr val="003300"/>
                </a:solidFill>
                <a:latin typeface="NikoshBAN" pitchFamily="2" charset="0"/>
                <a:ea typeface="+mj-ea"/>
                <a:cs typeface="NikoshBAN" pitchFamily="2" charset="0"/>
              </a:rPr>
              <a:t>পাঠ পরিচিতিঃ</a:t>
            </a:r>
          </a:p>
        </p:txBody>
      </p:sp>
      <p:sp>
        <p:nvSpPr>
          <p:cNvPr id="20" name="Content Placeholder 5"/>
          <p:cNvSpPr txBox="1">
            <a:spLocks/>
          </p:cNvSpPr>
          <p:nvPr/>
        </p:nvSpPr>
        <p:spPr>
          <a:xfrm>
            <a:off x="990600" y="1600200"/>
            <a:ext cx="7239000" cy="4953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সপ্তম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 marL="0" lvl="0" indent="0">
              <a:buNone/>
              <a:defRPr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0" lvl="0" indent="0">
              <a:buNone/>
              <a:defRPr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10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৫০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ঃ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/১2/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২০১৯ইং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5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9432" y="304800"/>
            <a:ext cx="7744968" cy="70788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 কর</a:t>
            </a:r>
            <a:endParaRPr lang="en-US" sz="1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177500"/>
            <a:ext cx="4495800" cy="138499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মস্তিষ্কে</a:t>
            </a:r>
            <a:r>
              <a:rPr lang="en-US" sz="4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4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রাখি</a:t>
            </a:r>
            <a:r>
              <a:rPr lang="en-US" sz="4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90600" y="5147229"/>
            <a:ext cx="2667000" cy="56777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মানুষের মস্তিষ্ক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6" y="1878476"/>
            <a:ext cx="3886200" cy="24649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0" y="2729805"/>
            <a:ext cx="4495800" cy="138499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4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48116" y="4253805"/>
            <a:ext cx="4495800" cy="126188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সিস্টেমে</a:t>
            </a:r>
            <a:r>
              <a:rPr lang="en-US" sz="3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3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3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7116" y="5925834"/>
            <a:ext cx="8520684" cy="75570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স্টোরেজ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956081"/>
            <a:ext cx="3265030" cy="236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2877" y="304800"/>
            <a:ext cx="6248451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endParaRPr lang="en-US" sz="5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 rot="19572937">
            <a:off x="-258318" y="2684315"/>
            <a:ext cx="57959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429000"/>
            <a:ext cx="3228975" cy="2596096"/>
          </a:xfrm>
          <a:prstGeom prst="rect">
            <a:avLst/>
          </a:prstGeom>
        </p:spPr>
      </p:pic>
      <p:sp>
        <p:nvSpPr>
          <p:cNvPr id="5" name="AutoShape 2" descr="Image result for হার্ডডিস্ক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513" y="1524000"/>
            <a:ext cx="283679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828800"/>
            <a:ext cx="5648650" cy="903327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b="1" dirty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800" b="1" dirty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4800" b="1" dirty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494903"/>
            <a:ext cx="85344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500" y="4088250"/>
            <a:ext cx="85344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মেমোরির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4500" y="4673025"/>
            <a:ext cx="85344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32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রমের</a:t>
            </a:r>
            <a:r>
              <a:rPr lang="en-US" sz="32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নিরূপণ</a:t>
            </a:r>
            <a:r>
              <a:rPr lang="en-US" sz="32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24200" y="304800"/>
            <a:ext cx="3169916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agara Solid" pitchFamily="82" charset="0"/>
                <a:cs typeface="NikoshBAN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5" grpId="0"/>
      <p:bldP spid="8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3885" y="231961"/>
            <a:ext cx="2986022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0999" y="1600200"/>
            <a:ext cx="8389961" cy="25545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as-IN" sz="4000" dirty="0">
                <a:latin typeface="NikoshBAN" pitchFamily="2" charset="0"/>
                <a:cs typeface="NikoshBAN" pitchFamily="2" charset="0"/>
              </a:rPr>
              <a:t>কম্পিউটার মে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মো</a:t>
            </a:r>
            <a:r>
              <a:rPr lang="as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 </a:t>
            </a:r>
            <a:r>
              <a:rPr lang="as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ইংরেজী</a:t>
            </a:r>
            <a:r>
              <a:rPr lang="as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Computer memory)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বলতে কোন কম্পিউটার ব্যবস্থা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 স্থা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য়ী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 বা অস্থা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য়ী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ভাবে 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উপা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ধারণকারী যন্ত্রাংশকে বোঝা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য়।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343826"/>
            <a:ext cx="3356779" cy="2065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43400"/>
            <a:ext cx="2895600" cy="216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27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5" y="2886075"/>
            <a:ext cx="2143125" cy="21431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01381" y="304800"/>
            <a:ext cx="4809019" cy="90024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মেমোরির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1527924"/>
            <a:ext cx="3810000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584" y="4876800"/>
            <a:ext cx="4061918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endParaRPr lang="en-US" sz="1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4876800"/>
            <a:ext cx="27432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endParaRPr lang="en-US" sz="1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350" y="2733675"/>
            <a:ext cx="2390775" cy="1914525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stCxn id="4" idx="2"/>
          </p:cNvCxnSpPr>
          <p:nvPr/>
        </p:nvCxnSpPr>
        <p:spPr>
          <a:xfrm>
            <a:off x="4724400" y="2297365"/>
            <a:ext cx="1566558" cy="1393572"/>
          </a:xfrm>
          <a:prstGeom prst="straightConnector1">
            <a:avLst/>
          </a:prstGeom>
          <a:ln w="571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2"/>
          </p:cNvCxnSpPr>
          <p:nvPr/>
        </p:nvCxnSpPr>
        <p:spPr>
          <a:xfrm flipH="1">
            <a:off x="3124202" y="2297365"/>
            <a:ext cx="1600198" cy="1207835"/>
          </a:xfrm>
          <a:prstGeom prst="straightConnector1">
            <a:avLst/>
          </a:prstGeom>
          <a:ln w="571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75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14400" y="4876800"/>
            <a:ext cx="7089531" cy="64633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latin typeface="NikoshBAN" pitchFamily="2" charset="0"/>
                <a:cs typeface="NikoshBAN" pitchFamily="2" charset="0"/>
              </a:rPr>
              <a:t>RAM-Random </a:t>
            </a:r>
            <a:r>
              <a:rPr lang="en-US" sz="3600" b="1" dirty="0" smtClean="0">
                <a:ln w="11430"/>
                <a:latin typeface="NikoshBAN" pitchFamily="2" charset="0"/>
                <a:cs typeface="NikoshBAN" pitchFamily="2" charset="0"/>
              </a:rPr>
              <a:t>Access Memory</a:t>
            </a:r>
            <a:endParaRPr lang="en-US" sz="36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5537" y="5725180"/>
            <a:ext cx="7087778" cy="64633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latin typeface="NikoshBAN" pitchFamily="2" charset="0"/>
                <a:cs typeface="NikoshBAN" pitchFamily="2" charset="0"/>
              </a:rPr>
              <a:t>ROM-Read </a:t>
            </a:r>
            <a:r>
              <a:rPr lang="en-US" sz="3600" b="1" dirty="0" smtClean="0">
                <a:ln w="11430"/>
                <a:latin typeface="NikoshBAN" pitchFamily="2" charset="0"/>
                <a:cs typeface="NikoshBAN" pitchFamily="2" charset="0"/>
              </a:rPr>
              <a:t>Only Memory</a:t>
            </a:r>
            <a:endParaRPr lang="en-US" sz="36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33625"/>
            <a:ext cx="2857500" cy="12477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897" y="2076450"/>
            <a:ext cx="3571875" cy="12763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13228" y="304800"/>
            <a:ext cx="7744972" cy="67913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endParaRPr lang="en-US" sz="1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585714" y="983933"/>
            <a:ext cx="1434086" cy="1530667"/>
          </a:xfrm>
          <a:prstGeom prst="straightConnector1">
            <a:avLst/>
          </a:prstGeom>
          <a:ln w="571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0" idx="2"/>
          </p:cNvCxnSpPr>
          <p:nvPr/>
        </p:nvCxnSpPr>
        <p:spPr>
          <a:xfrm flipH="1">
            <a:off x="3048000" y="983933"/>
            <a:ext cx="1537714" cy="1393572"/>
          </a:xfrm>
          <a:prstGeom prst="straightConnector1">
            <a:avLst/>
          </a:prstGeom>
          <a:ln w="571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90600" y="3636159"/>
            <a:ext cx="2209800" cy="76944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b="1" dirty="0" smtClean="0">
                <a:ln w="1143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RAM</a:t>
            </a:r>
            <a:endParaRPr lang="en-US" sz="4400" b="1" dirty="0">
              <a:ln w="1143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18732" y="3567864"/>
            <a:ext cx="2291868" cy="76944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sz="2800" b="1">
                <a:ln w="11430"/>
                <a:solidFill>
                  <a:srgbClr val="00B050"/>
                </a:solidFill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dirty="0" smtClean="0"/>
              <a:t>ROM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9550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0" grpId="0" animBg="1"/>
      <p:bldP spid="27" grpId="0"/>
      <p:bldP spid="2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1791</TotalTime>
  <Words>535</Words>
  <Application>Microsoft Office PowerPoint</Application>
  <PresentationFormat>On-screen Show (4:3)</PresentationFormat>
  <Paragraphs>83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Module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Motiar</dc:creator>
  <cp:lastModifiedBy>Islam</cp:lastModifiedBy>
  <cp:revision>516</cp:revision>
  <dcterms:created xsi:type="dcterms:W3CDTF">2015-04-18T13:17:50Z</dcterms:created>
  <dcterms:modified xsi:type="dcterms:W3CDTF">2019-12-29T15:15:45Z</dcterms:modified>
</cp:coreProperties>
</file>