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71" r:id="rId2"/>
    <p:sldId id="261" r:id="rId3"/>
    <p:sldId id="312" r:id="rId4"/>
    <p:sldId id="320" r:id="rId5"/>
    <p:sldId id="273" r:id="rId6"/>
    <p:sldId id="311" r:id="rId7"/>
    <p:sldId id="315" r:id="rId8"/>
    <p:sldId id="317" r:id="rId9"/>
    <p:sldId id="318" r:id="rId10"/>
    <p:sldId id="266" r:id="rId11"/>
    <p:sldId id="267" r:id="rId12"/>
    <p:sldId id="275" r:id="rId13"/>
    <p:sldId id="310" r:id="rId14"/>
    <p:sldId id="269" r:id="rId15"/>
    <p:sldId id="314" r:id="rId1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020" y="204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DB905-548C-4FB6-9CD2-68C37C954BA3}" type="doc">
      <dgm:prSet loTypeId="urn:microsoft.com/office/officeart/2005/8/layout/chevron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00BF61-F325-4547-89C0-4C3CB54E7147}">
      <dgm:prSet phldrT="[Text]" custT="1"/>
      <dgm:spPr/>
      <dgm:t>
        <a:bodyPr/>
        <a:lstStyle/>
        <a:p>
          <a:r>
            <a:rPr lang="en-US" sz="5400" dirty="0" smtClean="0">
              <a:latin typeface="NikoshBAN" pitchFamily="2" charset="0"/>
              <a:cs typeface="NikoshBAN" pitchFamily="2" charset="0"/>
            </a:rPr>
            <a:t>১</a:t>
          </a:r>
          <a:endParaRPr lang="en-US" sz="5400" dirty="0">
            <a:latin typeface="NikoshBAN" pitchFamily="2" charset="0"/>
            <a:cs typeface="NikoshBAN" pitchFamily="2" charset="0"/>
          </a:endParaRPr>
        </a:p>
      </dgm:t>
    </dgm:pt>
    <dgm:pt modelId="{CBD4CBD7-82B1-4DEF-9013-E7B77991388B}" type="parTrans" cxnId="{C2ED9A6E-01F3-4AF2-830D-C58CEDBD56E7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B6FB3CC3-FD5B-43DF-AE54-3387B63F012F}" type="sibTrans" cxnId="{C2ED9A6E-01F3-4AF2-830D-C58CEDBD56E7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B4C4C5BF-ABF9-4ED7-BABD-6E80FED4B222}">
      <dgm:prSet phldrT="[Text]" custT="1"/>
      <dgm:spPr/>
      <dgm:t>
        <a:bodyPr/>
        <a:lstStyle/>
        <a:p>
          <a:r>
            <a:rPr lang="en-US" sz="4000" dirty="0" smtClean="0">
              <a:latin typeface="NikoshBAN" pitchFamily="2" charset="0"/>
              <a:cs typeface="NikoshBAN" pitchFamily="2" charset="0"/>
            </a:rPr>
            <a:t>RAM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কাকে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তা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বলতে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A07D74E0-313F-48D3-AE2D-17DF82CC2C46}" type="parTrans" cxnId="{12A97370-5446-4EC3-BB01-7C288C593915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97C93F95-9E4F-4449-B465-A710818DF185}" type="sibTrans" cxnId="{12A97370-5446-4EC3-BB01-7C288C593915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A09D6FC0-7E89-4259-9BB8-7EDE0F085ECB}">
      <dgm:prSet phldrT="[Text]" custT="1"/>
      <dgm:spPr/>
      <dgm:t>
        <a:bodyPr/>
        <a:lstStyle/>
        <a:p>
          <a:r>
            <a:rPr lang="en-US" sz="4800" dirty="0" smtClean="0">
              <a:latin typeface="NikoshBAN" pitchFamily="2" charset="0"/>
              <a:cs typeface="NikoshBAN" pitchFamily="2" charset="0"/>
            </a:rPr>
            <a:t>২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6A859B73-DF54-47BF-B139-074A4F8C0AC0}" type="parTrans" cxnId="{564EF53D-2BF5-4735-BF58-564F8C635226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5B29B99C-5EDE-4337-BDB0-BDE08302A7BD}" type="sibTrans" cxnId="{564EF53D-2BF5-4735-BF58-564F8C635226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783442A1-152A-489D-8E5D-CEB572571512}">
      <dgm:prSet phldrT="[Text]" custT="1"/>
      <dgm:spPr/>
      <dgm:t>
        <a:bodyPr/>
        <a:lstStyle/>
        <a:p>
          <a:r>
            <a:rPr lang="en-US" sz="4000" dirty="0" smtClean="0">
              <a:latin typeface="NikoshBAN" pitchFamily="2" charset="0"/>
              <a:cs typeface="NikoshBAN" pitchFamily="2" charset="0"/>
            </a:rPr>
            <a:t>Memory-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এর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শ্রেণিবিভাগ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C7269434-03D7-4B33-A272-150B42AB9724}" type="parTrans" cxnId="{1A812759-4F70-4FCB-918D-E577158BD86B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0FB66198-B756-4BEA-9900-8C600760C7C2}" type="sibTrans" cxnId="{1A812759-4F70-4FCB-918D-E577158BD86B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C1F6B42B-B88A-4822-8745-6231FC6936A8}">
      <dgm:prSet custT="1"/>
      <dgm:spPr/>
      <dgm:t>
        <a:bodyPr/>
        <a:lstStyle/>
        <a:p>
          <a:r>
            <a:rPr lang="en-US" sz="4800" dirty="0" smtClean="0">
              <a:latin typeface="NikoshBAN" pitchFamily="2" charset="0"/>
              <a:cs typeface="NikoshBAN" pitchFamily="2" charset="0"/>
            </a:rPr>
            <a:t>৩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6AB02347-6BFE-4CB1-8925-336A3B9A936C}" type="sibTrans" cxnId="{49A989E3-BD0C-4BFE-A421-231080B36C13}">
      <dgm:prSet/>
      <dgm:spPr/>
      <dgm:t>
        <a:bodyPr/>
        <a:lstStyle/>
        <a:p>
          <a:endParaRPr lang="en-US" sz="1600"/>
        </a:p>
      </dgm:t>
    </dgm:pt>
    <dgm:pt modelId="{850571E8-50FF-4FF7-9D49-7774AF96646F}" type="parTrans" cxnId="{49A989E3-BD0C-4BFE-A421-231080B36C13}">
      <dgm:prSet/>
      <dgm:spPr/>
      <dgm:t>
        <a:bodyPr/>
        <a:lstStyle/>
        <a:p>
          <a:endParaRPr lang="en-US" sz="1600"/>
        </a:p>
      </dgm:t>
    </dgm:pt>
    <dgm:pt modelId="{91C4E422-1D96-4C1F-B819-DFA0B406EEB6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হার্ডডিস্ক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ড্রাইভের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বর্ণনা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দিতে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218B7B60-628B-4E96-8906-717F53F98859}" type="sibTrans" cxnId="{58C4CF82-C0DC-449A-92B2-622CD8E8C6B3}">
      <dgm:prSet/>
      <dgm:spPr/>
      <dgm:t>
        <a:bodyPr/>
        <a:lstStyle/>
        <a:p>
          <a:endParaRPr lang="en-US" sz="1600"/>
        </a:p>
      </dgm:t>
    </dgm:pt>
    <dgm:pt modelId="{42852921-BF9C-4CD1-9D4D-1F43B35C907F}" type="parTrans" cxnId="{58C4CF82-C0DC-449A-92B2-622CD8E8C6B3}">
      <dgm:prSet/>
      <dgm:spPr/>
      <dgm:t>
        <a:bodyPr/>
        <a:lstStyle/>
        <a:p>
          <a:endParaRPr lang="en-US" sz="1600"/>
        </a:p>
      </dgm:t>
    </dgm:pt>
    <dgm:pt modelId="{B6707016-1778-49E0-A935-F7EA1D2E62CF}">
      <dgm:prSet custT="1"/>
      <dgm:spPr/>
      <dgm:t>
        <a:bodyPr/>
        <a:lstStyle/>
        <a:p>
          <a:r>
            <a:rPr lang="en-US" sz="4800" dirty="0" smtClean="0">
              <a:latin typeface="NikoshBAN" pitchFamily="2" charset="0"/>
              <a:cs typeface="NikoshBAN" pitchFamily="2" charset="0"/>
            </a:rPr>
            <a:t>৪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9EF7FDC0-7C83-4669-8BAA-82B7C88E8500}" type="parTrans" cxnId="{536D7BC5-59CE-4A74-8C7D-93A1ABCFDA24}">
      <dgm:prSet/>
      <dgm:spPr/>
      <dgm:t>
        <a:bodyPr/>
        <a:lstStyle/>
        <a:p>
          <a:endParaRPr lang="en-US"/>
        </a:p>
      </dgm:t>
    </dgm:pt>
    <dgm:pt modelId="{8E8A0A24-3D23-46E9-9B69-E5902A90283C}" type="sibTrans" cxnId="{536D7BC5-59CE-4A74-8C7D-93A1ABCFDA24}">
      <dgm:prSet/>
      <dgm:spPr/>
      <dgm:t>
        <a:bodyPr/>
        <a:lstStyle/>
        <a:p>
          <a:endParaRPr lang="en-US"/>
        </a:p>
      </dgm:t>
    </dgm:pt>
    <dgm:pt modelId="{81172583-4887-42DD-B866-2E59442C77E6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প্রসেসর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সম্পর্কে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বলতে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F2A5DAF-9355-4A6C-B5D4-5F0F9B8B0D94}" type="parTrans" cxnId="{53C8B271-3408-4F10-8BD0-A83364716E57}">
      <dgm:prSet/>
      <dgm:spPr/>
      <dgm:t>
        <a:bodyPr/>
        <a:lstStyle/>
        <a:p>
          <a:endParaRPr lang="en-US"/>
        </a:p>
      </dgm:t>
    </dgm:pt>
    <dgm:pt modelId="{5CE9ED0C-6AE8-4489-8A8B-7E2148AD8E5A}" type="sibTrans" cxnId="{53C8B271-3408-4F10-8BD0-A83364716E57}">
      <dgm:prSet/>
      <dgm:spPr/>
      <dgm:t>
        <a:bodyPr/>
        <a:lstStyle/>
        <a:p>
          <a:endParaRPr lang="en-US"/>
        </a:p>
      </dgm:t>
    </dgm:pt>
    <dgm:pt modelId="{0258E4C7-E946-43F6-9353-5526DCE439D5}" type="pres">
      <dgm:prSet presAssocID="{1D9DB905-548C-4FB6-9CD2-68C37C954B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FDC26D-A8D7-4F8F-A490-4DC1925F4346}" type="pres">
      <dgm:prSet presAssocID="{EF00BF61-F325-4547-89C0-4C3CB54E7147}" presName="composite" presStyleCnt="0"/>
      <dgm:spPr/>
      <dgm:t>
        <a:bodyPr/>
        <a:lstStyle/>
        <a:p>
          <a:endParaRPr lang="en-US"/>
        </a:p>
      </dgm:t>
    </dgm:pt>
    <dgm:pt modelId="{62AD224A-76D7-4F13-AA87-5933239E6F45}" type="pres">
      <dgm:prSet presAssocID="{EF00BF61-F325-4547-89C0-4C3CB54E7147}" presName="parentText" presStyleLbl="alignNode1" presStyleIdx="0" presStyleCnt="4" custScaleY="99179" custLinFactNeighborY="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34033-8116-434A-986A-CF91128A0DE1}" type="pres">
      <dgm:prSet presAssocID="{EF00BF61-F325-4547-89C0-4C3CB54E714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C5CC8-FA8E-4495-91A5-69C8A8A3E732}" type="pres">
      <dgm:prSet presAssocID="{B6FB3CC3-FD5B-43DF-AE54-3387B63F012F}" presName="sp" presStyleCnt="0"/>
      <dgm:spPr/>
      <dgm:t>
        <a:bodyPr/>
        <a:lstStyle/>
        <a:p>
          <a:endParaRPr lang="en-US"/>
        </a:p>
      </dgm:t>
    </dgm:pt>
    <dgm:pt modelId="{88EBA48A-DA0E-4F4E-8208-FB15B31AEDB9}" type="pres">
      <dgm:prSet presAssocID="{A09D6FC0-7E89-4259-9BB8-7EDE0F085ECB}" presName="composite" presStyleCnt="0"/>
      <dgm:spPr/>
      <dgm:t>
        <a:bodyPr/>
        <a:lstStyle/>
        <a:p>
          <a:endParaRPr lang="en-US"/>
        </a:p>
      </dgm:t>
    </dgm:pt>
    <dgm:pt modelId="{CBCEB79C-C5C9-41E8-987F-1DDFB5B0BCA3}" type="pres">
      <dgm:prSet presAssocID="{A09D6FC0-7E89-4259-9BB8-7EDE0F085EC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CC6B-0F42-4478-8C9A-C2BE743CF571}" type="pres">
      <dgm:prSet presAssocID="{A09D6FC0-7E89-4259-9BB8-7EDE0F085EC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7C16F-D556-4FD4-B0D5-F9C8D511BC21}" type="pres">
      <dgm:prSet presAssocID="{5B29B99C-5EDE-4337-BDB0-BDE08302A7BD}" presName="sp" presStyleCnt="0"/>
      <dgm:spPr/>
      <dgm:t>
        <a:bodyPr/>
        <a:lstStyle/>
        <a:p>
          <a:endParaRPr lang="en-US"/>
        </a:p>
      </dgm:t>
    </dgm:pt>
    <dgm:pt modelId="{64FAF876-FAF1-44EC-AB9D-A4FA4D701166}" type="pres">
      <dgm:prSet presAssocID="{C1F6B42B-B88A-4822-8745-6231FC6936A8}" presName="composite" presStyleCnt="0"/>
      <dgm:spPr/>
      <dgm:t>
        <a:bodyPr/>
        <a:lstStyle/>
        <a:p>
          <a:endParaRPr lang="en-US"/>
        </a:p>
      </dgm:t>
    </dgm:pt>
    <dgm:pt modelId="{4A109C19-89D1-4125-B4AE-FE5A281AC1CB}" type="pres">
      <dgm:prSet presAssocID="{C1F6B42B-B88A-4822-8745-6231FC6936A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37FC7-42C7-4E67-AE54-7AFDA28FB06E}" type="pres">
      <dgm:prSet presAssocID="{C1F6B42B-B88A-4822-8745-6231FC6936A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AE58D-12EE-478C-8589-A9454A4E610A}" type="pres">
      <dgm:prSet presAssocID="{6AB02347-6BFE-4CB1-8925-336A3B9A936C}" presName="sp" presStyleCnt="0"/>
      <dgm:spPr/>
    </dgm:pt>
    <dgm:pt modelId="{02EC5C13-1174-4A6C-8585-51D3E8B4214D}" type="pres">
      <dgm:prSet presAssocID="{B6707016-1778-49E0-A935-F7EA1D2E62CF}" presName="composite" presStyleCnt="0"/>
      <dgm:spPr/>
    </dgm:pt>
    <dgm:pt modelId="{8373EC69-AE42-43AC-B541-24A4ABA4968A}" type="pres">
      <dgm:prSet presAssocID="{B6707016-1778-49E0-A935-F7EA1D2E62C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F6BF1-4E77-4536-9097-30CDC357CB6F}" type="pres">
      <dgm:prSet presAssocID="{B6707016-1778-49E0-A935-F7EA1D2E62C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A989E3-BD0C-4BFE-A421-231080B36C13}" srcId="{1D9DB905-548C-4FB6-9CD2-68C37C954BA3}" destId="{C1F6B42B-B88A-4822-8745-6231FC6936A8}" srcOrd="2" destOrd="0" parTransId="{850571E8-50FF-4FF7-9D49-7774AF96646F}" sibTransId="{6AB02347-6BFE-4CB1-8925-336A3B9A936C}"/>
    <dgm:cxn modelId="{26064144-65DC-4A6A-9B04-9DADF452F3F0}" type="presOf" srcId="{A09D6FC0-7E89-4259-9BB8-7EDE0F085ECB}" destId="{CBCEB79C-C5C9-41E8-987F-1DDFB5B0BCA3}" srcOrd="0" destOrd="0" presId="urn:microsoft.com/office/officeart/2005/8/layout/chevron2"/>
    <dgm:cxn modelId="{43B9593E-7FBA-4FE2-A5B8-0E44F21DFE98}" type="presOf" srcId="{81172583-4887-42DD-B866-2E59442C77E6}" destId="{212F6BF1-4E77-4536-9097-30CDC357CB6F}" srcOrd="0" destOrd="0" presId="urn:microsoft.com/office/officeart/2005/8/layout/chevron2"/>
    <dgm:cxn modelId="{36FDCE32-9926-4618-BE8E-749A52045186}" type="presOf" srcId="{783442A1-152A-489D-8E5D-CEB572571512}" destId="{4F55CC6B-0F42-4478-8C9A-C2BE743CF571}" srcOrd="0" destOrd="0" presId="urn:microsoft.com/office/officeart/2005/8/layout/chevron2"/>
    <dgm:cxn modelId="{B495FEC3-28EB-4404-B3D5-1F52B97FE3F2}" type="presOf" srcId="{1D9DB905-548C-4FB6-9CD2-68C37C954BA3}" destId="{0258E4C7-E946-43F6-9353-5526DCE439D5}" srcOrd="0" destOrd="0" presId="urn:microsoft.com/office/officeart/2005/8/layout/chevron2"/>
    <dgm:cxn modelId="{58C4CF82-C0DC-449A-92B2-622CD8E8C6B3}" srcId="{C1F6B42B-B88A-4822-8745-6231FC6936A8}" destId="{91C4E422-1D96-4C1F-B819-DFA0B406EEB6}" srcOrd="0" destOrd="0" parTransId="{42852921-BF9C-4CD1-9D4D-1F43B35C907F}" sibTransId="{218B7B60-628B-4E96-8906-717F53F98859}"/>
    <dgm:cxn modelId="{564EF53D-2BF5-4735-BF58-564F8C635226}" srcId="{1D9DB905-548C-4FB6-9CD2-68C37C954BA3}" destId="{A09D6FC0-7E89-4259-9BB8-7EDE0F085ECB}" srcOrd="1" destOrd="0" parTransId="{6A859B73-DF54-47BF-B139-074A4F8C0AC0}" sibTransId="{5B29B99C-5EDE-4337-BDB0-BDE08302A7BD}"/>
    <dgm:cxn modelId="{9902F887-117E-435E-8C61-542B428F29FB}" type="presOf" srcId="{B4C4C5BF-ABF9-4ED7-BABD-6E80FED4B222}" destId="{F2334033-8116-434A-986A-CF91128A0DE1}" srcOrd="0" destOrd="0" presId="urn:microsoft.com/office/officeart/2005/8/layout/chevron2"/>
    <dgm:cxn modelId="{C2ED9A6E-01F3-4AF2-830D-C58CEDBD56E7}" srcId="{1D9DB905-548C-4FB6-9CD2-68C37C954BA3}" destId="{EF00BF61-F325-4547-89C0-4C3CB54E7147}" srcOrd="0" destOrd="0" parTransId="{CBD4CBD7-82B1-4DEF-9013-E7B77991388B}" sibTransId="{B6FB3CC3-FD5B-43DF-AE54-3387B63F012F}"/>
    <dgm:cxn modelId="{1A812759-4F70-4FCB-918D-E577158BD86B}" srcId="{A09D6FC0-7E89-4259-9BB8-7EDE0F085ECB}" destId="{783442A1-152A-489D-8E5D-CEB572571512}" srcOrd="0" destOrd="0" parTransId="{C7269434-03D7-4B33-A272-150B42AB9724}" sibTransId="{0FB66198-B756-4BEA-9900-8C600760C7C2}"/>
    <dgm:cxn modelId="{868C3D89-029E-42F3-A0D5-EC9C74B1015B}" type="presOf" srcId="{C1F6B42B-B88A-4822-8745-6231FC6936A8}" destId="{4A109C19-89D1-4125-B4AE-FE5A281AC1CB}" srcOrd="0" destOrd="0" presId="urn:microsoft.com/office/officeart/2005/8/layout/chevron2"/>
    <dgm:cxn modelId="{53C8B271-3408-4F10-8BD0-A83364716E57}" srcId="{B6707016-1778-49E0-A935-F7EA1D2E62CF}" destId="{81172583-4887-42DD-B866-2E59442C77E6}" srcOrd="0" destOrd="0" parTransId="{8F2A5DAF-9355-4A6C-B5D4-5F0F9B8B0D94}" sibTransId="{5CE9ED0C-6AE8-4489-8A8B-7E2148AD8E5A}"/>
    <dgm:cxn modelId="{536D7BC5-59CE-4A74-8C7D-93A1ABCFDA24}" srcId="{1D9DB905-548C-4FB6-9CD2-68C37C954BA3}" destId="{B6707016-1778-49E0-A935-F7EA1D2E62CF}" srcOrd="3" destOrd="0" parTransId="{9EF7FDC0-7C83-4669-8BAA-82B7C88E8500}" sibTransId="{8E8A0A24-3D23-46E9-9B69-E5902A90283C}"/>
    <dgm:cxn modelId="{12A97370-5446-4EC3-BB01-7C288C593915}" srcId="{EF00BF61-F325-4547-89C0-4C3CB54E7147}" destId="{B4C4C5BF-ABF9-4ED7-BABD-6E80FED4B222}" srcOrd="0" destOrd="0" parTransId="{A07D74E0-313F-48D3-AE2D-17DF82CC2C46}" sibTransId="{97C93F95-9E4F-4449-B465-A710818DF185}"/>
    <dgm:cxn modelId="{5818567A-A6D5-4C23-B989-C6EFE0DB31B3}" type="presOf" srcId="{EF00BF61-F325-4547-89C0-4C3CB54E7147}" destId="{62AD224A-76D7-4F13-AA87-5933239E6F45}" srcOrd="0" destOrd="0" presId="urn:microsoft.com/office/officeart/2005/8/layout/chevron2"/>
    <dgm:cxn modelId="{F4C35224-1489-43DC-8D09-09561440F60D}" type="presOf" srcId="{91C4E422-1D96-4C1F-B819-DFA0B406EEB6}" destId="{B8D37FC7-42C7-4E67-AE54-7AFDA28FB06E}" srcOrd="0" destOrd="0" presId="urn:microsoft.com/office/officeart/2005/8/layout/chevron2"/>
    <dgm:cxn modelId="{2AF52DD4-DB7E-4155-B9AA-EA9911E5013E}" type="presOf" srcId="{B6707016-1778-49E0-A935-F7EA1D2E62CF}" destId="{8373EC69-AE42-43AC-B541-24A4ABA4968A}" srcOrd="0" destOrd="0" presId="urn:microsoft.com/office/officeart/2005/8/layout/chevron2"/>
    <dgm:cxn modelId="{EE13915E-7FE0-4681-85AD-5443395D27B2}" type="presParOf" srcId="{0258E4C7-E946-43F6-9353-5526DCE439D5}" destId="{9EFDC26D-A8D7-4F8F-A490-4DC1925F4346}" srcOrd="0" destOrd="0" presId="urn:microsoft.com/office/officeart/2005/8/layout/chevron2"/>
    <dgm:cxn modelId="{E6DA5539-90CD-4CC7-9C04-73D830758B97}" type="presParOf" srcId="{9EFDC26D-A8D7-4F8F-A490-4DC1925F4346}" destId="{62AD224A-76D7-4F13-AA87-5933239E6F45}" srcOrd="0" destOrd="0" presId="urn:microsoft.com/office/officeart/2005/8/layout/chevron2"/>
    <dgm:cxn modelId="{DAAA6C2B-804C-43A3-BD12-19E258B6F6D1}" type="presParOf" srcId="{9EFDC26D-A8D7-4F8F-A490-4DC1925F4346}" destId="{F2334033-8116-434A-986A-CF91128A0DE1}" srcOrd="1" destOrd="0" presId="urn:microsoft.com/office/officeart/2005/8/layout/chevron2"/>
    <dgm:cxn modelId="{77CC8D37-9332-41BA-96A8-1562F24646AC}" type="presParOf" srcId="{0258E4C7-E946-43F6-9353-5526DCE439D5}" destId="{5B2C5CC8-FA8E-4495-91A5-69C8A8A3E732}" srcOrd="1" destOrd="0" presId="urn:microsoft.com/office/officeart/2005/8/layout/chevron2"/>
    <dgm:cxn modelId="{C506F5E9-4B9E-4BB7-AB32-2163F96ADF97}" type="presParOf" srcId="{0258E4C7-E946-43F6-9353-5526DCE439D5}" destId="{88EBA48A-DA0E-4F4E-8208-FB15B31AEDB9}" srcOrd="2" destOrd="0" presId="urn:microsoft.com/office/officeart/2005/8/layout/chevron2"/>
    <dgm:cxn modelId="{692071E9-A592-4E4F-A7A0-1C54FF7AA3A9}" type="presParOf" srcId="{88EBA48A-DA0E-4F4E-8208-FB15B31AEDB9}" destId="{CBCEB79C-C5C9-41E8-987F-1DDFB5B0BCA3}" srcOrd="0" destOrd="0" presId="urn:microsoft.com/office/officeart/2005/8/layout/chevron2"/>
    <dgm:cxn modelId="{438BF27E-A50E-409C-9DA1-9B3C9968748B}" type="presParOf" srcId="{88EBA48A-DA0E-4F4E-8208-FB15B31AEDB9}" destId="{4F55CC6B-0F42-4478-8C9A-C2BE743CF571}" srcOrd="1" destOrd="0" presId="urn:microsoft.com/office/officeart/2005/8/layout/chevron2"/>
    <dgm:cxn modelId="{72F3D379-B527-46C8-80BA-AA721A318D7F}" type="presParOf" srcId="{0258E4C7-E946-43F6-9353-5526DCE439D5}" destId="{E257C16F-D556-4FD4-B0D5-F9C8D511BC21}" srcOrd="3" destOrd="0" presId="urn:microsoft.com/office/officeart/2005/8/layout/chevron2"/>
    <dgm:cxn modelId="{22C1A14C-8662-4AF0-A59D-E1C920B2D614}" type="presParOf" srcId="{0258E4C7-E946-43F6-9353-5526DCE439D5}" destId="{64FAF876-FAF1-44EC-AB9D-A4FA4D701166}" srcOrd="4" destOrd="0" presId="urn:microsoft.com/office/officeart/2005/8/layout/chevron2"/>
    <dgm:cxn modelId="{E1654D9C-FE52-449E-B7FF-B42FF1630278}" type="presParOf" srcId="{64FAF876-FAF1-44EC-AB9D-A4FA4D701166}" destId="{4A109C19-89D1-4125-B4AE-FE5A281AC1CB}" srcOrd="0" destOrd="0" presId="urn:microsoft.com/office/officeart/2005/8/layout/chevron2"/>
    <dgm:cxn modelId="{BFB2A210-69B0-4041-97BC-C7021EDB701B}" type="presParOf" srcId="{64FAF876-FAF1-44EC-AB9D-A4FA4D701166}" destId="{B8D37FC7-42C7-4E67-AE54-7AFDA28FB06E}" srcOrd="1" destOrd="0" presId="urn:microsoft.com/office/officeart/2005/8/layout/chevron2"/>
    <dgm:cxn modelId="{D34E3354-4BED-4E2E-8D02-153F8FD8A4C6}" type="presParOf" srcId="{0258E4C7-E946-43F6-9353-5526DCE439D5}" destId="{68AAE58D-12EE-478C-8589-A9454A4E610A}" srcOrd="5" destOrd="0" presId="urn:microsoft.com/office/officeart/2005/8/layout/chevron2"/>
    <dgm:cxn modelId="{37552E68-C11C-474E-9429-212D8F47B139}" type="presParOf" srcId="{0258E4C7-E946-43F6-9353-5526DCE439D5}" destId="{02EC5C13-1174-4A6C-8585-51D3E8B4214D}" srcOrd="6" destOrd="0" presId="urn:microsoft.com/office/officeart/2005/8/layout/chevron2"/>
    <dgm:cxn modelId="{78CDBD73-A4EE-479D-BEEE-BA75B2044FC2}" type="presParOf" srcId="{02EC5C13-1174-4A6C-8585-51D3E8B4214D}" destId="{8373EC69-AE42-43AC-B541-24A4ABA4968A}" srcOrd="0" destOrd="0" presId="urn:microsoft.com/office/officeart/2005/8/layout/chevron2"/>
    <dgm:cxn modelId="{21E422DD-E439-491F-A038-1CF868BB3971}" type="presParOf" srcId="{02EC5C13-1174-4A6C-8585-51D3E8B4214D}" destId="{212F6BF1-4E77-4536-9097-30CDC357CB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D224A-76D7-4F13-AA87-5933239E6F45}">
      <dsp:nvSpPr>
        <dsp:cNvPr id="0" name=""/>
        <dsp:cNvSpPr/>
      </dsp:nvSpPr>
      <dsp:spPr>
        <a:xfrm rot="5400000">
          <a:off x="-143461" y="222756"/>
          <a:ext cx="995009" cy="70808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latin typeface="NikoshBAN" pitchFamily="2" charset="0"/>
              <a:cs typeface="NikoshBAN" pitchFamily="2" charset="0"/>
            </a:rPr>
            <a:t>১</a:t>
          </a:r>
          <a:endParaRPr lang="en-US" sz="5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" y="433337"/>
        <a:ext cx="708085" cy="286924"/>
      </dsp:txXfrm>
    </dsp:sp>
    <dsp:sp modelId="{F2334033-8116-434A-986A-CF91128A0DE1}">
      <dsp:nvSpPr>
        <dsp:cNvPr id="0" name=""/>
        <dsp:cNvSpPr/>
      </dsp:nvSpPr>
      <dsp:spPr>
        <a:xfrm rot="5400000">
          <a:off x="4430507" y="-3650332"/>
          <a:ext cx="652109" cy="8102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RAM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কাকে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তা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বলতে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705179" y="106829"/>
        <a:ext cx="8070934" cy="588443"/>
      </dsp:txXfrm>
    </dsp:sp>
    <dsp:sp modelId="{CBCEB79C-C5C9-41E8-987F-1DDFB5B0BCA3}">
      <dsp:nvSpPr>
        <dsp:cNvPr id="0" name=""/>
        <dsp:cNvSpPr/>
      </dsp:nvSpPr>
      <dsp:spPr>
        <a:xfrm rot="5400000">
          <a:off x="-154639" y="1078772"/>
          <a:ext cx="1011550" cy="702271"/>
        </a:xfrm>
        <a:prstGeom prst="chevron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NikoshBAN" pitchFamily="2" charset="0"/>
              <a:cs typeface="NikoshBAN" pitchFamily="2" charset="0"/>
            </a:rPr>
            <a:t>২</a:t>
          </a:r>
          <a:endParaRPr lang="en-US" sz="4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1275269"/>
        <a:ext cx="702271" cy="309279"/>
      </dsp:txXfrm>
    </dsp:sp>
    <dsp:sp modelId="{4F55CC6B-0F42-4478-8C9A-C2BE743CF571}">
      <dsp:nvSpPr>
        <dsp:cNvPr id="0" name=""/>
        <dsp:cNvSpPr/>
      </dsp:nvSpPr>
      <dsp:spPr>
        <a:xfrm rot="5400000">
          <a:off x="4783428" y="-3157023"/>
          <a:ext cx="660414" cy="8822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Memory-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এর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শ্রেণিবিভাগ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702272" y="956372"/>
        <a:ext cx="8790489" cy="595936"/>
      </dsp:txXfrm>
    </dsp:sp>
    <dsp:sp modelId="{4A109C19-89D1-4125-B4AE-FE5A281AC1CB}">
      <dsp:nvSpPr>
        <dsp:cNvPr id="0" name=""/>
        <dsp:cNvSpPr/>
      </dsp:nvSpPr>
      <dsp:spPr>
        <a:xfrm rot="5400000">
          <a:off x="-154639" y="1940332"/>
          <a:ext cx="1011550" cy="702271"/>
        </a:xfrm>
        <a:prstGeom prst="chevron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NikoshBAN" pitchFamily="2" charset="0"/>
              <a:cs typeface="NikoshBAN" pitchFamily="2" charset="0"/>
            </a:rPr>
            <a:t>৩</a:t>
          </a:r>
          <a:endParaRPr lang="en-US" sz="4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2136829"/>
        <a:ext cx="702271" cy="309279"/>
      </dsp:txXfrm>
    </dsp:sp>
    <dsp:sp modelId="{B8D37FC7-42C7-4E67-AE54-7AFDA28FB06E}">
      <dsp:nvSpPr>
        <dsp:cNvPr id="0" name=""/>
        <dsp:cNvSpPr/>
      </dsp:nvSpPr>
      <dsp:spPr>
        <a:xfrm rot="5400000">
          <a:off x="4783428" y="-2295463"/>
          <a:ext cx="660414" cy="8822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হার্ডডিস্ক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ড্রাইভের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বর্ণনা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দিতে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702272" y="1817932"/>
        <a:ext cx="8790489" cy="595936"/>
      </dsp:txXfrm>
    </dsp:sp>
    <dsp:sp modelId="{8373EC69-AE42-43AC-B541-24A4ABA4968A}">
      <dsp:nvSpPr>
        <dsp:cNvPr id="0" name=""/>
        <dsp:cNvSpPr/>
      </dsp:nvSpPr>
      <dsp:spPr>
        <a:xfrm rot="5400000">
          <a:off x="-154639" y="2801892"/>
          <a:ext cx="1011550" cy="702271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NikoshBAN" pitchFamily="2" charset="0"/>
              <a:cs typeface="NikoshBAN" pitchFamily="2" charset="0"/>
            </a:rPr>
            <a:t>৪</a:t>
          </a:r>
          <a:endParaRPr lang="en-US" sz="4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2998389"/>
        <a:ext cx="702271" cy="309279"/>
      </dsp:txXfrm>
    </dsp:sp>
    <dsp:sp modelId="{212F6BF1-4E77-4536-9097-30CDC357CB6F}">
      <dsp:nvSpPr>
        <dsp:cNvPr id="0" name=""/>
        <dsp:cNvSpPr/>
      </dsp:nvSpPr>
      <dsp:spPr>
        <a:xfrm rot="5400000">
          <a:off x="4783428" y="-1433903"/>
          <a:ext cx="660414" cy="8822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প্রসেসর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সম্পর্কে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বলতে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702272" y="2679492"/>
        <a:ext cx="8790489" cy="595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6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2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5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8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6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244" y="46494"/>
            <a:ext cx="10847261" cy="6783090"/>
          </a:xfrm>
          <a:prstGeom prst="rect">
            <a:avLst/>
          </a:prstGeom>
          <a:ln w="1270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99930" y="138192"/>
            <a:ext cx="10572941" cy="6582906"/>
          </a:xfrm>
          <a:prstGeom prst="rect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7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2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4244" y="46494"/>
            <a:ext cx="10847261" cy="6783090"/>
          </a:xfrm>
          <a:prstGeom prst="rect">
            <a:avLst/>
          </a:prstGeom>
          <a:ln w="1270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1332" y="136902"/>
            <a:ext cx="10572941" cy="6582906"/>
          </a:xfrm>
          <a:prstGeom prst="rect">
            <a:avLst/>
          </a:prstGeom>
          <a:ln w="57150" cmpd="sng"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2" y="533400"/>
            <a:ext cx="8952166" cy="5410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990600" y="1676400"/>
            <a:ext cx="875404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b="1" spc="-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8800" b="1" spc="-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b="1" spc="-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spc="-3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spc="-3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71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4038601" y="616888"/>
            <a:ext cx="2796489" cy="830915"/>
          </a:xfrm>
          <a:prstGeom prst="wedgeRectCallout">
            <a:avLst>
              <a:gd name="adj1" fmla="val -16126"/>
              <a:gd name="adj2" fmla="val 48675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4560" y="2133600"/>
            <a:ext cx="664464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মেমরি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6" name="TextBox 5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2194560" y="5692914"/>
            <a:ext cx="664464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267" y="3441918"/>
            <a:ext cx="10092267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সংরক্ষনের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স্থানগুলো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মেমরি</a:t>
            </a:r>
            <a:r>
              <a:rPr lang="en-US" sz="4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2529" y="1937658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10150936" y="163284"/>
            <a:ext cx="669465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9601201" y="152400"/>
            <a:ext cx="669465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flipH="1">
            <a:off x="157843" y="152400"/>
            <a:ext cx="593272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flipH="1">
            <a:off x="625926" y="152400"/>
            <a:ext cx="593272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24" r="14286"/>
          <a:stretch/>
        </p:blipFill>
        <p:spPr>
          <a:xfrm>
            <a:off x="1371600" y="288471"/>
            <a:ext cx="1676400" cy="1562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24" r="14286"/>
          <a:stretch/>
        </p:blipFill>
        <p:spPr>
          <a:xfrm>
            <a:off x="7772400" y="288471"/>
            <a:ext cx="16764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3581400" y="693088"/>
            <a:ext cx="3657600" cy="830915"/>
          </a:xfrm>
          <a:prstGeom prst="wedgeRectCallout">
            <a:avLst>
              <a:gd name="adj1" fmla="val -16126"/>
              <a:gd name="adj2" fmla="val 48675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spc="-15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2529" y="2286000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10150936" y="212271"/>
            <a:ext cx="669465" cy="1981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9601201" y="201387"/>
            <a:ext cx="669465" cy="1981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flipH="1">
            <a:off x="157843" y="201386"/>
            <a:ext cx="593272" cy="1998886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flipH="1">
            <a:off x="625927" y="201387"/>
            <a:ext cx="593272" cy="1981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9085"/>
            <a:ext cx="2286000" cy="19035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17" y="261261"/>
            <a:ext cx="2286000" cy="190350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76994" y="5631359"/>
            <a:ext cx="93100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  <a:sym typeface="Wingdings"/>
              </a:rPr>
              <a:t>RAM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  <a:sym typeface="Wingdings"/>
              </a:rPr>
              <a:t>হার্</a:t>
            </a:r>
            <a:r>
              <a:rPr lang="en-US" sz="4400" b="1" kern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ডডিস্ক</a:t>
            </a:r>
            <a:r>
              <a:rPr lang="en-US" sz="44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4400" b="1" kern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ড্রাইভের</a:t>
            </a:r>
            <a:r>
              <a:rPr lang="en-US" sz="44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4400" b="1" kern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মধ্যে</a:t>
            </a:r>
            <a:r>
              <a:rPr lang="en-US" sz="44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4400" b="1" kern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পার্থক্য</a:t>
            </a:r>
            <a:r>
              <a:rPr lang="en-US" sz="44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4400" b="1" kern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লিখ</a:t>
            </a:r>
            <a:r>
              <a:rPr lang="en-US" sz="44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।</a:t>
            </a:r>
            <a:endParaRPr lang="bn-BD" sz="4400" b="1" spc="150" dirty="0">
              <a:ln w="11430"/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183" y="2895600"/>
            <a:ext cx="3611654" cy="23271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95600"/>
            <a:ext cx="3597728" cy="23271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8858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53762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38200" y="2891135"/>
            <a:ext cx="3962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pc="-150" dirty="0" smtClean="0">
                <a:latin typeface="NikoshBAN" pitchFamily="2" charset="0"/>
                <a:cs typeface="NikoshBAN" pitchFamily="2" charset="0"/>
              </a:rPr>
              <a:t>(ক) Random aspect Money </a:t>
            </a:r>
            <a:endParaRPr lang="en-US" sz="24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82225"/>
            <a:ext cx="412051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RAM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101712" y="2891135"/>
            <a:ext cx="40492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pc="-150" dirty="0" smtClean="0">
                <a:latin typeface="NikoshBAN" pitchFamily="2" charset="0"/>
                <a:cs typeface="NikoshBAN" pitchFamily="2" charset="0"/>
              </a:rPr>
              <a:t>(খ) Random Access Memory</a:t>
            </a:r>
            <a:endParaRPr lang="en-US" sz="24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38200" y="3729335"/>
            <a:ext cx="396240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150" dirty="0" smtClean="0">
                <a:latin typeface="NikoshBAN" pitchFamily="2" charset="0"/>
                <a:cs typeface="NikoshBAN" pitchFamily="2" charset="0"/>
              </a:rPr>
              <a:t>Random aspect Memory</a:t>
            </a:r>
            <a:endParaRPr lang="en-US" sz="24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101712" y="3704510"/>
            <a:ext cx="4049224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pc="-150" dirty="0" smtClean="0">
                <a:latin typeface="NikoshBAN" pitchFamily="2" charset="0"/>
                <a:cs typeface="NikoshBAN" pitchFamily="2" charset="0"/>
              </a:rPr>
              <a:t>(ঘ) Random Access Money</a:t>
            </a:r>
            <a:endParaRPr lang="en-US" sz="24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3762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53762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3965" y="5334000"/>
            <a:ext cx="3463636" cy="699492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3727938" y="152400"/>
            <a:ext cx="3235569" cy="900545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2529" y="1312336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evron 20"/>
          <p:cNvSpPr/>
          <p:nvPr/>
        </p:nvSpPr>
        <p:spPr>
          <a:xfrm>
            <a:off x="10150936" y="163284"/>
            <a:ext cx="669465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9601201" y="152400"/>
            <a:ext cx="669465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flipH="1">
            <a:off x="157846" y="152400"/>
            <a:ext cx="593272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 flipH="1">
            <a:off x="625930" y="152400"/>
            <a:ext cx="593272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1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3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942241" y="2967335"/>
            <a:ext cx="2644959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প্রসেসরে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90078" y="2209800"/>
            <a:ext cx="55694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942241" y="3805535"/>
            <a:ext cx="26449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কী-বোর্ডে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5681752" y="3780710"/>
            <a:ext cx="269934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মেমরিতে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3727938" y="152400"/>
            <a:ext cx="3235569" cy="900545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2529" y="1312336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evron 20"/>
          <p:cNvSpPr/>
          <p:nvPr/>
        </p:nvSpPr>
        <p:spPr>
          <a:xfrm>
            <a:off x="10150936" y="163284"/>
            <a:ext cx="669465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9601201" y="152400"/>
            <a:ext cx="669465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flipH="1">
            <a:off x="157846" y="152400"/>
            <a:ext cx="593272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 flipH="1">
            <a:off x="625930" y="152400"/>
            <a:ext cx="593272" cy="12192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84764" y="50714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77066" y="50714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5737041" y="2948716"/>
            <a:ext cx="2644959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মাউসে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76296" y="5071467"/>
            <a:ext cx="3463636" cy="643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68601" y="5037668"/>
            <a:ext cx="3463636" cy="6994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  <p:bldP spid="28" grpId="1" animBg="1"/>
      <p:bldP spid="33" grpId="0" animBg="1"/>
      <p:bldP spid="33" grpId="1" animBg="1"/>
      <p:bldP spid="25" grpId="0" animBg="1"/>
      <p:bldP spid="2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667003" y="762000"/>
            <a:ext cx="5486399" cy="1027914"/>
          </a:xfrm>
          <a:prstGeom prst="can">
            <a:avLst>
              <a:gd name="adj" fmla="val 1647"/>
            </a:avLst>
          </a:prstGeom>
          <a:ln>
            <a:noFill/>
          </a:ln>
          <a:effectLst>
            <a:outerShdw blurRad="50800" dist="38100" dir="2700000" sx="1000" sy="1000" algn="tl" rotWithShape="0">
              <a:srgbClr val="00B0F0">
                <a:alpha val="99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2529" y="2057400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evron 6"/>
          <p:cNvSpPr/>
          <p:nvPr/>
        </p:nvSpPr>
        <p:spPr>
          <a:xfrm>
            <a:off x="9998536" y="163284"/>
            <a:ext cx="841439" cy="1894116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9448803" y="152400"/>
            <a:ext cx="841439" cy="1894116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flipH="1">
            <a:off x="157844" y="152400"/>
            <a:ext cx="745672" cy="1894116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flipH="1">
            <a:off x="625927" y="152400"/>
            <a:ext cx="745672" cy="1894116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1524000" y="304800"/>
            <a:ext cx="1973581" cy="1752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7246619" y="304800"/>
            <a:ext cx="1973581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0" y="2340426"/>
            <a:ext cx="7658776" cy="4191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41716" y="3581400"/>
            <a:ext cx="73152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b="1" spc="-15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4400" b="1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-15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400" b="1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-15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মস্তিষ্ক</a:t>
            </a:r>
            <a:r>
              <a:rPr lang="en-US" sz="4400" b="1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400" b="1" spc="-15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400" b="1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-15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spc="-1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15" y="691239"/>
            <a:ext cx="9539785" cy="5506872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574802" y="2633752"/>
            <a:ext cx="784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b="1" spc="-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spc="-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381000"/>
            <a:ext cx="2514600" cy="533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8013" y="685800"/>
            <a:ext cx="4571999" cy="54102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39635" y="728132"/>
            <a:ext cx="2605887" cy="62454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t="6619" r="9269" b="4374"/>
          <a:stretch/>
        </p:blipFill>
        <p:spPr>
          <a:xfrm>
            <a:off x="6781800" y="1803399"/>
            <a:ext cx="3564464" cy="429260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8331964" y="2412999"/>
            <a:ext cx="2632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 </a:t>
            </a:r>
            <a:r>
              <a:rPr lang="en-US" sz="2000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20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8396" y="2036002"/>
            <a:ext cx="298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4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4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84367" y="1803399"/>
            <a:ext cx="2632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0664" y="5444178"/>
            <a:ext cx="2980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শিক্ষাক্রম</a:t>
            </a:r>
            <a:r>
              <a:rPr lang="en-US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পাঠ্যপুস্তক</a:t>
            </a:r>
            <a:r>
              <a:rPr lang="en-US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b="1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endParaRPr lang="en-US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58013" y="465665"/>
            <a:ext cx="0" cy="5943601"/>
          </a:xfrm>
          <a:prstGeom prst="line">
            <a:avLst/>
          </a:prstGeom>
          <a:ln w="219075" cmpd="tri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93260" y="3647215"/>
            <a:ext cx="4876800" cy="277706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মজিদ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প্রাং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দেবখন্ড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দুপচাঁচিয়া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01718-105368</a:t>
            </a:r>
          </a:p>
          <a:p>
            <a:pPr algn="ctr"/>
            <a:r>
              <a:rPr lang="en-US" sz="2000" dirty="0" smtClean="0">
                <a:latin typeface="NikoshBAN" pitchFamily="2" charset="0"/>
                <a:cs typeface="MV Boli" panose="02000500030200090000" pitchFamily="2"/>
              </a:rPr>
              <a:t>E-mail:amazid</a:t>
            </a:r>
            <a:r>
              <a:rPr lang="en-US" sz="2000" dirty="0" smtClean="0">
                <a:latin typeface="MS Gothic" panose="020B0609070205080204" pitchFamily="49" charset="-128"/>
                <a:ea typeface="MS Gothic" panose="020B0609070205080204" pitchFamily="49" charset="-128"/>
                <a:cs typeface="MV Boli" panose="02000500030200090000" pitchFamily="2"/>
              </a:rPr>
              <a:t>616</a:t>
            </a:r>
            <a:r>
              <a:rPr lang="en-US" sz="2000" dirty="0" smtClean="0">
                <a:latin typeface="NikoshBAN" pitchFamily="2" charset="0"/>
                <a:cs typeface="MV Boli" panose="02000500030200090000" pitchFamily="2"/>
              </a:rPr>
              <a:t>@gmail.com</a:t>
            </a:r>
            <a:endParaRPr lang="en-US" sz="2000" dirty="0">
              <a:latin typeface="NikoshBAN" pitchFamily="2" charset="0"/>
              <a:cs typeface="MV Boli" panose="02000500030200090000" pitchFamily="2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42" y="942745"/>
            <a:ext cx="2861359" cy="2947323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998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75560" y="496671"/>
            <a:ext cx="603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করঃ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4807803"/>
            <a:ext cx="687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মাথায়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800600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বুদ্ধি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বিবেক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ভান্ডার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</a:t>
            </a:r>
            <a:endParaRPr lang="en-US" sz="5400" b="1" spc="-15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8" r="9968"/>
          <a:stretch/>
        </p:blipFill>
        <p:spPr>
          <a:xfrm>
            <a:off x="4038600" y="2505039"/>
            <a:ext cx="2150535" cy="221936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09600" y="344271"/>
            <a:ext cx="4419600" cy="255132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105400" y="344271"/>
            <a:ext cx="3352800" cy="255132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105400" y="990600"/>
            <a:ext cx="541020" cy="19050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90068" y="344271"/>
            <a:ext cx="5249332" cy="255132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514600" y="344272"/>
            <a:ext cx="2514600" cy="255132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819836"/>
            <a:ext cx="4572000" cy="222816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029200" y="496671"/>
            <a:ext cx="4053840" cy="255132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48200" y="990600"/>
            <a:ext cx="381000" cy="20574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113868" y="819836"/>
            <a:ext cx="5401732" cy="222816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905000" y="344272"/>
            <a:ext cx="3124200" cy="270372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90068" y="990600"/>
            <a:ext cx="1286932" cy="19050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71900" y="990600"/>
            <a:ext cx="1341968" cy="19050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" y="4800600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54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spc="-15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2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" t="7189" r="2832" b="5229"/>
          <a:stretch/>
        </p:blipFill>
        <p:spPr>
          <a:xfrm>
            <a:off x="1376395" y="1600201"/>
            <a:ext cx="4033805" cy="30447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86000" y="126564"/>
            <a:ext cx="603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en-US" sz="5400" b="1" u="sng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জকের</a:t>
            </a:r>
            <a:r>
              <a:rPr lang="en-US" sz="5400" b="1" u="sng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5400" b="1" u="sng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endParaRPr lang="en-US" sz="5400" b="1" u="sng" spc="-15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506" y="1600200"/>
            <a:ext cx="3998694" cy="30447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360716" y="4876800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মেমরী</a:t>
            </a:r>
            <a:r>
              <a:rPr lang="en-US" sz="6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6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bn-BD" sz="6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6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3" y="1393371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57600" y="228600"/>
            <a:ext cx="36576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150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78187522"/>
              </p:ext>
            </p:extLst>
          </p:nvPr>
        </p:nvGraphicFramePr>
        <p:xfrm>
          <a:off x="762000" y="2209800"/>
          <a:ext cx="9525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5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AD224A-76D7-4F13-AA87-5933239E6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62AD224A-76D7-4F13-AA87-5933239E6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334033-8116-434A-986A-CF91128A0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F2334033-8116-434A-986A-CF91128A0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CEB79C-C5C9-41E8-987F-1DDFB5B0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dgm id="{CBCEB79C-C5C9-41E8-987F-1DDFB5B0B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55CC6B-0F42-4478-8C9A-C2BE743CF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dgm id="{4F55CC6B-0F42-4478-8C9A-C2BE743CF5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109C19-89D1-4125-B4AE-FE5A281AC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4A109C19-89D1-4125-B4AE-FE5A281AC1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D37FC7-42C7-4E67-AE54-7AFDA28FB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B8D37FC7-42C7-4E67-AE54-7AFDA28FB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73EC69-AE42-43AC-B541-24A4ABA49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dgm id="{8373EC69-AE42-43AC-B541-24A4ABA49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2F6BF1-4E77-4536-9097-30CDC357C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212F6BF1-4E77-4536-9097-30CDC357CB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3" y="956734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143935"/>
            <a:ext cx="4343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RAM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532" y="1295400"/>
            <a:ext cx="10210799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সংরক্ষনের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স্থানগুলো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মেমরি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সেটাকে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মেমোরিতে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মেমোরিটা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পাইনা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মেমোরিতে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থাকে-যখন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খুশি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RAM।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6" t="7007" r="1920" b="5701"/>
          <a:stretch/>
        </p:blipFill>
        <p:spPr>
          <a:xfrm>
            <a:off x="2743200" y="3505200"/>
            <a:ext cx="5815444" cy="2536429"/>
          </a:xfrm>
          <a:prstGeom prst="rect">
            <a:avLst/>
          </a:prstGeom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777636" y="6029980"/>
            <a:ext cx="7671525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র‌্যামের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গিগা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র‌্যামে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490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3" y="956734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143935"/>
            <a:ext cx="4343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হার্ডডিস্ক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ড্রাইভ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599" y="1219200"/>
            <a:ext cx="10210799" cy="1384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RAM-এ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সাময়িকভাবে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পাকাপাকি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কোথাও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সেগুলোকে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মেমোরিতে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হার্ডডিস্ক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ড্রাইভ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837042"/>
            <a:ext cx="3810000" cy="29056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37" y="2819400"/>
            <a:ext cx="3901963" cy="293777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777636" y="6029980"/>
            <a:ext cx="7671525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হার্ডডিস্ক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ড্রাইভের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ডিস্কটি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মিনিটে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৫৪০০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৭২০০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ঘুরতে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9232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3" y="956734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143935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CD &amp; Pen Drive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599" y="1219200"/>
            <a:ext cx="10210799" cy="1384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নেওয়ার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মুহূর্তে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খুবই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CD (Compact Disc) ও Pen Drive।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819401"/>
            <a:ext cx="3810000" cy="253324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2819401"/>
            <a:ext cx="3327904" cy="2514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57201" y="5537537"/>
            <a:ext cx="4724400" cy="1015663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আজকাল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CD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চলচ্চিত্রও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সিডি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5616714"/>
            <a:ext cx="4419600" cy="70788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8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গিগা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বাইট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পেন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ড্রাইভে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পকেটে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বেড়াতে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6455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3" y="956734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143935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Processor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599" y="1106031"/>
            <a:ext cx="10210799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থাকলেই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যায়না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তারপরও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অংশটা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ফেলি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বোর্ডকে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পাব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খুঁটিনাটি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লাগানো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বোর্ডটার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মাদার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" t="5678" r="3663" b="5372"/>
          <a:stretch/>
        </p:blipFill>
        <p:spPr>
          <a:xfrm>
            <a:off x="1981200" y="3352800"/>
            <a:ext cx="3309257" cy="2743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96" y="3352800"/>
            <a:ext cx="3327904" cy="2743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1938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504</Words>
  <Application>Microsoft Office PowerPoint</Application>
  <PresentationFormat>Custom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Arial</vt:lpstr>
      <vt:lpstr>Calibri</vt:lpstr>
      <vt:lpstr>Calibri Light</vt:lpstr>
      <vt:lpstr>MV Boli</vt:lpstr>
      <vt:lpstr>NikoshBAN</vt:lpstr>
      <vt:lpstr>NikoshLightBAN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julfiker</dc:creator>
  <cp:lastModifiedBy>User</cp:lastModifiedBy>
  <cp:revision>215</cp:revision>
  <dcterms:created xsi:type="dcterms:W3CDTF">2014-12-07T02:50:48Z</dcterms:created>
  <dcterms:modified xsi:type="dcterms:W3CDTF">2019-12-29T12:12:00Z</dcterms:modified>
</cp:coreProperties>
</file>