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72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64"/>
      </p:cViewPr>
      <p:guideLst>
        <p:guide orient="horz" pos="32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4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2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3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0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1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8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2C93-7459-40A3-BBB1-B89A7574E020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C47A-3C2F-4241-9416-4CC846F7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4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4736726"/>
            <a:ext cx="5051052" cy="20002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" b="99528" l="0" r="89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4" y="1357306"/>
            <a:ext cx="3642641" cy="325839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097495" y="3038347"/>
            <a:ext cx="14935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9925" y="1987722"/>
            <a:ext cx="14935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463" y="-482461"/>
            <a:ext cx="147895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65807" y="851520"/>
            <a:ext cx="14935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3.33333E-6 L 0.98776 0.65277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44" y="32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043" y="242048"/>
            <a:ext cx="1171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শহিদদের স্মরণে ঢাকায় শহিদ মিনার গড়ে তোলা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9" y="1372782"/>
            <a:ext cx="8632818" cy="4941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24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043" y="242048"/>
            <a:ext cx="1171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 ২১শে ফেব্রুয়ারি আমরা শহিদ দিবস পালন করি।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7" r="23521"/>
          <a:stretch/>
        </p:blipFill>
        <p:spPr>
          <a:xfrm>
            <a:off x="754742" y="1680558"/>
            <a:ext cx="5341257" cy="3939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680558"/>
            <a:ext cx="5181601" cy="3939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32230" y="211470"/>
            <a:ext cx="1171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 বিশ্বজুড়ে দিনটি আন্তর্জাতিক মাতৃভাষা দিবস হিসেবে পালিত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8" y="121024"/>
            <a:ext cx="11949957" cy="661595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09" y="394864"/>
            <a:ext cx="4572638" cy="6068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42043" y="242048"/>
            <a:ext cx="431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 এর সাথে সংযোগ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157" y="2725906"/>
            <a:ext cx="6129727" cy="14061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পাঠ্যবই এর ৭৪ পৃষ্ঠা খোল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903" y="2718652"/>
            <a:ext cx="6129727" cy="14061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163" y="2725912"/>
            <a:ext cx="6129727" cy="14061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পাঠ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1658" y="232490"/>
            <a:ext cx="7073158" cy="879038"/>
          </a:xfrm>
          <a:prstGeom prst="flowChartOffpageConnector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প্রশ্নগুলোর উত্তর লেখ...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2103" y="1612502"/>
            <a:ext cx="8854263" cy="707886"/>
            <a:chOff x="362103" y="1612502"/>
            <a:chExt cx="8854263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672152" y="1612502"/>
              <a:ext cx="8544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 পাকিস্তানিরা কী কী সুযোগ সুবিধা ভোগ করত?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Chevron 1"/>
            <p:cNvSpPr/>
            <p:nvPr/>
          </p:nvSpPr>
          <p:spPr>
            <a:xfrm>
              <a:off x="362103" y="1806114"/>
              <a:ext cx="305143" cy="222089"/>
            </a:xfrm>
            <a:prstGeom prst="chevr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7084" y="5807001"/>
            <a:ext cx="8867732" cy="707886"/>
            <a:chOff x="397084" y="5807001"/>
            <a:chExt cx="8867732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720602" y="5807001"/>
              <a:ext cx="8544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দিনটিকে কীভাবে স্মরণ করা হয়?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397084" y="6034844"/>
              <a:ext cx="305143" cy="222089"/>
            </a:xfrm>
            <a:prstGeom prst="chevr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5254" y="4742216"/>
            <a:ext cx="6686936" cy="707886"/>
            <a:chOff x="415254" y="4742216"/>
            <a:chExt cx="6686936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720602" y="4742216"/>
              <a:ext cx="63815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ভাষা আন্দোলনে কারা শহিদ হয়েছিলো?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415254" y="4985114"/>
              <a:ext cx="305143" cy="222089"/>
            </a:xfrm>
            <a:prstGeom prst="chevr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7376" y="3718494"/>
            <a:ext cx="6205606" cy="707886"/>
            <a:chOff x="407376" y="3718494"/>
            <a:chExt cx="6205606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720602" y="3718494"/>
              <a:ext cx="5892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কোন তারিখে মিছিল বের হয়েছিলো?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407376" y="3935384"/>
              <a:ext cx="305143" cy="222089"/>
            </a:xfrm>
            <a:prstGeom prst="chevr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7377" y="2694772"/>
            <a:ext cx="11731058" cy="707886"/>
            <a:chOff x="407377" y="2694772"/>
            <a:chExt cx="11731058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720602" y="2694772"/>
              <a:ext cx="114178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 পাকিস্তানিরা কোন ভাষা রাষ্ট্রভাষা হিসেবে চালু করতে চেয়েছিলো?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407377" y="2912717"/>
              <a:ext cx="305143" cy="222089"/>
            </a:xfrm>
            <a:prstGeom prst="chevr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2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4" y="121024"/>
            <a:ext cx="11949957" cy="6615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4000" y="232490"/>
            <a:ext cx="3328474" cy="879038"/>
          </a:xfrm>
          <a:prstGeom prst="flowChartOffpage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পূরন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2103" y="1612502"/>
            <a:ext cx="8854263" cy="707886"/>
            <a:chOff x="362103" y="1612502"/>
            <a:chExt cx="8854263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672152" y="1612502"/>
              <a:ext cx="8544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পাকিস্তানের ______ টি ভাগ ছিলো।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362103" y="1806114"/>
              <a:ext cx="305143" cy="222089"/>
            </a:xfrm>
            <a:prstGeom prst="chevr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2394" y="2721114"/>
            <a:ext cx="8854263" cy="707886"/>
            <a:chOff x="362103" y="1612502"/>
            <a:chExt cx="8854263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672152" y="1612502"/>
              <a:ext cx="8544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২১শে ফেব্রুয়ারিতে আমরা পালন করি___________।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362103" y="1806114"/>
              <a:ext cx="305143" cy="222089"/>
            </a:xfrm>
            <a:prstGeom prst="chevr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2394" y="3923558"/>
            <a:ext cx="11456749" cy="1323439"/>
            <a:chOff x="362103" y="1612502"/>
            <a:chExt cx="8854263" cy="1323439"/>
          </a:xfrm>
        </p:grpSpPr>
        <p:sp>
          <p:nvSpPr>
            <p:cNvPr id="19" name="TextBox 18"/>
            <p:cNvSpPr txBox="1"/>
            <p:nvPr/>
          </p:nvSpPr>
          <p:spPr>
            <a:xfrm>
              <a:off x="672152" y="1612502"/>
              <a:ext cx="85442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ভাষার দাবিতে ঢাকার রাজপথে মিছিল বের হয়েছিলো ________সালে।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362103" y="1806114"/>
              <a:ext cx="305143" cy="222089"/>
            </a:xfrm>
            <a:prstGeom prst="chevr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2103" y="5205687"/>
            <a:ext cx="11314469" cy="1323439"/>
            <a:chOff x="362103" y="1612502"/>
            <a:chExt cx="8854263" cy="1323439"/>
          </a:xfrm>
        </p:grpSpPr>
        <p:sp>
          <p:nvSpPr>
            <p:cNvPr id="22" name="TextBox 21"/>
            <p:cNvSpPr txBox="1"/>
            <p:nvPr/>
          </p:nvSpPr>
          <p:spPr>
            <a:xfrm>
              <a:off x="672152" y="1612502"/>
              <a:ext cx="85442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 পাকিস্তানিরা সবক্ষেত্রে _______ সুযোগ-সুবিধা ভোগ করত?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362103" y="1806114"/>
              <a:ext cx="305143" cy="222089"/>
            </a:xfrm>
            <a:prstGeom prst="chevron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61623" y="1576881"/>
            <a:ext cx="899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1358" y="2742958"/>
            <a:ext cx="22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শহিদ দিবস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00838" y="3926532"/>
            <a:ext cx="22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4852" y="5207205"/>
            <a:ext cx="223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4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043" y="5574902"/>
            <a:ext cx="2013196" cy="995422"/>
          </a:xfrm>
          <a:prstGeom prst="teardrop">
            <a:avLst>
              <a:gd name="adj" fmla="val 121629"/>
            </a:avLst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6334" y="206947"/>
            <a:ext cx="4199332" cy="879038"/>
          </a:xfrm>
          <a:prstGeom prst="flowChartOffpageConnector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লেখ...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8091" y="2129251"/>
            <a:ext cx="6045140" cy="879038"/>
            <a:chOff x="1603889" y="1612502"/>
            <a:chExt cx="6045140" cy="879038"/>
          </a:xfrm>
        </p:grpSpPr>
        <p:sp>
          <p:nvSpPr>
            <p:cNvPr id="18" name="TextBox 17"/>
            <p:cNvSpPr txBox="1"/>
            <p:nvPr/>
          </p:nvSpPr>
          <p:spPr>
            <a:xfrm>
              <a:off x="2239489" y="1612502"/>
              <a:ext cx="5409540" cy="879038"/>
            </a:xfrm>
            <a:prstGeom prst="flowChartManualInpu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ভাষা আন্দোলন কেন হয়েছিলো?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Notched Right Arrow 1"/>
            <p:cNvSpPr/>
            <p:nvPr/>
          </p:nvSpPr>
          <p:spPr>
            <a:xfrm>
              <a:off x="1603889" y="1951306"/>
              <a:ext cx="412351" cy="354872"/>
            </a:xfrm>
            <a:prstGeom prst="notched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57785" y="3410192"/>
            <a:ext cx="6002702" cy="879038"/>
            <a:chOff x="1856784" y="2577463"/>
            <a:chExt cx="6002702" cy="879038"/>
          </a:xfrm>
        </p:grpSpPr>
        <p:sp>
          <p:nvSpPr>
            <p:cNvPr id="20" name="TextBox 19"/>
            <p:cNvSpPr txBox="1"/>
            <p:nvPr/>
          </p:nvSpPr>
          <p:spPr>
            <a:xfrm>
              <a:off x="2449946" y="2577463"/>
              <a:ext cx="5409540" cy="879038"/>
            </a:xfrm>
            <a:prstGeom prst="flowChartManualInp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ভাষা শহিদদের নাম লেখ।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Notched Right Arrow 21"/>
            <p:cNvSpPr/>
            <p:nvPr/>
          </p:nvSpPr>
          <p:spPr>
            <a:xfrm>
              <a:off x="1856784" y="2931910"/>
              <a:ext cx="412351" cy="354872"/>
            </a:xfrm>
            <a:prstGeom prst="notched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65000" y="4519120"/>
            <a:ext cx="6033001" cy="879038"/>
            <a:chOff x="2450600" y="3949333"/>
            <a:chExt cx="6033001" cy="879038"/>
          </a:xfrm>
        </p:grpSpPr>
        <p:sp>
          <p:nvSpPr>
            <p:cNvPr id="21" name="TextBox 20"/>
            <p:cNvSpPr txBox="1"/>
            <p:nvPr/>
          </p:nvSpPr>
          <p:spPr>
            <a:xfrm>
              <a:off x="3074061" y="3949333"/>
              <a:ext cx="5409540" cy="879038"/>
            </a:xfrm>
            <a:prstGeom prst="flowChartManualInpu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২১শে ফেব্রুয়ারির তাৎপর্য লেখ।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Notched Right Arrow 22"/>
            <p:cNvSpPr/>
            <p:nvPr/>
          </p:nvSpPr>
          <p:spPr>
            <a:xfrm>
              <a:off x="2450600" y="4276176"/>
              <a:ext cx="412351" cy="354872"/>
            </a:xfrm>
            <a:prstGeom prst="notched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2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33046" y="844062"/>
            <a:ext cx="1800665" cy="731520"/>
          </a:xfrm>
          <a:custGeom>
            <a:avLst/>
            <a:gdLst>
              <a:gd name="connsiteX0" fmla="*/ 1012874 w 1800665"/>
              <a:gd name="connsiteY0" fmla="*/ 0 h 731520"/>
              <a:gd name="connsiteX1" fmla="*/ 0 w 1800665"/>
              <a:gd name="connsiteY1" fmla="*/ 731520 h 731520"/>
              <a:gd name="connsiteX2" fmla="*/ 1800665 w 1800665"/>
              <a:gd name="connsiteY2" fmla="*/ 689316 h 731520"/>
              <a:gd name="connsiteX3" fmla="*/ 1012874 w 1800665"/>
              <a:gd name="connsiteY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665" h="731520">
                <a:moveTo>
                  <a:pt x="1012874" y="0"/>
                </a:moveTo>
                <a:lnTo>
                  <a:pt x="0" y="731520"/>
                </a:lnTo>
                <a:lnTo>
                  <a:pt x="1800665" y="689316"/>
                </a:lnTo>
                <a:lnTo>
                  <a:pt x="1012874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59988" y="829994"/>
            <a:ext cx="2405575" cy="703384"/>
          </a:xfrm>
          <a:custGeom>
            <a:avLst/>
            <a:gdLst>
              <a:gd name="connsiteX0" fmla="*/ 0 w 2405575"/>
              <a:gd name="connsiteY0" fmla="*/ 0 h 703384"/>
              <a:gd name="connsiteX1" fmla="*/ 2307101 w 2405575"/>
              <a:gd name="connsiteY1" fmla="*/ 182880 h 703384"/>
              <a:gd name="connsiteX2" fmla="*/ 2405575 w 2405575"/>
              <a:gd name="connsiteY2" fmla="*/ 379828 h 703384"/>
              <a:gd name="connsiteX3" fmla="*/ 731520 w 2405575"/>
              <a:gd name="connsiteY3" fmla="*/ 703384 h 703384"/>
              <a:gd name="connsiteX4" fmla="*/ 0 w 2405575"/>
              <a:gd name="connsiteY4" fmla="*/ 0 h 7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75" h="703384">
                <a:moveTo>
                  <a:pt x="0" y="0"/>
                </a:moveTo>
                <a:lnTo>
                  <a:pt x="2307101" y="182880"/>
                </a:lnTo>
                <a:lnTo>
                  <a:pt x="2405575" y="379828"/>
                </a:lnTo>
                <a:lnTo>
                  <a:pt x="731520" y="703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77440" y="1209822"/>
            <a:ext cx="1659988" cy="1209821"/>
          </a:xfrm>
          <a:custGeom>
            <a:avLst/>
            <a:gdLst>
              <a:gd name="connsiteX0" fmla="*/ 0 w 1659988"/>
              <a:gd name="connsiteY0" fmla="*/ 323556 h 1209821"/>
              <a:gd name="connsiteX1" fmla="*/ 28135 w 1659988"/>
              <a:gd name="connsiteY1" fmla="*/ 1209821 h 1209821"/>
              <a:gd name="connsiteX2" fmla="*/ 1645920 w 1659988"/>
              <a:gd name="connsiteY2" fmla="*/ 436098 h 1209821"/>
              <a:gd name="connsiteX3" fmla="*/ 1659988 w 1659988"/>
              <a:gd name="connsiteY3" fmla="*/ 0 h 1209821"/>
              <a:gd name="connsiteX4" fmla="*/ 0 w 1659988"/>
              <a:gd name="connsiteY4" fmla="*/ 323556 h 12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988" h="1209821">
                <a:moveTo>
                  <a:pt x="0" y="323556"/>
                </a:moveTo>
                <a:lnTo>
                  <a:pt x="28135" y="1209821"/>
                </a:lnTo>
                <a:lnTo>
                  <a:pt x="1645920" y="436098"/>
                </a:lnTo>
                <a:lnTo>
                  <a:pt x="1659988" y="0"/>
                </a:lnTo>
                <a:lnTo>
                  <a:pt x="0" y="32355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44062" y="1519311"/>
            <a:ext cx="1575581" cy="1012874"/>
          </a:xfrm>
          <a:custGeom>
            <a:avLst/>
            <a:gdLst>
              <a:gd name="connsiteX0" fmla="*/ 1505243 w 1575581"/>
              <a:gd name="connsiteY0" fmla="*/ 0 h 1012874"/>
              <a:gd name="connsiteX1" fmla="*/ 0 w 1575581"/>
              <a:gd name="connsiteY1" fmla="*/ 70338 h 1012874"/>
              <a:gd name="connsiteX2" fmla="*/ 42203 w 1575581"/>
              <a:gd name="connsiteY2" fmla="*/ 1012874 h 1012874"/>
              <a:gd name="connsiteX3" fmla="*/ 1575581 w 1575581"/>
              <a:gd name="connsiteY3" fmla="*/ 914400 h 1012874"/>
              <a:gd name="connsiteX4" fmla="*/ 1505243 w 1575581"/>
              <a:gd name="connsiteY4" fmla="*/ 0 h 101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581" h="1012874">
                <a:moveTo>
                  <a:pt x="1505243" y="0"/>
                </a:moveTo>
                <a:lnTo>
                  <a:pt x="0" y="70338"/>
                </a:lnTo>
                <a:lnTo>
                  <a:pt x="42203" y="1012874"/>
                </a:lnTo>
                <a:lnTo>
                  <a:pt x="1575581" y="914400"/>
                </a:lnTo>
                <a:lnTo>
                  <a:pt x="1505243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65231" y="1434905"/>
            <a:ext cx="323557" cy="506437"/>
          </a:xfrm>
          <a:custGeom>
            <a:avLst/>
            <a:gdLst>
              <a:gd name="connsiteX0" fmla="*/ 0 w 323557"/>
              <a:gd name="connsiteY0" fmla="*/ 70338 h 506437"/>
              <a:gd name="connsiteX1" fmla="*/ 323557 w 323557"/>
              <a:gd name="connsiteY1" fmla="*/ 0 h 506437"/>
              <a:gd name="connsiteX2" fmla="*/ 323557 w 323557"/>
              <a:gd name="connsiteY2" fmla="*/ 393895 h 506437"/>
              <a:gd name="connsiteX3" fmla="*/ 84406 w 323557"/>
              <a:gd name="connsiteY3" fmla="*/ 506437 h 506437"/>
              <a:gd name="connsiteX4" fmla="*/ 0 w 323557"/>
              <a:gd name="connsiteY4" fmla="*/ 70338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557" h="506437">
                <a:moveTo>
                  <a:pt x="0" y="70338"/>
                </a:moveTo>
                <a:lnTo>
                  <a:pt x="323557" y="0"/>
                </a:lnTo>
                <a:lnTo>
                  <a:pt x="323557" y="393895"/>
                </a:lnTo>
                <a:lnTo>
                  <a:pt x="84406" y="506437"/>
                </a:lnTo>
                <a:lnTo>
                  <a:pt x="0" y="7033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7908" y="872439"/>
            <a:ext cx="191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15023" y="3269324"/>
            <a:ext cx="11581859" cy="1773909"/>
            <a:chOff x="2562530" y="3949333"/>
            <a:chExt cx="5921071" cy="3172182"/>
          </a:xfrm>
        </p:grpSpPr>
        <p:sp>
          <p:nvSpPr>
            <p:cNvPr id="18" name="TextBox 17"/>
            <p:cNvSpPr txBox="1"/>
            <p:nvPr/>
          </p:nvSpPr>
          <p:spPr>
            <a:xfrm>
              <a:off x="3074061" y="3949333"/>
              <a:ext cx="5409540" cy="3172182"/>
            </a:xfrm>
            <a:prstGeom prst="flowChartManualInpu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আগামী শহিদ দিবসে বিদ্যালয়ে কোন কোন অনুষ্ঠান আয়োজন করা যায় তার একটি তালিকা তৈরি করে আনবে।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2562530" y="5115767"/>
              <a:ext cx="412351" cy="1088415"/>
            </a:xfrm>
            <a:prstGeom prst="notched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16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538" y="-472429"/>
            <a:ext cx="3052453" cy="28917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908" y="-281109"/>
            <a:ext cx="3052453" cy="28917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062395" y="164905"/>
            <a:ext cx="181331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dirty="0">
                <a:gradFill flip="none" rotWithShape="1">
                  <a:gsLst>
                    <a:gs pos="13000">
                      <a:schemeClr val="accent2">
                        <a:lumMod val="89000"/>
                      </a:schemeClr>
                    </a:gs>
                    <a:gs pos="50000">
                      <a:schemeClr val="accent2">
                        <a:lumMod val="89000"/>
                      </a:schemeClr>
                    </a:gs>
                    <a:gs pos="78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dirty="0">
              <a:gradFill flip="none" rotWithShape="1">
                <a:gsLst>
                  <a:gs pos="13000">
                    <a:schemeClr val="accent2">
                      <a:lumMod val="89000"/>
                    </a:schemeClr>
                  </a:gs>
                  <a:gs pos="50000">
                    <a:schemeClr val="accent2">
                      <a:lumMod val="89000"/>
                    </a:schemeClr>
                  </a:gs>
                  <a:gs pos="78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18900" y="-663749"/>
            <a:ext cx="186621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699" y="2848"/>
            <a:ext cx="3052453" cy="28917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468" y="-198863"/>
            <a:ext cx="3052453" cy="28917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849170" y="-119052"/>
            <a:ext cx="2603598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23038" y="-472429"/>
            <a:ext cx="2757486" cy="45089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28700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08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86406 0.2803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03" y="14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87252 0.235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33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483 0.3289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22" y="1643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75834 0.3215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16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72227 0.277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20" y="1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72083 0.2756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13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74115 0.35672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82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74805 0.37315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9" y="18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8A92312-6E7C-4FA7-B34A-28B26E6CC6B8}"/>
              </a:ext>
            </a:extLst>
          </p:cNvPr>
          <p:cNvGrpSpPr/>
          <p:nvPr/>
        </p:nvGrpSpPr>
        <p:grpSpPr>
          <a:xfrm>
            <a:off x="9954794" y="691500"/>
            <a:ext cx="2036437" cy="2654205"/>
            <a:chOff x="495562" y="106680"/>
            <a:chExt cx="3060438" cy="4064076"/>
          </a:xfrm>
        </p:grpSpPr>
        <p:sp>
          <p:nvSpPr>
            <p:cNvPr id="10" name="Freeform 9"/>
            <p:cNvSpPr/>
            <p:nvPr/>
          </p:nvSpPr>
          <p:spPr>
            <a:xfrm>
              <a:off x="495562" y="516585"/>
              <a:ext cx="294489" cy="3654171"/>
            </a:xfrm>
            <a:custGeom>
              <a:avLst/>
              <a:gdLst>
                <a:gd name="connsiteX0" fmla="*/ 0 w 236483"/>
                <a:gd name="connsiteY0" fmla="*/ 0 h 3846787"/>
                <a:gd name="connsiteX1" fmla="*/ 236483 w 236483"/>
                <a:gd name="connsiteY1" fmla="*/ 31531 h 3846787"/>
                <a:gd name="connsiteX2" fmla="*/ 220718 w 236483"/>
                <a:gd name="connsiteY2" fmla="*/ 3846787 h 3846787"/>
                <a:gd name="connsiteX3" fmla="*/ 15766 w 236483"/>
                <a:gd name="connsiteY3" fmla="*/ 3783725 h 3846787"/>
                <a:gd name="connsiteX4" fmla="*/ 0 w 236483"/>
                <a:gd name="connsiteY4" fmla="*/ 0 h 384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483" h="3846787">
                  <a:moveTo>
                    <a:pt x="0" y="0"/>
                  </a:moveTo>
                  <a:lnTo>
                    <a:pt x="236483" y="31531"/>
                  </a:lnTo>
                  <a:lnTo>
                    <a:pt x="220718" y="3846787"/>
                  </a:lnTo>
                  <a:lnTo>
                    <a:pt x="15766" y="3783725"/>
                  </a:lnTo>
                  <a:cubicBezTo>
                    <a:pt x="10511" y="2522483"/>
                    <a:pt x="5255" y="1261242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95562" y="106680"/>
              <a:ext cx="2835410" cy="347615"/>
            </a:xfrm>
            <a:custGeom>
              <a:avLst/>
              <a:gdLst>
                <a:gd name="connsiteX0" fmla="*/ 236483 w 2049517"/>
                <a:gd name="connsiteY0" fmla="*/ 362607 h 362607"/>
                <a:gd name="connsiteX1" fmla="*/ 2049517 w 2049517"/>
                <a:gd name="connsiteY1" fmla="*/ 78828 h 362607"/>
                <a:gd name="connsiteX2" fmla="*/ 1876096 w 2049517"/>
                <a:gd name="connsiteY2" fmla="*/ 0 h 362607"/>
                <a:gd name="connsiteX3" fmla="*/ 0 w 2049517"/>
                <a:gd name="connsiteY3" fmla="*/ 346841 h 362607"/>
                <a:gd name="connsiteX4" fmla="*/ 236483 w 2049517"/>
                <a:gd name="connsiteY4" fmla="*/ 362607 h 36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9517" h="362607">
                  <a:moveTo>
                    <a:pt x="236483" y="362607"/>
                  </a:moveTo>
                  <a:lnTo>
                    <a:pt x="2049517" y="78828"/>
                  </a:lnTo>
                  <a:lnTo>
                    <a:pt x="1876096" y="0"/>
                  </a:lnTo>
                  <a:lnTo>
                    <a:pt x="0" y="346841"/>
                  </a:lnTo>
                  <a:lnTo>
                    <a:pt x="236483" y="3626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16279" y="289608"/>
              <a:ext cx="2839721" cy="3875991"/>
            </a:xfrm>
            <a:custGeom>
              <a:avLst/>
              <a:gdLst>
                <a:gd name="connsiteX0" fmla="*/ 1797269 w 1923393"/>
                <a:gd name="connsiteY0" fmla="*/ 0 h 4067503"/>
                <a:gd name="connsiteX1" fmla="*/ 1923393 w 1923393"/>
                <a:gd name="connsiteY1" fmla="*/ 3862551 h 4067503"/>
                <a:gd name="connsiteX2" fmla="*/ 0 w 1923393"/>
                <a:gd name="connsiteY2" fmla="*/ 4067503 h 4067503"/>
                <a:gd name="connsiteX3" fmla="*/ 0 w 1923393"/>
                <a:gd name="connsiteY3" fmla="*/ 268013 h 4067503"/>
                <a:gd name="connsiteX4" fmla="*/ 1797269 w 1923393"/>
                <a:gd name="connsiteY4" fmla="*/ 0 h 406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393" h="4067503">
                  <a:moveTo>
                    <a:pt x="1797269" y="0"/>
                  </a:moveTo>
                  <a:lnTo>
                    <a:pt x="1923393" y="3862551"/>
                  </a:lnTo>
                  <a:lnTo>
                    <a:pt x="0" y="4067503"/>
                  </a:lnTo>
                  <a:lnTo>
                    <a:pt x="0" y="268013"/>
                  </a:lnTo>
                  <a:lnTo>
                    <a:pt x="1797269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r>
                <a:rPr lang="bn-IN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ও বিশ্বপরিচয়</a:t>
              </a:r>
            </a:p>
            <a:p>
              <a:pPr algn="ctr"/>
              <a:r>
                <a:rPr lang="bn-IN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 শ্রেণি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602218" y="2608452"/>
            <a:ext cx="48818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১৫</a:t>
            </a:r>
          </a:p>
          <a:p>
            <a:pPr algn="ctr"/>
            <a:r>
              <a:rPr lang="bn-IN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মুক্তিযুদ্ধ </a:t>
            </a:r>
          </a:p>
          <a:p>
            <a:pPr algn="ctr"/>
            <a:r>
              <a:rPr lang="bn-IN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ভাষা আন্দোলন- ১৯৫২</a:t>
            </a:r>
          </a:p>
          <a:p>
            <a:pPr algn="ctr"/>
            <a:r>
              <a:rPr lang="bn-IN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 ৭৪-৭৫</a:t>
            </a:r>
            <a:endParaRPr lang="en-US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32CC74-2062-44FB-BDC1-65096BC71F22}"/>
              </a:ext>
            </a:extLst>
          </p:cNvPr>
          <p:cNvSpPr/>
          <p:nvPr/>
        </p:nvSpPr>
        <p:spPr>
          <a:xfrm>
            <a:off x="458310" y="614213"/>
            <a:ext cx="5914427" cy="5632311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</a:p>
          <a:p>
            <a:pPr algn="ctr"/>
            <a:r>
              <a:rPr lang="bn-IN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ইমরান হোসেন</a:t>
            </a:r>
          </a:p>
          <a:p>
            <a:pPr algn="ctr"/>
            <a:r>
              <a:rPr lang="bn-IN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কাট্টলী নূরুল হক চৌধুরী সরকারি প্রাথমিক বিদ্যালয়</a:t>
            </a:r>
          </a:p>
          <a:p>
            <a:pPr algn="ctr"/>
            <a:r>
              <a:rPr lang="bn-IN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পাহাড়তলী, চট্টগ্রাম।</a:t>
            </a:r>
          </a:p>
          <a:p>
            <a:pPr algn="ctr"/>
            <a:r>
              <a:rPr lang="bn-IN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 আইডিঃ </a:t>
            </a:r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</a:t>
            </a:r>
          </a:p>
          <a:p>
            <a:pPr algn="ctr"/>
            <a:r>
              <a:rPr lang="bn-IN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bn-IN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</a:t>
            </a:r>
            <a:r>
              <a:rPr lang="bn-IN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</a:p>
          <a:p>
            <a:pPr algn="ctr"/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01819-893135</a:t>
            </a:r>
            <a:r>
              <a:rPr lang="bn-IN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8483BA-A930-4C80-B289-9BAF17AE1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47" y="691500"/>
            <a:ext cx="1300462" cy="1619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0997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56546" y="383330"/>
            <a:ext cx="6078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একটা ভিডিও দেখি।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''আমার ভাইয়ের রক্তে রাঙানো একুশে ফেব্রুয়ারি আমি কি ভুলিতে পারি।_144p">
            <a:hlinkClick r:id="" action="ppaction://media"/>
            <a:extLst>
              <a:ext uri="{FF2B5EF4-FFF2-40B4-BE49-F238E27FC236}">
                <a16:creationId xmlns:a16="http://schemas.microsoft.com/office/drawing/2014/main" id="{6DB7E139-E10C-4BDA-B37E-40F9AA0BB8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3457" y="1588956"/>
            <a:ext cx="7485087" cy="42103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35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0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27544" y="383330"/>
            <a:ext cx="3736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তে কী দেখলে?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82468" y="443842"/>
            <a:ext cx="5650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 মিনারে কেন ফুল দেয়া হয়?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0291" y="383330"/>
            <a:ext cx="7975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 কোন তারিখে শহীদ মিনারে ফুল দেয়া হয়?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892" y="1567028"/>
            <a:ext cx="4822154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পড়ব.........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767081" y="3904736"/>
            <a:ext cx="10530447" cy="186204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>
            <a:spAutoFit/>
          </a:bodyPr>
          <a:lstStyle/>
          <a:p>
            <a:pPr algn="ctr"/>
            <a:r>
              <a:rPr lang="bn-IN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আন্দোলনঃ ১৯৫২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60850" y="1567028"/>
            <a:ext cx="209224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3D3617-47B7-429D-A6A4-EDF522E04B87}"/>
              </a:ext>
            </a:extLst>
          </p:cNvPr>
          <p:cNvSpPr/>
          <p:nvPr/>
        </p:nvSpPr>
        <p:spPr>
          <a:xfrm>
            <a:off x="1457744" y="3075057"/>
            <a:ext cx="975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 ১৪.১.১, ১৪.১.২, ১৪.১.৩, ১৪.১.৪, ১৪.১.৫, ১৪.২.১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6404" y="341782"/>
            <a:ext cx="117791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সালে ভারত বৃটিশদের কাছ থেকে স্বাধীনতা লাভ করে। এরপর দেশটি 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 ও পাকিস্তান- এ দুই ভাগে ভাগ হয়ে যায়।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69259" y="2114596"/>
            <a:ext cx="5643706" cy="3792718"/>
          </a:xfrm>
          <a:custGeom>
            <a:avLst/>
            <a:gdLst>
              <a:gd name="connsiteX0" fmla="*/ 1150620 w 3680904"/>
              <a:gd name="connsiteY0" fmla="*/ 3634740 h 3634740"/>
              <a:gd name="connsiteX1" fmla="*/ 1104900 w 3680904"/>
              <a:gd name="connsiteY1" fmla="*/ 3611880 h 3634740"/>
              <a:gd name="connsiteX2" fmla="*/ 1005840 w 3680904"/>
              <a:gd name="connsiteY2" fmla="*/ 3467100 h 3634740"/>
              <a:gd name="connsiteX3" fmla="*/ 990600 w 3680904"/>
              <a:gd name="connsiteY3" fmla="*/ 3390900 h 3634740"/>
              <a:gd name="connsiteX4" fmla="*/ 944880 w 3680904"/>
              <a:gd name="connsiteY4" fmla="*/ 3246120 h 3634740"/>
              <a:gd name="connsiteX5" fmla="*/ 868680 w 3680904"/>
              <a:gd name="connsiteY5" fmla="*/ 3154680 h 3634740"/>
              <a:gd name="connsiteX6" fmla="*/ 815340 w 3680904"/>
              <a:gd name="connsiteY6" fmla="*/ 2994660 h 3634740"/>
              <a:gd name="connsiteX7" fmla="*/ 769620 w 3680904"/>
              <a:gd name="connsiteY7" fmla="*/ 2849880 h 3634740"/>
              <a:gd name="connsiteX8" fmla="*/ 662940 w 3680904"/>
              <a:gd name="connsiteY8" fmla="*/ 2659380 h 3634740"/>
              <a:gd name="connsiteX9" fmla="*/ 632460 w 3680904"/>
              <a:gd name="connsiteY9" fmla="*/ 2598420 h 3634740"/>
              <a:gd name="connsiteX10" fmla="*/ 632460 w 3680904"/>
              <a:gd name="connsiteY10" fmla="*/ 2461260 h 3634740"/>
              <a:gd name="connsiteX11" fmla="*/ 579120 w 3680904"/>
              <a:gd name="connsiteY11" fmla="*/ 2324100 h 3634740"/>
              <a:gd name="connsiteX12" fmla="*/ 548640 w 3680904"/>
              <a:gd name="connsiteY12" fmla="*/ 2141220 h 3634740"/>
              <a:gd name="connsiteX13" fmla="*/ 571500 w 3680904"/>
              <a:gd name="connsiteY13" fmla="*/ 2087880 h 3634740"/>
              <a:gd name="connsiteX14" fmla="*/ 548640 w 3680904"/>
              <a:gd name="connsiteY14" fmla="*/ 1996440 h 3634740"/>
              <a:gd name="connsiteX15" fmla="*/ 556260 w 3680904"/>
              <a:gd name="connsiteY15" fmla="*/ 1950720 h 3634740"/>
              <a:gd name="connsiteX16" fmla="*/ 533400 w 3680904"/>
              <a:gd name="connsiteY16" fmla="*/ 1927860 h 3634740"/>
              <a:gd name="connsiteX17" fmla="*/ 533400 w 3680904"/>
              <a:gd name="connsiteY17" fmla="*/ 1905000 h 3634740"/>
              <a:gd name="connsiteX18" fmla="*/ 525780 w 3680904"/>
              <a:gd name="connsiteY18" fmla="*/ 1889760 h 3634740"/>
              <a:gd name="connsiteX19" fmla="*/ 510540 w 3680904"/>
              <a:gd name="connsiteY19" fmla="*/ 1889760 h 3634740"/>
              <a:gd name="connsiteX20" fmla="*/ 495300 w 3680904"/>
              <a:gd name="connsiteY20" fmla="*/ 1897380 h 3634740"/>
              <a:gd name="connsiteX21" fmla="*/ 495300 w 3680904"/>
              <a:gd name="connsiteY21" fmla="*/ 1981200 h 3634740"/>
              <a:gd name="connsiteX22" fmla="*/ 403860 w 3680904"/>
              <a:gd name="connsiteY22" fmla="*/ 2026920 h 3634740"/>
              <a:gd name="connsiteX23" fmla="*/ 327660 w 3680904"/>
              <a:gd name="connsiteY23" fmla="*/ 2065020 h 3634740"/>
              <a:gd name="connsiteX24" fmla="*/ 251460 w 3680904"/>
              <a:gd name="connsiteY24" fmla="*/ 2026920 h 3634740"/>
              <a:gd name="connsiteX25" fmla="*/ 175260 w 3680904"/>
              <a:gd name="connsiteY25" fmla="*/ 1958340 h 3634740"/>
              <a:gd name="connsiteX26" fmla="*/ 106680 w 3680904"/>
              <a:gd name="connsiteY26" fmla="*/ 1920240 h 3634740"/>
              <a:gd name="connsiteX27" fmla="*/ 83820 w 3680904"/>
              <a:gd name="connsiteY27" fmla="*/ 1874520 h 3634740"/>
              <a:gd name="connsiteX28" fmla="*/ 99060 w 3680904"/>
              <a:gd name="connsiteY28" fmla="*/ 1851660 h 3634740"/>
              <a:gd name="connsiteX29" fmla="*/ 121920 w 3680904"/>
              <a:gd name="connsiteY29" fmla="*/ 1844040 h 3634740"/>
              <a:gd name="connsiteX30" fmla="*/ 129540 w 3680904"/>
              <a:gd name="connsiteY30" fmla="*/ 1866900 h 3634740"/>
              <a:gd name="connsiteX31" fmla="*/ 175260 w 3680904"/>
              <a:gd name="connsiteY31" fmla="*/ 1866900 h 3634740"/>
              <a:gd name="connsiteX32" fmla="*/ 213360 w 3680904"/>
              <a:gd name="connsiteY32" fmla="*/ 1851660 h 3634740"/>
              <a:gd name="connsiteX33" fmla="*/ 236220 w 3680904"/>
              <a:gd name="connsiteY33" fmla="*/ 1821180 h 3634740"/>
              <a:gd name="connsiteX34" fmla="*/ 243840 w 3680904"/>
              <a:gd name="connsiteY34" fmla="*/ 1783080 h 3634740"/>
              <a:gd name="connsiteX35" fmla="*/ 190500 w 3680904"/>
              <a:gd name="connsiteY35" fmla="*/ 1783080 h 3634740"/>
              <a:gd name="connsiteX36" fmla="*/ 190500 w 3680904"/>
              <a:gd name="connsiteY36" fmla="*/ 1783080 h 3634740"/>
              <a:gd name="connsiteX37" fmla="*/ 121920 w 3680904"/>
              <a:gd name="connsiteY37" fmla="*/ 1790700 h 3634740"/>
              <a:gd name="connsiteX38" fmla="*/ 91440 w 3680904"/>
              <a:gd name="connsiteY38" fmla="*/ 1775460 h 3634740"/>
              <a:gd name="connsiteX39" fmla="*/ 68580 w 3680904"/>
              <a:gd name="connsiteY39" fmla="*/ 1760220 h 3634740"/>
              <a:gd name="connsiteX40" fmla="*/ 38100 w 3680904"/>
              <a:gd name="connsiteY40" fmla="*/ 1729740 h 3634740"/>
              <a:gd name="connsiteX41" fmla="*/ 38100 w 3680904"/>
              <a:gd name="connsiteY41" fmla="*/ 1729740 h 3634740"/>
              <a:gd name="connsiteX42" fmla="*/ 0 w 3680904"/>
              <a:gd name="connsiteY42" fmla="*/ 1668780 h 3634740"/>
              <a:gd name="connsiteX43" fmla="*/ 15240 w 3680904"/>
              <a:gd name="connsiteY43" fmla="*/ 1661160 h 3634740"/>
              <a:gd name="connsiteX44" fmla="*/ 53340 w 3680904"/>
              <a:gd name="connsiteY44" fmla="*/ 1645920 h 3634740"/>
              <a:gd name="connsiteX45" fmla="*/ 60960 w 3680904"/>
              <a:gd name="connsiteY45" fmla="*/ 1607820 h 3634740"/>
              <a:gd name="connsiteX46" fmla="*/ 60960 w 3680904"/>
              <a:gd name="connsiteY46" fmla="*/ 1607820 h 3634740"/>
              <a:gd name="connsiteX47" fmla="*/ 160020 w 3680904"/>
              <a:gd name="connsiteY47" fmla="*/ 1607820 h 3634740"/>
              <a:gd name="connsiteX48" fmla="*/ 160020 w 3680904"/>
              <a:gd name="connsiteY48" fmla="*/ 1607820 h 3634740"/>
              <a:gd name="connsiteX49" fmla="*/ 228600 w 3680904"/>
              <a:gd name="connsiteY49" fmla="*/ 1615440 h 3634740"/>
              <a:gd name="connsiteX50" fmla="*/ 266700 w 3680904"/>
              <a:gd name="connsiteY50" fmla="*/ 1592580 h 3634740"/>
              <a:gd name="connsiteX51" fmla="*/ 297180 w 3680904"/>
              <a:gd name="connsiteY51" fmla="*/ 1592580 h 3634740"/>
              <a:gd name="connsiteX52" fmla="*/ 312420 w 3680904"/>
              <a:gd name="connsiteY52" fmla="*/ 1623060 h 3634740"/>
              <a:gd name="connsiteX53" fmla="*/ 342900 w 3680904"/>
              <a:gd name="connsiteY53" fmla="*/ 1615440 h 3634740"/>
              <a:gd name="connsiteX54" fmla="*/ 350520 w 3680904"/>
              <a:gd name="connsiteY54" fmla="*/ 1554480 h 3634740"/>
              <a:gd name="connsiteX55" fmla="*/ 327660 w 3680904"/>
              <a:gd name="connsiteY55" fmla="*/ 1501140 h 3634740"/>
              <a:gd name="connsiteX56" fmla="*/ 320040 w 3680904"/>
              <a:gd name="connsiteY56" fmla="*/ 1485900 h 3634740"/>
              <a:gd name="connsiteX57" fmla="*/ 312420 w 3680904"/>
              <a:gd name="connsiteY57" fmla="*/ 1432560 h 3634740"/>
              <a:gd name="connsiteX58" fmla="*/ 251460 w 3680904"/>
              <a:gd name="connsiteY58" fmla="*/ 1417320 h 3634740"/>
              <a:gd name="connsiteX59" fmla="*/ 236220 w 3680904"/>
              <a:gd name="connsiteY59" fmla="*/ 1386840 h 3634740"/>
              <a:gd name="connsiteX60" fmla="*/ 243840 w 3680904"/>
              <a:gd name="connsiteY60" fmla="*/ 1318260 h 3634740"/>
              <a:gd name="connsiteX61" fmla="*/ 190500 w 3680904"/>
              <a:gd name="connsiteY61" fmla="*/ 1310640 h 3634740"/>
              <a:gd name="connsiteX62" fmla="*/ 160020 w 3680904"/>
              <a:gd name="connsiteY62" fmla="*/ 1280160 h 3634740"/>
              <a:gd name="connsiteX63" fmla="*/ 198120 w 3680904"/>
              <a:gd name="connsiteY63" fmla="*/ 1234440 h 3634740"/>
              <a:gd name="connsiteX64" fmla="*/ 220980 w 3680904"/>
              <a:gd name="connsiteY64" fmla="*/ 1211580 h 3634740"/>
              <a:gd name="connsiteX65" fmla="*/ 259080 w 3680904"/>
              <a:gd name="connsiteY65" fmla="*/ 1143000 h 3634740"/>
              <a:gd name="connsiteX66" fmla="*/ 281940 w 3680904"/>
              <a:gd name="connsiteY66" fmla="*/ 1135380 h 3634740"/>
              <a:gd name="connsiteX67" fmla="*/ 327660 w 3680904"/>
              <a:gd name="connsiteY67" fmla="*/ 1165860 h 3634740"/>
              <a:gd name="connsiteX68" fmla="*/ 457200 w 3680904"/>
              <a:gd name="connsiteY68" fmla="*/ 1150620 h 3634740"/>
              <a:gd name="connsiteX69" fmla="*/ 541020 w 3680904"/>
              <a:gd name="connsiteY69" fmla="*/ 1059180 h 3634740"/>
              <a:gd name="connsiteX70" fmla="*/ 609600 w 3680904"/>
              <a:gd name="connsiteY70" fmla="*/ 982980 h 3634740"/>
              <a:gd name="connsiteX71" fmla="*/ 632460 w 3680904"/>
              <a:gd name="connsiteY71" fmla="*/ 906780 h 3634740"/>
              <a:gd name="connsiteX72" fmla="*/ 708660 w 3680904"/>
              <a:gd name="connsiteY72" fmla="*/ 876300 h 3634740"/>
              <a:gd name="connsiteX73" fmla="*/ 716280 w 3680904"/>
              <a:gd name="connsiteY73" fmla="*/ 845820 h 3634740"/>
              <a:gd name="connsiteX74" fmla="*/ 807720 w 3680904"/>
              <a:gd name="connsiteY74" fmla="*/ 769620 h 3634740"/>
              <a:gd name="connsiteX75" fmla="*/ 807720 w 3680904"/>
              <a:gd name="connsiteY75" fmla="*/ 769620 h 3634740"/>
              <a:gd name="connsiteX76" fmla="*/ 792480 w 3680904"/>
              <a:gd name="connsiteY76" fmla="*/ 685800 h 3634740"/>
              <a:gd name="connsiteX77" fmla="*/ 838200 w 3680904"/>
              <a:gd name="connsiteY77" fmla="*/ 647700 h 3634740"/>
              <a:gd name="connsiteX78" fmla="*/ 883920 w 3680904"/>
              <a:gd name="connsiteY78" fmla="*/ 624840 h 3634740"/>
              <a:gd name="connsiteX79" fmla="*/ 883920 w 3680904"/>
              <a:gd name="connsiteY79" fmla="*/ 624840 h 3634740"/>
              <a:gd name="connsiteX80" fmla="*/ 838200 w 3680904"/>
              <a:gd name="connsiteY80" fmla="*/ 586740 h 3634740"/>
              <a:gd name="connsiteX81" fmla="*/ 792480 w 3680904"/>
              <a:gd name="connsiteY81" fmla="*/ 556260 h 3634740"/>
              <a:gd name="connsiteX82" fmla="*/ 800100 w 3680904"/>
              <a:gd name="connsiteY82" fmla="*/ 541020 h 3634740"/>
              <a:gd name="connsiteX83" fmla="*/ 754380 w 3680904"/>
              <a:gd name="connsiteY83" fmla="*/ 533400 h 3634740"/>
              <a:gd name="connsiteX84" fmla="*/ 701040 w 3680904"/>
              <a:gd name="connsiteY84" fmla="*/ 487680 h 3634740"/>
              <a:gd name="connsiteX85" fmla="*/ 678180 w 3680904"/>
              <a:gd name="connsiteY85" fmla="*/ 480060 h 3634740"/>
              <a:gd name="connsiteX86" fmla="*/ 655320 w 3680904"/>
              <a:gd name="connsiteY86" fmla="*/ 464820 h 3634740"/>
              <a:gd name="connsiteX87" fmla="*/ 662940 w 3680904"/>
              <a:gd name="connsiteY87" fmla="*/ 426720 h 3634740"/>
              <a:gd name="connsiteX88" fmla="*/ 647700 w 3680904"/>
              <a:gd name="connsiteY88" fmla="*/ 335280 h 3634740"/>
              <a:gd name="connsiteX89" fmla="*/ 716280 w 3680904"/>
              <a:gd name="connsiteY89" fmla="*/ 289560 h 3634740"/>
              <a:gd name="connsiteX90" fmla="*/ 739140 w 3680904"/>
              <a:gd name="connsiteY90" fmla="*/ 274320 h 3634740"/>
              <a:gd name="connsiteX91" fmla="*/ 731520 w 3680904"/>
              <a:gd name="connsiteY91" fmla="*/ 243840 h 3634740"/>
              <a:gd name="connsiteX92" fmla="*/ 685800 w 3680904"/>
              <a:gd name="connsiteY92" fmla="*/ 228600 h 3634740"/>
              <a:gd name="connsiteX93" fmla="*/ 678180 w 3680904"/>
              <a:gd name="connsiteY93" fmla="*/ 205740 h 3634740"/>
              <a:gd name="connsiteX94" fmla="*/ 701040 w 3680904"/>
              <a:gd name="connsiteY94" fmla="*/ 198120 h 3634740"/>
              <a:gd name="connsiteX95" fmla="*/ 678180 w 3680904"/>
              <a:gd name="connsiteY95" fmla="*/ 190500 h 3634740"/>
              <a:gd name="connsiteX96" fmla="*/ 640080 w 3680904"/>
              <a:gd name="connsiteY96" fmla="*/ 182880 h 3634740"/>
              <a:gd name="connsiteX97" fmla="*/ 563880 w 3680904"/>
              <a:gd name="connsiteY97" fmla="*/ 144780 h 3634740"/>
              <a:gd name="connsiteX98" fmla="*/ 571500 w 3680904"/>
              <a:gd name="connsiteY98" fmla="*/ 91440 h 3634740"/>
              <a:gd name="connsiteX99" fmla="*/ 594360 w 3680904"/>
              <a:gd name="connsiteY99" fmla="*/ 83820 h 3634740"/>
              <a:gd name="connsiteX100" fmla="*/ 617220 w 3680904"/>
              <a:gd name="connsiteY100" fmla="*/ 68580 h 3634740"/>
              <a:gd name="connsiteX101" fmla="*/ 640080 w 3680904"/>
              <a:gd name="connsiteY101" fmla="*/ 45720 h 3634740"/>
              <a:gd name="connsiteX102" fmla="*/ 723900 w 3680904"/>
              <a:gd name="connsiteY102" fmla="*/ 38100 h 3634740"/>
              <a:gd name="connsiteX103" fmla="*/ 762000 w 3680904"/>
              <a:gd name="connsiteY103" fmla="*/ 30480 h 3634740"/>
              <a:gd name="connsiteX104" fmla="*/ 800100 w 3680904"/>
              <a:gd name="connsiteY104" fmla="*/ 7620 h 3634740"/>
              <a:gd name="connsiteX105" fmla="*/ 822960 w 3680904"/>
              <a:gd name="connsiteY105" fmla="*/ 0 h 3634740"/>
              <a:gd name="connsiteX106" fmla="*/ 853440 w 3680904"/>
              <a:gd name="connsiteY106" fmla="*/ 7620 h 3634740"/>
              <a:gd name="connsiteX107" fmla="*/ 876300 w 3680904"/>
              <a:gd name="connsiteY107" fmla="*/ 15240 h 3634740"/>
              <a:gd name="connsiteX108" fmla="*/ 922020 w 3680904"/>
              <a:gd name="connsiteY108" fmla="*/ 22860 h 3634740"/>
              <a:gd name="connsiteX109" fmla="*/ 944880 w 3680904"/>
              <a:gd name="connsiteY109" fmla="*/ 45720 h 3634740"/>
              <a:gd name="connsiteX110" fmla="*/ 998220 w 3680904"/>
              <a:gd name="connsiteY110" fmla="*/ 60960 h 3634740"/>
              <a:gd name="connsiteX111" fmla="*/ 1043940 w 3680904"/>
              <a:gd name="connsiteY111" fmla="*/ 83820 h 3634740"/>
              <a:gd name="connsiteX112" fmla="*/ 1112520 w 3680904"/>
              <a:gd name="connsiteY112" fmla="*/ 144780 h 3634740"/>
              <a:gd name="connsiteX113" fmla="*/ 1127760 w 3680904"/>
              <a:gd name="connsiteY113" fmla="*/ 167640 h 3634740"/>
              <a:gd name="connsiteX114" fmla="*/ 1173480 w 3680904"/>
              <a:gd name="connsiteY114" fmla="*/ 198120 h 3634740"/>
              <a:gd name="connsiteX115" fmla="*/ 1272540 w 3680904"/>
              <a:gd name="connsiteY115" fmla="*/ 190500 h 3634740"/>
              <a:gd name="connsiteX116" fmla="*/ 1318260 w 3680904"/>
              <a:gd name="connsiteY116" fmla="*/ 167640 h 3634740"/>
              <a:gd name="connsiteX117" fmla="*/ 1394460 w 3680904"/>
              <a:gd name="connsiteY117" fmla="*/ 152400 h 3634740"/>
              <a:gd name="connsiteX118" fmla="*/ 1501140 w 3680904"/>
              <a:gd name="connsiteY118" fmla="*/ 152400 h 3634740"/>
              <a:gd name="connsiteX119" fmla="*/ 1516380 w 3680904"/>
              <a:gd name="connsiteY119" fmla="*/ 198120 h 3634740"/>
              <a:gd name="connsiteX120" fmla="*/ 1524000 w 3680904"/>
              <a:gd name="connsiteY120" fmla="*/ 220980 h 3634740"/>
              <a:gd name="connsiteX121" fmla="*/ 1516380 w 3680904"/>
              <a:gd name="connsiteY121" fmla="*/ 243840 h 3634740"/>
              <a:gd name="connsiteX122" fmla="*/ 1493520 w 3680904"/>
              <a:gd name="connsiteY122" fmla="*/ 266700 h 3634740"/>
              <a:gd name="connsiteX123" fmla="*/ 1440180 w 3680904"/>
              <a:gd name="connsiteY123" fmla="*/ 297180 h 3634740"/>
              <a:gd name="connsiteX124" fmla="*/ 1379220 w 3680904"/>
              <a:gd name="connsiteY124" fmla="*/ 350520 h 3634740"/>
              <a:gd name="connsiteX125" fmla="*/ 1356360 w 3680904"/>
              <a:gd name="connsiteY125" fmla="*/ 365760 h 3634740"/>
              <a:gd name="connsiteX126" fmla="*/ 1341120 w 3680904"/>
              <a:gd name="connsiteY126" fmla="*/ 388620 h 3634740"/>
              <a:gd name="connsiteX127" fmla="*/ 1371600 w 3680904"/>
              <a:gd name="connsiteY127" fmla="*/ 434340 h 3634740"/>
              <a:gd name="connsiteX128" fmla="*/ 1379220 w 3680904"/>
              <a:gd name="connsiteY128" fmla="*/ 472440 h 3634740"/>
              <a:gd name="connsiteX129" fmla="*/ 1402080 w 3680904"/>
              <a:gd name="connsiteY129" fmla="*/ 480060 h 3634740"/>
              <a:gd name="connsiteX130" fmla="*/ 1409700 w 3680904"/>
              <a:gd name="connsiteY130" fmla="*/ 502920 h 3634740"/>
              <a:gd name="connsiteX131" fmla="*/ 1424940 w 3680904"/>
              <a:gd name="connsiteY131" fmla="*/ 525780 h 3634740"/>
              <a:gd name="connsiteX132" fmla="*/ 1417320 w 3680904"/>
              <a:gd name="connsiteY132" fmla="*/ 563880 h 3634740"/>
              <a:gd name="connsiteX133" fmla="*/ 1394460 w 3680904"/>
              <a:gd name="connsiteY133" fmla="*/ 571500 h 3634740"/>
              <a:gd name="connsiteX134" fmla="*/ 1310640 w 3680904"/>
              <a:gd name="connsiteY134" fmla="*/ 563880 h 3634740"/>
              <a:gd name="connsiteX135" fmla="*/ 1272540 w 3680904"/>
              <a:gd name="connsiteY135" fmla="*/ 579120 h 3634740"/>
              <a:gd name="connsiteX136" fmla="*/ 1318260 w 3680904"/>
              <a:gd name="connsiteY136" fmla="*/ 609600 h 3634740"/>
              <a:gd name="connsiteX137" fmla="*/ 1325880 w 3680904"/>
              <a:gd name="connsiteY137" fmla="*/ 632460 h 3634740"/>
              <a:gd name="connsiteX138" fmla="*/ 1333500 w 3680904"/>
              <a:gd name="connsiteY138" fmla="*/ 708660 h 3634740"/>
              <a:gd name="connsiteX139" fmla="*/ 1348740 w 3680904"/>
              <a:gd name="connsiteY139" fmla="*/ 731520 h 3634740"/>
              <a:gd name="connsiteX140" fmla="*/ 1371600 w 3680904"/>
              <a:gd name="connsiteY140" fmla="*/ 716280 h 3634740"/>
              <a:gd name="connsiteX141" fmla="*/ 1394460 w 3680904"/>
              <a:gd name="connsiteY141" fmla="*/ 731520 h 3634740"/>
              <a:gd name="connsiteX142" fmla="*/ 1432560 w 3680904"/>
              <a:gd name="connsiteY142" fmla="*/ 777240 h 3634740"/>
              <a:gd name="connsiteX143" fmla="*/ 1463040 w 3680904"/>
              <a:gd name="connsiteY143" fmla="*/ 784860 h 3634740"/>
              <a:gd name="connsiteX144" fmla="*/ 1508760 w 3680904"/>
              <a:gd name="connsiteY144" fmla="*/ 800100 h 3634740"/>
              <a:gd name="connsiteX145" fmla="*/ 1524000 w 3680904"/>
              <a:gd name="connsiteY145" fmla="*/ 822960 h 3634740"/>
              <a:gd name="connsiteX146" fmla="*/ 1546860 w 3680904"/>
              <a:gd name="connsiteY146" fmla="*/ 830580 h 3634740"/>
              <a:gd name="connsiteX147" fmla="*/ 1592580 w 3680904"/>
              <a:gd name="connsiteY147" fmla="*/ 853440 h 3634740"/>
              <a:gd name="connsiteX148" fmla="*/ 1562100 w 3680904"/>
              <a:gd name="connsiteY148" fmla="*/ 883920 h 3634740"/>
              <a:gd name="connsiteX149" fmla="*/ 1546860 w 3680904"/>
              <a:gd name="connsiteY149" fmla="*/ 906780 h 3634740"/>
              <a:gd name="connsiteX150" fmla="*/ 1524000 w 3680904"/>
              <a:gd name="connsiteY150" fmla="*/ 922020 h 3634740"/>
              <a:gd name="connsiteX151" fmla="*/ 1508760 w 3680904"/>
              <a:gd name="connsiteY151" fmla="*/ 1021080 h 3634740"/>
              <a:gd name="connsiteX152" fmla="*/ 1516380 w 3680904"/>
              <a:gd name="connsiteY152" fmla="*/ 1043940 h 3634740"/>
              <a:gd name="connsiteX153" fmla="*/ 1539240 w 3680904"/>
              <a:gd name="connsiteY153" fmla="*/ 1051560 h 3634740"/>
              <a:gd name="connsiteX154" fmla="*/ 1584960 w 3680904"/>
              <a:gd name="connsiteY154" fmla="*/ 1097280 h 3634740"/>
              <a:gd name="connsiteX155" fmla="*/ 1607820 w 3680904"/>
              <a:gd name="connsiteY155" fmla="*/ 1120140 h 3634740"/>
              <a:gd name="connsiteX156" fmla="*/ 1638300 w 3680904"/>
              <a:gd name="connsiteY156" fmla="*/ 1127760 h 3634740"/>
              <a:gd name="connsiteX157" fmla="*/ 1714500 w 3680904"/>
              <a:gd name="connsiteY157" fmla="*/ 1135380 h 3634740"/>
              <a:gd name="connsiteX158" fmla="*/ 1737360 w 3680904"/>
              <a:gd name="connsiteY158" fmla="*/ 1150620 h 3634740"/>
              <a:gd name="connsiteX159" fmla="*/ 1752600 w 3680904"/>
              <a:gd name="connsiteY159" fmla="*/ 1173480 h 3634740"/>
              <a:gd name="connsiteX160" fmla="*/ 1798320 w 3680904"/>
              <a:gd name="connsiteY160" fmla="*/ 1203960 h 3634740"/>
              <a:gd name="connsiteX161" fmla="*/ 1882140 w 3680904"/>
              <a:gd name="connsiteY161" fmla="*/ 1211580 h 3634740"/>
              <a:gd name="connsiteX162" fmla="*/ 1927860 w 3680904"/>
              <a:gd name="connsiteY162" fmla="*/ 1226820 h 3634740"/>
              <a:gd name="connsiteX163" fmla="*/ 1973580 w 3680904"/>
              <a:gd name="connsiteY163" fmla="*/ 1211580 h 3634740"/>
              <a:gd name="connsiteX164" fmla="*/ 2034540 w 3680904"/>
              <a:gd name="connsiteY164" fmla="*/ 1226820 h 3634740"/>
              <a:gd name="connsiteX165" fmla="*/ 2057400 w 3680904"/>
              <a:gd name="connsiteY165" fmla="*/ 1242060 h 3634740"/>
              <a:gd name="connsiteX166" fmla="*/ 2118360 w 3680904"/>
              <a:gd name="connsiteY166" fmla="*/ 1257300 h 3634740"/>
              <a:gd name="connsiteX167" fmla="*/ 2133600 w 3680904"/>
              <a:gd name="connsiteY167" fmla="*/ 1280160 h 3634740"/>
              <a:gd name="connsiteX168" fmla="*/ 2179320 w 3680904"/>
              <a:gd name="connsiteY168" fmla="*/ 1303020 h 3634740"/>
              <a:gd name="connsiteX169" fmla="*/ 2240280 w 3680904"/>
              <a:gd name="connsiteY169" fmla="*/ 1318260 h 3634740"/>
              <a:gd name="connsiteX170" fmla="*/ 2324100 w 3680904"/>
              <a:gd name="connsiteY170" fmla="*/ 1333500 h 3634740"/>
              <a:gd name="connsiteX171" fmla="*/ 2461260 w 3680904"/>
              <a:gd name="connsiteY171" fmla="*/ 1333500 h 3634740"/>
              <a:gd name="connsiteX172" fmla="*/ 2491740 w 3680904"/>
              <a:gd name="connsiteY172" fmla="*/ 1287780 h 3634740"/>
              <a:gd name="connsiteX173" fmla="*/ 2506980 w 3680904"/>
              <a:gd name="connsiteY173" fmla="*/ 1264920 h 3634740"/>
              <a:gd name="connsiteX174" fmla="*/ 2506980 w 3680904"/>
              <a:gd name="connsiteY174" fmla="*/ 1112520 h 3634740"/>
              <a:gd name="connsiteX175" fmla="*/ 2522220 w 3680904"/>
              <a:gd name="connsiteY175" fmla="*/ 1089660 h 3634740"/>
              <a:gd name="connsiteX176" fmla="*/ 2560320 w 3680904"/>
              <a:gd name="connsiteY176" fmla="*/ 1097280 h 3634740"/>
              <a:gd name="connsiteX177" fmla="*/ 2598420 w 3680904"/>
              <a:gd name="connsiteY177" fmla="*/ 1165860 h 3634740"/>
              <a:gd name="connsiteX178" fmla="*/ 2621280 w 3680904"/>
              <a:gd name="connsiteY178" fmla="*/ 1211580 h 3634740"/>
              <a:gd name="connsiteX179" fmla="*/ 2659380 w 3680904"/>
              <a:gd name="connsiteY179" fmla="*/ 1257300 h 3634740"/>
              <a:gd name="connsiteX180" fmla="*/ 2689860 w 3680904"/>
              <a:gd name="connsiteY180" fmla="*/ 1303020 h 3634740"/>
              <a:gd name="connsiteX181" fmla="*/ 2887980 w 3680904"/>
              <a:gd name="connsiteY181" fmla="*/ 1310640 h 3634740"/>
              <a:gd name="connsiteX182" fmla="*/ 2964180 w 3680904"/>
              <a:gd name="connsiteY182" fmla="*/ 1303020 h 3634740"/>
              <a:gd name="connsiteX183" fmla="*/ 2987040 w 3680904"/>
              <a:gd name="connsiteY183" fmla="*/ 1226820 h 3634740"/>
              <a:gd name="connsiteX184" fmla="*/ 2964180 w 3680904"/>
              <a:gd name="connsiteY184" fmla="*/ 1219200 h 3634740"/>
              <a:gd name="connsiteX185" fmla="*/ 2941320 w 3680904"/>
              <a:gd name="connsiteY185" fmla="*/ 1173480 h 3634740"/>
              <a:gd name="connsiteX186" fmla="*/ 2948940 w 3680904"/>
              <a:gd name="connsiteY186" fmla="*/ 1150620 h 3634740"/>
              <a:gd name="connsiteX187" fmla="*/ 2971800 w 3680904"/>
              <a:gd name="connsiteY187" fmla="*/ 1143000 h 3634740"/>
              <a:gd name="connsiteX188" fmla="*/ 3078480 w 3680904"/>
              <a:gd name="connsiteY188" fmla="*/ 1150620 h 3634740"/>
              <a:gd name="connsiteX189" fmla="*/ 3093720 w 3680904"/>
              <a:gd name="connsiteY189" fmla="*/ 1127760 h 3634740"/>
              <a:gd name="connsiteX190" fmla="*/ 3116580 w 3680904"/>
              <a:gd name="connsiteY190" fmla="*/ 1082040 h 3634740"/>
              <a:gd name="connsiteX191" fmla="*/ 3139440 w 3680904"/>
              <a:gd name="connsiteY191" fmla="*/ 1074420 h 3634740"/>
              <a:gd name="connsiteX192" fmla="*/ 3162300 w 3680904"/>
              <a:gd name="connsiteY192" fmla="*/ 1059180 h 3634740"/>
              <a:gd name="connsiteX193" fmla="*/ 3208020 w 3680904"/>
              <a:gd name="connsiteY193" fmla="*/ 1036320 h 3634740"/>
              <a:gd name="connsiteX194" fmla="*/ 3246120 w 3680904"/>
              <a:gd name="connsiteY194" fmla="*/ 998220 h 3634740"/>
              <a:gd name="connsiteX195" fmla="*/ 3291840 w 3680904"/>
              <a:gd name="connsiteY195" fmla="*/ 982980 h 3634740"/>
              <a:gd name="connsiteX196" fmla="*/ 3352800 w 3680904"/>
              <a:gd name="connsiteY196" fmla="*/ 944880 h 3634740"/>
              <a:gd name="connsiteX197" fmla="*/ 3368040 w 3680904"/>
              <a:gd name="connsiteY197" fmla="*/ 967740 h 3634740"/>
              <a:gd name="connsiteX198" fmla="*/ 3421380 w 3680904"/>
              <a:gd name="connsiteY198" fmla="*/ 975360 h 3634740"/>
              <a:gd name="connsiteX199" fmla="*/ 3444240 w 3680904"/>
              <a:gd name="connsiteY199" fmla="*/ 982980 h 3634740"/>
              <a:gd name="connsiteX200" fmla="*/ 3489960 w 3680904"/>
              <a:gd name="connsiteY200" fmla="*/ 975360 h 3634740"/>
              <a:gd name="connsiteX201" fmla="*/ 3550920 w 3680904"/>
              <a:gd name="connsiteY201" fmla="*/ 960120 h 3634740"/>
              <a:gd name="connsiteX202" fmla="*/ 3543300 w 3680904"/>
              <a:gd name="connsiteY202" fmla="*/ 998220 h 3634740"/>
              <a:gd name="connsiteX203" fmla="*/ 3589020 w 3680904"/>
              <a:gd name="connsiteY203" fmla="*/ 1021080 h 3634740"/>
              <a:gd name="connsiteX204" fmla="*/ 3573780 w 3680904"/>
              <a:gd name="connsiteY204" fmla="*/ 1082040 h 3634740"/>
              <a:gd name="connsiteX205" fmla="*/ 3550920 w 3680904"/>
              <a:gd name="connsiteY205" fmla="*/ 1104900 h 3634740"/>
              <a:gd name="connsiteX206" fmla="*/ 3573780 w 3680904"/>
              <a:gd name="connsiteY206" fmla="*/ 1120140 h 3634740"/>
              <a:gd name="connsiteX207" fmla="*/ 3634740 w 3680904"/>
              <a:gd name="connsiteY207" fmla="*/ 1104900 h 3634740"/>
              <a:gd name="connsiteX208" fmla="*/ 3665220 w 3680904"/>
              <a:gd name="connsiteY208" fmla="*/ 1112520 h 3634740"/>
              <a:gd name="connsiteX209" fmla="*/ 3672840 w 3680904"/>
              <a:gd name="connsiteY209" fmla="*/ 1165860 h 3634740"/>
              <a:gd name="connsiteX210" fmla="*/ 3649980 w 3680904"/>
              <a:gd name="connsiteY210" fmla="*/ 1181100 h 3634740"/>
              <a:gd name="connsiteX211" fmla="*/ 3649980 w 3680904"/>
              <a:gd name="connsiteY211" fmla="*/ 1242060 h 3634740"/>
              <a:gd name="connsiteX212" fmla="*/ 3642360 w 3680904"/>
              <a:gd name="connsiteY212" fmla="*/ 1264920 h 3634740"/>
              <a:gd name="connsiteX213" fmla="*/ 3596640 w 3680904"/>
              <a:gd name="connsiteY213" fmla="*/ 1226820 h 3634740"/>
              <a:gd name="connsiteX214" fmla="*/ 3550920 w 3680904"/>
              <a:gd name="connsiteY214" fmla="*/ 1257300 h 3634740"/>
              <a:gd name="connsiteX215" fmla="*/ 3474720 w 3680904"/>
              <a:gd name="connsiteY215" fmla="*/ 1264920 h 3634740"/>
              <a:gd name="connsiteX216" fmla="*/ 3436620 w 3680904"/>
              <a:gd name="connsiteY216" fmla="*/ 1318260 h 3634740"/>
              <a:gd name="connsiteX217" fmla="*/ 3421380 w 3680904"/>
              <a:gd name="connsiteY217" fmla="*/ 1341120 h 3634740"/>
              <a:gd name="connsiteX218" fmla="*/ 3375660 w 3680904"/>
              <a:gd name="connsiteY218" fmla="*/ 1325880 h 3634740"/>
              <a:gd name="connsiteX219" fmla="*/ 3368040 w 3680904"/>
              <a:gd name="connsiteY219" fmla="*/ 1348740 h 3634740"/>
              <a:gd name="connsiteX220" fmla="*/ 3375660 w 3680904"/>
              <a:gd name="connsiteY220" fmla="*/ 1417320 h 3634740"/>
              <a:gd name="connsiteX221" fmla="*/ 3329940 w 3680904"/>
              <a:gd name="connsiteY221" fmla="*/ 1455420 h 3634740"/>
              <a:gd name="connsiteX222" fmla="*/ 3329940 w 3680904"/>
              <a:gd name="connsiteY222" fmla="*/ 1562100 h 3634740"/>
              <a:gd name="connsiteX223" fmla="*/ 3284220 w 3680904"/>
              <a:gd name="connsiteY223" fmla="*/ 1577340 h 3634740"/>
              <a:gd name="connsiteX224" fmla="*/ 3268980 w 3680904"/>
              <a:gd name="connsiteY224" fmla="*/ 1600200 h 3634740"/>
              <a:gd name="connsiteX225" fmla="*/ 3261360 w 3680904"/>
              <a:gd name="connsiteY225" fmla="*/ 1653540 h 3634740"/>
              <a:gd name="connsiteX226" fmla="*/ 3238500 w 3680904"/>
              <a:gd name="connsiteY226" fmla="*/ 1661160 h 3634740"/>
              <a:gd name="connsiteX227" fmla="*/ 3200400 w 3680904"/>
              <a:gd name="connsiteY227" fmla="*/ 1653540 h 3634740"/>
              <a:gd name="connsiteX228" fmla="*/ 3177540 w 3680904"/>
              <a:gd name="connsiteY228" fmla="*/ 1638300 h 3634740"/>
              <a:gd name="connsiteX229" fmla="*/ 3169920 w 3680904"/>
              <a:gd name="connsiteY229" fmla="*/ 1661160 h 3634740"/>
              <a:gd name="connsiteX230" fmla="*/ 3162300 w 3680904"/>
              <a:gd name="connsiteY230" fmla="*/ 1714500 h 3634740"/>
              <a:gd name="connsiteX231" fmla="*/ 3139440 w 3680904"/>
              <a:gd name="connsiteY231" fmla="*/ 1729740 h 3634740"/>
              <a:gd name="connsiteX232" fmla="*/ 3147060 w 3680904"/>
              <a:gd name="connsiteY232" fmla="*/ 1874520 h 3634740"/>
              <a:gd name="connsiteX233" fmla="*/ 3101340 w 3680904"/>
              <a:gd name="connsiteY233" fmla="*/ 1912620 h 3634740"/>
              <a:gd name="connsiteX234" fmla="*/ 3078480 w 3680904"/>
              <a:gd name="connsiteY234" fmla="*/ 1897380 h 3634740"/>
              <a:gd name="connsiteX235" fmla="*/ 3055620 w 3680904"/>
              <a:gd name="connsiteY235" fmla="*/ 1798320 h 3634740"/>
              <a:gd name="connsiteX236" fmla="*/ 3040380 w 3680904"/>
              <a:gd name="connsiteY236" fmla="*/ 1775460 h 3634740"/>
              <a:gd name="connsiteX237" fmla="*/ 3025140 w 3680904"/>
              <a:gd name="connsiteY237" fmla="*/ 1706880 h 3634740"/>
              <a:gd name="connsiteX238" fmla="*/ 3009900 w 3680904"/>
              <a:gd name="connsiteY238" fmla="*/ 1684020 h 3634740"/>
              <a:gd name="connsiteX239" fmla="*/ 2979420 w 3680904"/>
              <a:gd name="connsiteY239" fmla="*/ 1760220 h 3634740"/>
              <a:gd name="connsiteX240" fmla="*/ 2933700 w 3680904"/>
              <a:gd name="connsiteY240" fmla="*/ 1775460 h 3634740"/>
              <a:gd name="connsiteX241" fmla="*/ 2903220 w 3680904"/>
              <a:gd name="connsiteY241" fmla="*/ 1767840 h 3634740"/>
              <a:gd name="connsiteX242" fmla="*/ 2895600 w 3680904"/>
              <a:gd name="connsiteY242" fmla="*/ 1744980 h 3634740"/>
              <a:gd name="connsiteX243" fmla="*/ 2880360 w 3680904"/>
              <a:gd name="connsiteY243" fmla="*/ 1722120 h 3634740"/>
              <a:gd name="connsiteX244" fmla="*/ 2887980 w 3680904"/>
              <a:gd name="connsiteY244" fmla="*/ 1676400 h 3634740"/>
              <a:gd name="connsiteX245" fmla="*/ 2903220 w 3680904"/>
              <a:gd name="connsiteY245" fmla="*/ 1630680 h 3634740"/>
              <a:gd name="connsiteX246" fmla="*/ 2926080 w 3680904"/>
              <a:gd name="connsiteY246" fmla="*/ 1615440 h 3634740"/>
              <a:gd name="connsiteX247" fmla="*/ 2979420 w 3680904"/>
              <a:gd name="connsiteY247" fmla="*/ 1600200 h 3634740"/>
              <a:gd name="connsiteX248" fmla="*/ 3002280 w 3680904"/>
              <a:gd name="connsiteY248" fmla="*/ 1539240 h 3634740"/>
              <a:gd name="connsiteX249" fmla="*/ 2994660 w 3680904"/>
              <a:gd name="connsiteY249" fmla="*/ 1516380 h 3634740"/>
              <a:gd name="connsiteX250" fmla="*/ 2941320 w 3680904"/>
              <a:gd name="connsiteY250" fmla="*/ 1508760 h 3634740"/>
              <a:gd name="connsiteX251" fmla="*/ 2918460 w 3680904"/>
              <a:gd name="connsiteY251" fmla="*/ 1501140 h 3634740"/>
              <a:gd name="connsiteX252" fmla="*/ 2773680 w 3680904"/>
              <a:gd name="connsiteY252" fmla="*/ 1485900 h 3634740"/>
              <a:gd name="connsiteX253" fmla="*/ 2720340 w 3680904"/>
              <a:gd name="connsiteY253" fmla="*/ 1470660 h 3634740"/>
              <a:gd name="connsiteX254" fmla="*/ 2712720 w 3680904"/>
              <a:gd name="connsiteY254" fmla="*/ 1447800 h 3634740"/>
              <a:gd name="connsiteX255" fmla="*/ 2705100 w 3680904"/>
              <a:gd name="connsiteY255" fmla="*/ 1386840 h 3634740"/>
              <a:gd name="connsiteX256" fmla="*/ 2682240 w 3680904"/>
              <a:gd name="connsiteY256" fmla="*/ 1379220 h 3634740"/>
              <a:gd name="connsiteX257" fmla="*/ 2613660 w 3680904"/>
              <a:gd name="connsiteY257" fmla="*/ 1371600 h 3634740"/>
              <a:gd name="connsiteX258" fmla="*/ 2590800 w 3680904"/>
              <a:gd name="connsiteY258" fmla="*/ 1356360 h 3634740"/>
              <a:gd name="connsiteX259" fmla="*/ 2514600 w 3680904"/>
              <a:gd name="connsiteY259" fmla="*/ 1356360 h 3634740"/>
              <a:gd name="connsiteX260" fmla="*/ 2499360 w 3680904"/>
              <a:gd name="connsiteY260" fmla="*/ 1379220 h 3634740"/>
              <a:gd name="connsiteX261" fmla="*/ 2529840 w 3680904"/>
              <a:gd name="connsiteY261" fmla="*/ 1417320 h 3634740"/>
              <a:gd name="connsiteX262" fmla="*/ 2545080 w 3680904"/>
              <a:gd name="connsiteY262" fmla="*/ 1440180 h 3634740"/>
              <a:gd name="connsiteX263" fmla="*/ 2567940 w 3680904"/>
              <a:gd name="connsiteY263" fmla="*/ 1455420 h 3634740"/>
              <a:gd name="connsiteX264" fmla="*/ 2598420 w 3680904"/>
              <a:gd name="connsiteY264" fmla="*/ 1478280 h 3634740"/>
              <a:gd name="connsiteX265" fmla="*/ 2613660 w 3680904"/>
              <a:gd name="connsiteY265" fmla="*/ 1501140 h 3634740"/>
              <a:gd name="connsiteX266" fmla="*/ 2590800 w 3680904"/>
              <a:gd name="connsiteY266" fmla="*/ 1508760 h 3634740"/>
              <a:gd name="connsiteX267" fmla="*/ 2545080 w 3680904"/>
              <a:gd name="connsiteY267" fmla="*/ 1516380 h 3634740"/>
              <a:gd name="connsiteX268" fmla="*/ 2537460 w 3680904"/>
              <a:gd name="connsiteY268" fmla="*/ 1554480 h 3634740"/>
              <a:gd name="connsiteX269" fmla="*/ 2506980 w 3680904"/>
              <a:gd name="connsiteY269" fmla="*/ 1562100 h 3634740"/>
              <a:gd name="connsiteX270" fmla="*/ 2529840 w 3680904"/>
              <a:gd name="connsiteY270" fmla="*/ 1607820 h 3634740"/>
              <a:gd name="connsiteX271" fmla="*/ 2575560 w 3680904"/>
              <a:gd name="connsiteY271" fmla="*/ 1623060 h 3634740"/>
              <a:gd name="connsiteX272" fmla="*/ 2583180 w 3680904"/>
              <a:gd name="connsiteY272" fmla="*/ 1729740 h 3634740"/>
              <a:gd name="connsiteX273" fmla="*/ 2606040 w 3680904"/>
              <a:gd name="connsiteY273" fmla="*/ 1744980 h 3634740"/>
              <a:gd name="connsiteX274" fmla="*/ 2613660 w 3680904"/>
              <a:gd name="connsiteY274" fmla="*/ 1767840 h 3634740"/>
              <a:gd name="connsiteX275" fmla="*/ 2606040 w 3680904"/>
              <a:gd name="connsiteY275" fmla="*/ 1927860 h 3634740"/>
              <a:gd name="connsiteX276" fmla="*/ 2621280 w 3680904"/>
              <a:gd name="connsiteY276" fmla="*/ 1950720 h 3634740"/>
              <a:gd name="connsiteX277" fmla="*/ 2606040 w 3680904"/>
              <a:gd name="connsiteY277" fmla="*/ 1973580 h 3634740"/>
              <a:gd name="connsiteX278" fmla="*/ 2552700 w 3680904"/>
              <a:gd name="connsiteY278" fmla="*/ 1973580 h 3634740"/>
              <a:gd name="connsiteX279" fmla="*/ 2506980 w 3680904"/>
              <a:gd name="connsiteY279" fmla="*/ 1943100 h 3634740"/>
              <a:gd name="connsiteX280" fmla="*/ 2484120 w 3680904"/>
              <a:gd name="connsiteY280" fmla="*/ 1927860 h 3634740"/>
              <a:gd name="connsiteX281" fmla="*/ 2461260 w 3680904"/>
              <a:gd name="connsiteY281" fmla="*/ 1935480 h 3634740"/>
              <a:gd name="connsiteX282" fmla="*/ 2423160 w 3680904"/>
              <a:gd name="connsiteY282" fmla="*/ 1943100 h 3634740"/>
              <a:gd name="connsiteX283" fmla="*/ 2377440 w 3680904"/>
              <a:gd name="connsiteY283" fmla="*/ 1973580 h 3634740"/>
              <a:gd name="connsiteX284" fmla="*/ 2354580 w 3680904"/>
              <a:gd name="connsiteY284" fmla="*/ 1981200 h 3634740"/>
              <a:gd name="connsiteX285" fmla="*/ 2339340 w 3680904"/>
              <a:gd name="connsiteY285" fmla="*/ 2004060 h 3634740"/>
              <a:gd name="connsiteX286" fmla="*/ 2369820 w 3680904"/>
              <a:gd name="connsiteY286" fmla="*/ 2072640 h 3634740"/>
              <a:gd name="connsiteX287" fmla="*/ 2362200 w 3680904"/>
              <a:gd name="connsiteY287" fmla="*/ 2110740 h 3634740"/>
              <a:gd name="connsiteX288" fmla="*/ 2339340 w 3680904"/>
              <a:gd name="connsiteY288" fmla="*/ 2118360 h 3634740"/>
              <a:gd name="connsiteX289" fmla="*/ 2316480 w 3680904"/>
              <a:gd name="connsiteY289" fmla="*/ 2133600 h 3634740"/>
              <a:gd name="connsiteX290" fmla="*/ 2293620 w 3680904"/>
              <a:gd name="connsiteY290" fmla="*/ 2141220 h 3634740"/>
              <a:gd name="connsiteX291" fmla="*/ 2270760 w 3680904"/>
              <a:gd name="connsiteY291" fmla="*/ 2156460 h 3634740"/>
              <a:gd name="connsiteX292" fmla="*/ 2247900 w 3680904"/>
              <a:gd name="connsiteY292" fmla="*/ 2164080 h 3634740"/>
              <a:gd name="connsiteX293" fmla="*/ 2194560 w 3680904"/>
              <a:gd name="connsiteY293" fmla="*/ 2186940 h 3634740"/>
              <a:gd name="connsiteX294" fmla="*/ 2141220 w 3680904"/>
              <a:gd name="connsiteY294" fmla="*/ 2194560 h 3634740"/>
              <a:gd name="connsiteX295" fmla="*/ 2103120 w 3680904"/>
              <a:gd name="connsiteY295" fmla="*/ 2240280 h 3634740"/>
              <a:gd name="connsiteX296" fmla="*/ 2049780 w 3680904"/>
              <a:gd name="connsiteY296" fmla="*/ 2308860 h 3634740"/>
              <a:gd name="connsiteX297" fmla="*/ 2042160 w 3680904"/>
              <a:gd name="connsiteY297" fmla="*/ 2331720 h 3634740"/>
              <a:gd name="connsiteX298" fmla="*/ 2026920 w 3680904"/>
              <a:gd name="connsiteY298" fmla="*/ 2354580 h 3634740"/>
              <a:gd name="connsiteX299" fmla="*/ 1981200 w 3680904"/>
              <a:gd name="connsiteY299" fmla="*/ 2377440 h 3634740"/>
              <a:gd name="connsiteX300" fmla="*/ 1965960 w 3680904"/>
              <a:gd name="connsiteY300" fmla="*/ 2400300 h 3634740"/>
              <a:gd name="connsiteX301" fmla="*/ 1935480 w 3680904"/>
              <a:gd name="connsiteY301" fmla="*/ 2407920 h 3634740"/>
              <a:gd name="connsiteX302" fmla="*/ 1889760 w 3680904"/>
              <a:gd name="connsiteY302" fmla="*/ 2430780 h 3634740"/>
              <a:gd name="connsiteX303" fmla="*/ 1836420 w 3680904"/>
              <a:gd name="connsiteY303" fmla="*/ 2453640 h 3634740"/>
              <a:gd name="connsiteX304" fmla="*/ 1790700 w 3680904"/>
              <a:gd name="connsiteY304" fmla="*/ 2499360 h 3634740"/>
              <a:gd name="connsiteX305" fmla="*/ 1775460 w 3680904"/>
              <a:gd name="connsiteY305" fmla="*/ 2522220 h 3634740"/>
              <a:gd name="connsiteX306" fmla="*/ 1752600 w 3680904"/>
              <a:gd name="connsiteY306" fmla="*/ 2537460 h 3634740"/>
              <a:gd name="connsiteX307" fmla="*/ 1760220 w 3680904"/>
              <a:gd name="connsiteY307" fmla="*/ 2560320 h 3634740"/>
              <a:gd name="connsiteX308" fmla="*/ 1722120 w 3680904"/>
              <a:gd name="connsiteY308" fmla="*/ 2590800 h 3634740"/>
              <a:gd name="connsiteX309" fmla="*/ 1607820 w 3680904"/>
              <a:gd name="connsiteY309" fmla="*/ 2628900 h 3634740"/>
              <a:gd name="connsiteX310" fmla="*/ 1615440 w 3680904"/>
              <a:gd name="connsiteY310" fmla="*/ 2667000 h 3634740"/>
              <a:gd name="connsiteX311" fmla="*/ 1569720 w 3680904"/>
              <a:gd name="connsiteY311" fmla="*/ 2689860 h 3634740"/>
              <a:gd name="connsiteX312" fmla="*/ 1516380 w 3680904"/>
              <a:gd name="connsiteY312" fmla="*/ 2674620 h 3634740"/>
              <a:gd name="connsiteX313" fmla="*/ 1524000 w 3680904"/>
              <a:gd name="connsiteY313" fmla="*/ 2697480 h 3634740"/>
              <a:gd name="connsiteX314" fmla="*/ 1516380 w 3680904"/>
              <a:gd name="connsiteY314" fmla="*/ 2720340 h 3634740"/>
              <a:gd name="connsiteX315" fmla="*/ 1478280 w 3680904"/>
              <a:gd name="connsiteY315" fmla="*/ 2788920 h 3634740"/>
              <a:gd name="connsiteX316" fmla="*/ 1485900 w 3680904"/>
              <a:gd name="connsiteY316" fmla="*/ 2827020 h 3634740"/>
              <a:gd name="connsiteX317" fmla="*/ 1493520 w 3680904"/>
              <a:gd name="connsiteY317" fmla="*/ 2849880 h 3634740"/>
              <a:gd name="connsiteX318" fmla="*/ 1501140 w 3680904"/>
              <a:gd name="connsiteY318" fmla="*/ 2880360 h 3634740"/>
              <a:gd name="connsiteX319" fmla="*/ 1493520 w 3680904"/>
              <a:gd name="connsiteY319" fmla="*/ 2994660 h 3634740"/>
              <a:gd name="connsiteX320" fmla="*/ 1478280 w 3680904"/>
              <a:gd name="connsiteY320" fmla="*/ 3040380 h 3634740"/>
              <a:gd name="connsiteX321" fmla="*/ 1470660 w 3680904"/>
              <a:gd name="connsiteY321" fmla="*/ 3169920 h 3634740"/>
              <a:gd name="connsiteX322" fmla="*/ 1455420 w 3680904"/>
              <a:gd name="connsiteY322" fmla="*/ 3192780 h 3634740"/>
              <a:gd name="connsiteX323" fmla="*/ 1440180 w 3680904"/>
              <a:gd name="connsiteY323" fmla="*/ 3238500 h 3634740"/>
              <a:gd name="connsiteX324" fmla="*/ 1432560 w 3680904"/>
              <a:gd name="connsiteY324" fmla="*/ 3398520 h 3634740"/>
              <a:gd name="connsiteX325" fmla="*/ 1386840 w 3680904"/>
              <a:gd name="connsiteY325" fmla="*/ 3406140 h 3634740"/>
              <a:gd name="connsiteX326" fmla="*/ 1341120 w 3680904"/>
              <a:gd name="connsiteY326" fmla="*/ 3444240 h 3634740"/>
              <a:gd name="connsiteX327" fmla="*/ 1348740 w 3680904"/>
              <a:gd name="connsiteY327" fmla="*/ 3489960 h 3634740"/>
              <a:gd name="connsiteX328" fmla="*/ 1318260 w 3680904"/>
              <a:gd name="connsiteY328" fmla="*/ 3512820 h 3634740"/>
              <a:gd name="connsiteX329" fmla="*/ 1272540 w 3680904"/>
              <a:gd name="connsiteY329" fmla="*/ 3535680 h 3634740"/>
              <a:gd name="connsiteX330" fmla="*/ 1226820 w 3680904"/>
              <a:gd name="connsiteY330" fmla="*/ 3558540 h 3634740"/>
              <a:gd name="connsiteX331" fmla="*/ 1196340 w 3680904"/>
              <a:gd name="connsiteY331" fmla="*/ 3604260 h 3634740"/>
              <a:gd name="connsiteX332" fmla="*/ 1112520 w 3680904"/>
              <a:gd name="connsiteY332" fmla="*/ 3627120 h 3634740"/>
              <a:gd name="connsiteX333" fmla="*/ 1104900 w 3680904"/>
              <a:gd name="connsiteY333" fmla="*/ 3611880 h 3634740"/>
              <a:gd name="connsiteX334" fmla="*/ 1089660 w 3680904"/>
              <a:gd name="connsiteY334" fmla="*/ 3604260 h 3634740"/>
              <a:gd name="connsiteX335" fmla="*/ 1150620 w 3680904"/>
              <a:gd name="connsiteY335" fmla="*/ 3634740 h 363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680904" h="3634740">
                <a:moveTo>
                  <a:pt x="1150620" y="3634740"/>
                </a:moveTo>
                <a:lnTo>
                  <a:pt x="1104900" y="3611880"/>
                </a:lnTo>
                <a:lnTo>
                  <a:pt x="1005840" y="3467100"/>
                </a:lnTo>
                <a:lnTo>
                  <a:pt x="990600" y="3390900"/>
                </a:lnTo>
                <a:lnTo>
                  <a:pt x="944880" y="3246120"/>
                </a:lnTo>
                <a:lnTo>
                  <a:pt x="868680" y="3154680"/>
                </a:lnTo>
                <a:lnTo>
                  <a:pt x="815340" y="2994660"/>
                </a:lnTo>
                <a:lnTo>
                  <a:pt x="769620" y="2849880"/>
                </a:lnTo>
                <a:lnTo>
                  <a:pt x="662940" y="2659380"/>
                </a:lnTo>
                <a:lnTo>
                  <a:pt x="632460" y="2598420"/>
                </a:lnTo>
                <a:lnTo>
                  <a:pt x="632460" y="2461260"/>
                </a:lnTo>
                <a:lnTo>
                  <a:pt x="579120" y="2324100"/>
                </a:lnTo>
                <a:lnTo>
                  <a:pt x="548640" y="2141220"/>
                </a:lnTo>
                <a:lnTo>
                  <a:pt x="571500" y="2087880"/>
                </a:lnTo>
                <a:lnTo>
                  <a:pt x="548640" y="1996440"/>
                </a:lnTo>
                <a:lnTo>
                  <a:pt x="556260" y="1950720"/>
                </a:lnTo>
                <a:lnTo>
                  <a:pt x="533400" y="1927860"/>
                </a:lnTo>
                <a:lnTo>
                  <a:pt x="533400" y="1905000"/>
                </a:lnTo>
                <a:lnTo>
                  <a:pt x="525780" y="1889760"/>
                </a:lnTo>
                <a:lnTo>
                  <a:pt x="510540" y="1889760"/>
                </a:lnTo>
                <a:lnTo>
                  <a:pt x="495300" y="1897380"/>
                </a:lnTo>
                <a:lnTo>
                  <a:pt x="495300" y="1981200"/>
                </a:lnTo>
                <a:lnTo>
                  <a:pt x="403860" y="2026920"/>
                </a:lnTo>
                <a:lnTo>
                  <a:pt x="327660" y="2065020"/>
                </a:lnTo>
                <a:lnTo>
                  <a:pt x="251460" y="2026920"/>
                </a:lnTo>
                <a:lnTo>
                  <a:pt x="175260" y="1958340"/>
                </a:lnTo>
                <a:lnTo>
                  <a:pt x="106680" y="1920240"/>
                </a:lnTo>
                <a:lnTo>
                  <a:pt x="83820" y="1874520"/>
                </a:lnTo>
                <a:lnTo>
                  <a:pt x="99060" y="1851660"/>
                </a:lnTo>
                <a:lnTo>
                  <a:pt x="121920" y="1844040"/>
                </a:lnTo>
                <a:lnTo>
                  <a:pt x="129540" y="1866900"/>
                </a:lnTo>
                <a:lnTo>
                  <a:pt x="175260" y="1866900"/>
                </a:lnTo>
                <a:lnTo>
                  <a:pt x="213360" y="1851660"/>
                </a:lnTo>
                <a:lnTo>
                  <a:pt x="236220" y="1821180"/>
                </a:lnTo>
                <a:lnTo>
                  <a:pt x="243840" y="1783080"/>
                </a:lnTo>
                <a:lnTo>
                  <a:pt x="190500" y="1783080"/>
                </a:lnTo>
                <a:lnTo>
                  <a:pt x="190500" y="1783080"/>
                </a:lnTo>
                <a:lnTo>
                  <a:pt x="121920" y="1790700"/>
                </a:lnTo>
                <a:lnTo>
                  <a:pt x="91440" y="1775460"/>
                </a:lnTo>
                <a:lnTo>
                  <a:pt x="68580" y="1760220"/>
                </a:lnTo>
                <a:lnTo>
                  <a:pt x="38100" y="1729740"/>
                </a:lnTo>
                <a:lnTo>
                  <a:pt x="38100" y="1729740"/>
                </a:lnTo>
                <a:lnTo>
                  <a:pt x="0" y="1668780"/>
                </a:lnTo>
                <a:lnTo>
                  <a:pt x="15240" y="1661160"/>
                </a:lnTo>
                <a:lnTo>
                  <a:pt x="53340" y="1645920"/>
                </a:lnTo>
                <a:lnTo>
                  <a:pt x="60960" y="1607820"/>
                </a:lnTo>
                <a:lnTo>
                  <a:pt x="60960" y="1607820"/>
                </a:lnTo>
                <a:lnTo>
                  <a:pt x="160020" y="1607820"/>
                </a:lnTo>
                <a:lnTo>
                  <a:pt x="160020" y="1607820"/>
                </a:lnTo>
                <a:lnTo>
                  <a:pt x="228600" y="1615440"/>
                </a:lnTo>
                <a:lnTo>
                  <a:pt x="266700" y="1592580"/>
                </a:lnTo>
                <a:lnTo>
                  <a:pt x="297180" y="1592580"/>
                </a:lnTo>
                <a:lnTo>
                  <a:pt x="312420" y="1623060"/>
                </a:lnTo>
                <a:lnTo>
                  <a:pt x="342900" y="1615440"/>
                </a:lnTo>
                <a:lnTo>
                  <a:pt x="350520" y="1554480"/>
                </a:lnTo>
                <a:lnTo>
                  <a:pt x="327660" y="1501140"/>
                </a:lnTo>
                <a:lnTo>
                  <a:pt x="320040" y="1485900"/>
                </a:lnTo>
                <a:lnTo>
                  <a:pt x="312420" y="1432560"/>
                </a:lnTo>
                <a:lnTo>
                  <a:pt x="251460" y="1417320"/>
                </a:lnTo>
                <a:lnTo>
                  <a:pt x="236220" y="1386840"/>
                </a:lnTo>
                <a:lnTo>
                  <a:pt x="243840" y="1318260"/>
                </a:lnTo>
                <a:lnTo>
                  <a:pt x="190500" y="1310640"/>
                </a:lnTo>
                <a:lnTo>
                  <a:pt x="160020" y="1280160"/>
                </a:lnTo>
                <a:lnTo>
                  <a:pt x="198120" y="1234440"/>
                </a:lnTo>
                <a:lnTo>
                  <a:pt x="220980" y="1211580"/>
                </a:lnTo>
                <a:lnTo>
                  <a:pt x="259080" y="1143000"/>
                </a:lnTo>
                <a:lnTo>
                  <a:pt x="281940" y="1135380"/>
                </a:lnTo>
                <a:lnTo>
                  <a:pt x="327660" y="1165860"/>
                </a:lnTo>
                <a:lnTo>
                  <a:pt x="457200" y="1150620"/>
                </a:lnTo>
                <a:lnTo>
                  <a:pt x="541020" y="1059180"/>
                </a:lnTo>
                <a:lnTo>
                  <a:pt x="609600" y="982980"/>
                </a:lnTo>
                <a:lnTo>
                  <a:pt x="632460" y="906780"/>
                </a:lnTo>
                <a:lnTo>
                  <a:pt x="708660" y="876300"/>
                </a:lnTo>
                <a:lnTo>
                  <a:pt x="716280" y="845820"/>
                </a:lnTo>
                <a:lnTo>
                  <a:pt x="807720" y="769620"/>
                </a:lnTo>
                <a:lnTo>
                  <a:pt x="807720" y="769620"/>
                </a:lnTo>
                <a:lnTo>
                  <a:pt x="792480" y="685800"/>
                </a:lnTo>
                <a:lnTo>
                  <a:pt x="838200" y="647700"/>
                </a:lnTo>
                <a:lnTo>
                  <a:pt x="883920" y="624840"/>
                </a:lnTo>
                <a:lnTo>
                  <a:pt x="883920" y="624840"/>
                </a:lnTo>
                <a:lnTo>
                  <a:pt x="838200" y="586740"/>
                </a:lnTo>
                <a:lnTo>
                  <a:pt x="792480" y="556260"/>
                </a:lnTo>
                <a:lnTo>
                  <a:pt x="800100" y="541020"/>
                </a:lnTo>
                <a:lnTo>
                  <a:pt x="754380" y="533400"/>
                </a:lnTo>
                <a:cubicBezTo>
                  <a:pt x="736600" y="518160"/>
                  <a:pt x="720224" y="501109"/>
                  <a:pt x="701040" y="487680"/>
                </a:cubicBezTo>
                <a:cubicBezTo>
                  <a:pt x="694460" y="483074"/>
                  <a:pt x="685364" y="483652"/>
                  <a:pt x="678180" y="480060"/>
                </a:cubicBezTo>
                <a:cubicBezTo>
                  <a:pt x="669989" y="475964"/>
                  <a:pt x="662940" y="469900"/>
                  <a:pt x="655320" y="464820"/>
                </a:cubicBezTo>
                <a:cubicBezTo>
                  <a:pt x="657860" y="452120"/>
                  <a:pt x="662940" y="439672"/>
                  <a:pt x="662940" y="426720"/>
                </a:cubicBezTo>
                <a:cubicBezTo>
                  <a:pt x="662940" y="375678"/>
                  <a:pt x="659623" y="371048"/>
                  <a:pt x="647700" y="335280"/>
                </a:cubicBezTo>
                <a:lnTo>
                  <a:pt x="716280" y="289560"/>
                </a:lnTo>
                <a:lnTo>
                  <a:pt x="739140" y="274320"/>
                </a:lnTo>
                <a:cubicBezTo>
                  <a:pt x="736600" y="264160"/>
                  <a:pt x="739471" y="250656"/>
                  <a:pt x="731520" y="243840"/>
                </a:cubicBezTo>
                <a:cubicBezTo>
                  <a:pt x="719323" y="233385"/>
                  <a:pt x="685800" y="228600"/>
                  <a:pt x="685800" y="228600"/>
                </a:cubicBezTo>
                <a:cubicBezTo>
                  <a:pt x="683260" y="220980"/>
                  <a:pt x="674588" y="212924"/>
                  <a:pt x="678180" y="205740"/>
                </a:cubicBezTo>
                <a:cubicBezTo>
                  <a:pt x="681772" y="198556"/>
                  <a:pt x="701040" y="206152"/>
                  <a:pt x="701040" y="198120"/>
                </a:cubicBezTo>
                <a:cubicBezTo>
                  <a:pt x="701040" y="190088"/>
                  <a:pt x="685972" y="192448"/>
                  <a:pt x="678180" y="190500"/>
                </a:cubicBezTo>
                <a:cubicBezTo>
                  <a:pt x="665615" y="187359"/>
                  <a:pt x="652780" y="185420"/>
                  <a:pt x="640080" y="182880"/>
                </a:cubicBezTo>
                <a:cubicBezTo>
                  <a:pt x="585646" y="146591"/>
                  <a:pt x="612129" y="156842"/>
                  <a:pt x="563880" y="144780"/>
                </a:cubicBezTo>
                <a:cubicBezTo>
                  <a:pt x="566420" y="127000"/>
                  <a:pt x="563468" y="107504"/>
                  <a:pt x="571500" y="91440"/>
                </a:cubicBezTo>
                <a:cubicBezTo>
                  <a:pt x="575092" y="84256"/>
                  <a:pt x="587176" y="87412"/>
                  <a:pt x="594360" y="83820"/>
                </a:cubicBezTo>
                <a:cubicBezTo>
                  <a:pt x="602551" y="79724"/>
                  <a:pt x="610185" y="74443"/>
                  <a:pt x="617220" y="68580"/>
                </a:cubicBezTo>
                <a:cubicBezTo>
                  <a:pt x="625499" y="61681"/>
                  <a:pt x="629718" y="48680"/>
                  <a:pt x="640080" y="45720"/>
                </a:cubicBezTo>
                <a:cubicBezTo>
                  <a:pt x="667056" y="38013"/>
                  <a:pt x="695960" y="40640"/>
                  <a:pt x="723900" y="38100"/>
                </a:cubicBezTo>
                <a:cubicBezTo>
                  <a:pt x="736600" y="35560"/>
                  <a:pt x="749975" y="35290"/>
                  <a:pt x="762000" y="30480"/>
                </a:cubicBezTo>
                <a:cubicBezTo>
                  <a:pt x="775751" y="24979"/>
                  <a:pt x="786853" y="14244"/>
                  <a:pt x="800100" y="7620"/>
                </a:cubicBezTo>
                <a:cubicBezTo>
                  <a:pt x="807284" y="4028"/>
                  <a:pt x="815340" y="2540"/>
                  <a:pt x="822960" y="0"/>
                </a:cubicBezTo>
                <a:cubicBezTo>
                  <a:pt x="833120" y="2540"/>
                  <a:pt x="843370" y="4743"/>
                  <a:pt x="853440" y="7620"/>
                </a:cubicBezTo>
                <a:cubicBezTo>
                  <a:pt x="861163" y="9827"/>
                  <a:pt x="868459" y="13498"/>
                  <a:pt x="876300" y="15240"/>
                </a:cubicBezTo>
                <a:cubicBezTo>
                  <a:pt x="891382" y="18592"/>
                  <a:pt x="906780" y="20320"/>
                  <a:pt x="922020" y="22860"/>
                </a:cubicBezTo>
                <a:cubicBezTo>
                  <a:pt x="929640" y="30480"/>
                  <a:pt x="935914" y="39742"/>
                  <a:pt x="944880" y="45720"/>
                </a:cubicBezTo>
                <a:cubicBezTo>
                  <a:pt x="951439" y="50093"/>
                  <a:pt x="994155" y="59944"/>
                  <a:pt x="998220" y="60960"/>
                </a:cubicBezTo>
                <a:cubicBezTo>
                  <a:pt x="1063734" y="104636"/>
                  <a:pt x="980844" y="52272"/>
                  <a:pt x="1043940" y="83820"/>
                </a:cubicBezTo>
                <a:cubicBezTo>
                  <a:pt x="1066845" y="95272"/>
                  <a:pt x="1102422" y="129634"/>
                  <a:pt x="1112520" y="144780"/>
                </a:cubicBezTo>
                <a:cubicBezTo>
                  <a:pt x="1117600" y="152400"/>
                  <a:pt x="1120868" y="161609"/>
                  <a:pt x="1127760" y="167640"/>
                </a:cubicBezTo>
                <a:cubicBezTo>
                  <a:pt x="1141544" y="179701"/>
                  <a:pt x="1173480" y="198120"/>
                  <a:pt x="1173480" y="198120"/>
                </a:cubicBezTo>
                <a:cubicBezTo>
                  <a:pt x="1206500" y="195580"/>
                  <a:pt x="1239678" y="194608"/>
                  <a:pt x="1272540" y="190500"/>
                </a:cubicBezTo>
                <a:cubicBezTo>
                  <a:pt x="1298077" y="187308"/>
                  <a:pt x="1295570" y="178985"/>
                  <a:pt x="1318260" y="167640"/>
                </a:cubicBezTo>
                <a:cubicBezTo>
                  <a:pt x="1339539" y="157000"/>
                  <a:pt x="1374803" y="155208"/>
                  <a:pt x="1394460" y="152400"/>
                </a:cubicBezTo>
                <a:cubicBezTo>
                  <a:pt x="1430440" y="140407"/>
                  <a:pt x="1456458" y="128340"/>
                  <a:pt x="1501140" y="152400"/>
                </a:cubicBezTo>
                <a:cubicBezTo>
                  <a:pt x="1515284" y="160016"/>
                  <a:pt x="1511300" y="182880"/>
                  <a:pt x="1516380" y="198120"/>
                </a:cubicBezTo>
                <a:lnTo>
                  <a:pt x="1524000" y="220980"/>
                </a:lnTo>
                <a:cubicBezTo>
                  <a:pt x="1521460" y="228600"/>
                  <a:pt x="1520835" y="237157"/>
                  <a:pt x="1516380" y="243840"/>
                </a:cubicBezTo>
                <a:cubicBezTo>
                  <a:pt x="1510402" y="252806"/>
                  <a:pt x="1501799" y="259801"/>
                  <a:pt x="1493520" y="266700"/>
                </a:cubicBezTo>
                <a:cubicBezTo>
                  <a:pt x="1477364" y="280163"/>
                  <a:pt x="1458813" y="287864"/>
                  <a:pt x="1440180" y="297180"/>
                </a:cubicBezTo>
                <a:cubicBezTo>
                  <a:pt x="1414780" y="335280"/>
                  <a:pt x="1432560" y="314960"/>
                  <a:pt x="1379220" y="350520"/>
                </a:cubicBezTo>
                <a:lnTo>
                  <a:pt x="1356360" y="365760"/>
                </a:lnTo>
                <a:cubicBezTo>
                  <a:pt x="1351280" y="373380"/>
                  <a:pt x="1339133" y="379680"/>
                  <a:pt x="1341120" y="388620"/>
                </a:cubicBezTo>
                <a:cubicBezTo>
                  <a:pt x="1345093" y="406500"/>
                  <a:pt x="1371600" y="434340"/>
                  <a:pt x="1371600" y="434340"/>
                </a:cubicBezTo>
                <a:cubicBezTo>
                  <a:pt x="1374140" y="447040"/>
                  <a:pt x="1372036" y="461664"/>
                  <a:pt x="1379220" y="472440"/>
                </a:cubicBezTo>
                <a:cubicBezTo>
                  <a:pt x="1383675" y="479123"/>
                  <a:pt x="1396400" y="474380"/>
                  <a:pt x="1402080" y="480060"/>
                </a:cubicBezTo>
                <a:cubicBezTo>
                  <a:pt x="1407760" y="485740"/>
                  <a:pt x="1406108" y="495736"/>
                  <a:pt x="1409700" y="502920"/>
                </a:cubicBezTo>
                <a:cubicBezTo>
                  <a:pt x="1413796" y="511111"/>
                  <a:pt x="1419860" y="518160"/>
                  <a:pt x="1424940" y="525780"/>
                </a:cubicBezTo>
                <a:cubicBezTo>
                  <a:pt x="1422400" y="538480"/>
                  <a:pt x="1424504" y="553104"/>
                  <a:pt x="1417320" y="563880"/>
                </a:cubicBezTo>
                <a:cubicBezTo>
                  <a:pt x="1412865" y="570563"/>
                  <a:pt x="1402492" y="571500"/>
                  <a:pt x="1394460" y="571500"/>
                </a:cubicBezTo>
                <a:cubicBezTo>
                  <a:pt x="1366405" y="571500"/>
                  <a:pt x="1338580" y="566420"/>
                  <a:pt x="1310640" y="563880"/>
                </a:cubicBezTo>
                <a:cubicBezTo>
                  <a:pt x="1301955" y="560985"/>
                  <a:pt x="1266168" y="540888"/>
                  <a:pt x="1272540" y="579120"/>
                </a:cubicBezTo>
                <a:cubicBezTo>
                  <a:pt x="1275898" y="599266"/>
                  <a:pt x="1303946" y="604829"/>
                  <a:pt x="1318260" y="609600"/>
                </a:cubicBezTo>
                <a:cubicBezTo>
                  <a:pt x="1320800" y="617220"/>
                  <a:pt x="1324659" y="624521"/>
                  <a:pt x="1325880" y="632460"/>
                </a:cubicBezTo>
                <a:cubicBezTo>
                  <a:pt x="1329762" y="657690"/>
                  <a:pt x="1327760" y="683787"/>
                  <a:pt x="1333500" y="708660"/>
                </a:cubicBezTo>
                <a:cubicBezTo>
                  <a:pt x="1335559" y="717584"/>
                  <a:pt x="1343660" y="723900"/>
                  <a:pt x="1348740" y="731520"/>
                </a:cubicBezTo>
                <a:cubicBezTo>
                  <a:pt x="1356360" y="726440"/>
                  <a:pt x="1362442" y="716280"/>
                  <a:pt x="1371600" y="716280"/>
                </a:cubicBezTo>
                <a:cubicBezTo>
                  <a:pt x="1380758" y="716280"/>
                  <a:pt x="1387984" y="725044"/>
                  <a:pt x="1394460" y="731520"/>
                </a:cubicBezTo>
                <a:cubicBezTo>
                  <a:pt x="1415501" y="752561"/>
                  <a:pt x="1403432" y="760596"/>
                  <a:pt x="1432560" y="777240"/>
                </a:cubicBezTo>
                <a:cubicBezTo>
                  <a:pt x="1441653" y="782436"/>
                  <a:pt x="1453009" y="781851"/>
                  <a:pt x="1463040" y="784860"/>
                </a:cubicBezTo>
                <a:cubicBezTo>
                  <a:pt x="1478427" y="789476"/>
                  <a:pt x="1508760" y="800100"/>
                  <a:pt x="1508760" y="800100"/>
                </a:cubicBezTo>
                <a:cubicBezTo>
                  <a:pt x="1513840" y="807720"/>
                  <a:pt x="1516849" y="817239"/>
                  <a:pt x="1524000" y="822960"/>
                </a:cubicBezTo>
                <a:cubicBezTo>
                  <a:pt x="1530272" y="827978"/>
                  <a:pt x="1539676" y="826988"/>
                  <a:pt x="1546860" y="830580"/>
                </a:cubicBezTo>
                <a:cubicBezTo>
                  <a:pt x="1605946" y="860123"/>
                  <a:pt x="1535121" y="834287"/>
                  <a:pt x="1592580" y="853440"/>
                </a:cubicBezTo>
                <a:cubicBezTo>
                  <a:pt x="1575955" y="903316"/>
                  <a:pt x="1599045" y="854364"/>
                  <a:pt x="1562100" y="883920"/>
                </a:cubicBezTo>
                <a:cubicBezTo>
                  <a:pt x="1554949" y="889641"/>
                  <a:pt x="1553336" y="900304"/>
                  <a:pt x="1546860" y="906780"/>
                </a:cubicBezTo>
                <a:cubicBezTo>
                  <a:pt x="1540384" y="913256"/>
                  <a:pt x="1531620" y="916940"/>
                  <a:pt x="1524000" y="922020"/>
                </a:cubicBezTo>
                <a:cubicBezTo>
                  <a:pt x="1510957" y="961149"/>
                  <a:pt x="1508760" y="962145"/>
                  <a:pt x="1508760" y="1021080"/>
                </a:cubicBezTo>
                <a:cubicBezTo>
                  <a:pt x="1508760" y="1029112"/>
                  <a:pt x="1510700" y="1038260"/>
                  <a:pt x="1516380" y="1043940"/>
                </a:cubicBezTo>
                <a:cubicBezTo>
                  <a:pt x="1522060" y="1049620"/>
                  <a:pt x="1531620" y="1049020"/>
                  <a:pt x="1539240" y="1051560"/>
                </a:cubicBezTo>
                <a:cubicBezTo>
                  <a:pt x="1566068" y="1091803"/>
                  <a:pt x="1540852" y="1059474"/>
                  <a:pt x="1584960" y="1097280"/>
                </a:cubicBezTo>
                <a:cubicBezTo>
                  <a:pt x="1593142" y="1104293"/>
                  <a:pt x="1598464" y="1114793"/>
                  <a:pt x="1607820" y="1120140"/>
                </a:cubicBezTo>
                <a:cubicBezTo>
                  <a:pt x="1616913" y="1125336"/>
                  <a:pt x="1627933" y="1126279"/>
                  <a:pt x="1638300" y="1127760"/>
                </a:cubicBezTo>
                <a:cubicBezTo>
                  <a:pt x="1663570" y="1131370"/>
                  <a:pt x="1689100" y="1132840"/>
                  <a:pt x="1714500" y="1135380"/>
                </a:cubicBezTo>
                <a:cubicBezTo>
                  <a:pt x="1722120" y="1140460"/>
                  <a:pt x="1730884" y="1144144"/>
                  <a:pt x="1737360" y="1150620"/>
                </a:cubicBezTo>
                <a:cubicBezTo>
                  <a:pt x="1743836" y="1157096"/>
                  <a:pt x="1746737" y="1166445"/>
                  <a:pt x="1752600" y="1173480"/>
                </a:cubicBezTo>
                <a:cubicBezTo>
                  <a:pt x="1767743" y="1191651"/>
                  <a:pt x="1775222" y="1200660"/>
                  <a:pt x="1798320" y="1203960"/>
                </a:cubicBezTo>
                <a:cubicBezTo>
                  <a:pt x="1826093" y="1207928"/>
                  <a:pt x="1854200" y="1209040"/>
                  <a:pt x="1882140" y="1211580"/>
                </a:cubicBezTo>
                <a:cubicBezTo>
                  <a:pt x="1897380" y="1216660"/>
                  <a:pt x="1912620" y="1231900"/>
                  <a:pt x="1927860" y="1226820"/>
                </a:cubicBezTo>
                <a:lnTo>
                  <a:pt x="1973580" y="1211580"/>
                </a:lnTo>
                <a:cubicBezTo>
                  <a:pt x="1988071" y="1214478"/>
                  <a:pt x="2018919" y="1219010"/>
                  <a:pt x="2034540" y="1226820"/>
                </a:cubicBezTo>
                <a:cubicBezTo>
                  <a:pt x="2042731" y="1230916"/>
                  <a:pt x="2049209" y="1237964"/>
                  <a:pt x="2057400" y="1242060"/>
                </a:cubicBezTo>
                <a:cubicBezTo>
                  <a:pt x="2073021" y="1249870"/>
                  <a:pt x="2103869" y="1254402"/>
                  <a:pt x="2118360" y="1257300"/>
                </a:cubicBezTo>
                <a:cubicBezTo>
                  <a:pt x="2123440" y="1264920"/>
                  <a:pt x="2127124" y="1273684"/>
                  <a:pt x="2133600" y="1280160"/>
                </a:cubicBezTo>
                <a:cubicBezTo>
                  <a:pt x="2146605" y="1293165"/>
                  <a:pt x="2162277" y="1298372"/>
                  <a:pt x="2179320" y="1303020"/>
                </a:cubicBezTo>
                <a:cubicBezTo>
                  <a:pt x="2199527" y="1308531"/>
                  <a:pt x="2220409" y="1311636"/>
                  <a:pt x="2240280" y="1318260"/>
                </a:cubicBezTo>
                <a:cubicBezTo>
                  <a:pt x="2282567" y="1332356"/>
                  <a:pt x="2255170" y="1324884"/>
                  <a:pt x="2324100" y="1333500"/>
                </a:cubicBezTo>
                <a:cubicBezTo>
                  <a:pt x="2372122" y="1349507"/>
                  <a:pt x="2391541" y="1359186"/>
                  <a:pt x="2461260" y="1333500"/>
                </a:cubicBezTo>
                <a:cubicBezTo>
                  <a:pt x="2478447" y="1327168"/>
                  <a:pt x="2481580" y="1303020"/>
                  <a:pt x="2491740" y="1287780"/>
                </a:cubicBezTo>
                <a:lnTo>
                  <a:pt x="2506980" y="1264920"/>
                </a:lnTo>
                <a:cubicBezTo>
                  <a:pt x="2496199" y="1200232"/>
                  <a:pt x="2492030" y="1197236"/>
                  <a:pt x="2506980" y="1112520"/>
                </a:cubicBezTo>
                <a:cubicBezTo>
                  <a:pt x="2508572" y="1103501"/>
                  <a:pt x="2517140" y="1097280"/>
                  <a:pt x="2522220" y="1089660"/>
                </a:cubicBezTo>
                <a:cubicBezTo>
                  <a:pt x="2534920" y="1092200"/>
                  <a:pt x="2548736" y="1091488"/>
                  <a:pt x="2560320" y="1097280"/>
                </a:cubicBezTo>
                <a:cubicBezTo>
                  <a:pt x="2596194" y="1115217"/>
                  <a:pt x="2577306" y="1134189"/>
                  <a:pt x="2598420" y="1165860"/>
                </a:cubicBezTo>
                <a:cubicBezTo>
                  <a:pt x="2642096" y="1231374"/>
                  <a:pt x="2589732" y="1148484"/>
                  <a:pt x="2621280" y="1211580"/>
                </a:cubicBezTo>
                <a:cubicBezTo>
                  <a:pt x="2637618" y="1244255"/>
                  <a:pt x="2635787" y="1226966"/>
                  <a:pt x="2659380" y="1257300"/>
                </a:cubicBezTo>
                <a:cubicBezTo>
                  <a:pt x="2670625" y="1271758"/>
                  <a:pt x="2671557" y="1302316"/>
                  <a:pt x="2689860" y="1303020"/>
                </a:cubicBezTo>
                <a:lnTo>
                  <a:pt x="2887980" y="1310640"/>
                </a:lnTo>
                <a:lnTo>
                  <a:pt x="2964180" y="1303020"/>
                </a:lnTo>
                <a:cubicBezTo>
                  <a:pt x="2969610" y="1299853"/>
                  <a:pt x="2984078" y="1238667"/>
                  <a:pt x="2987040" y="1226820"/>
                </a:cubicBezTo>
                <a:cubicBezTo>
                  <a:pt x="2979420" y="1224280"/>
                  <a:pt x="2970452" y="1224218"/>
                  <a:pt x="2964180" y="1219200"/>
                </a:cubicBezTo>
                <a:cubicBezTo>
                  <a:pt x="2950751" y="1208457"/>
                  <a:pt x="2946340" y="1188539"/>
                  <a:pt x="2941320" y="1173480"/>
                </a:cubicBezTo>
                <a:cubicBezTo>
                  <a:pt x="2943860" y="1165860"/>
                  <a:pt x="2943260" y="1156300"/>
                  <a:pt x="2948940" y="1150620"/>
                </a:cubicBezTo>
                <a:cubicBezTo>
                  <a:pt x="2954620" y="1144940"/>
                  <a:pt x="2963768" y="1143000"/>
                  <a:pt x="2971800" y="1143000"/>
                </a:cubicBezTo>
                <a:cubicBezTo>
                  <a:pt x="3007451" y="1143000"/>
                  <a:pt x="3042920" y="1148080"/>
                  <a:pt x="3078480" y="1150620"/>
                </a:cubicBezTo>
                <a:cubicBezTo>
                  <a:pt x="3083560" y="1143000"/>
                  <a:pt x="3089624" y="1135951"/>
                  <a:pt x="3093720" y="1127760"/>
                </a:cubicBezTo>
                <a:cubicBezTo>
                  <a:pt x="3102923" y="1109354"/>
                  <a:pt x="3098382" y="1096599"/>
                  <a:pt x="3116580" y="1082040"/>
                </a:cubicBezTo>
                <a:cubicBezTo>
                  <a:pt x="3122852" y="1077022"/>
                  <a:pt x="3132256" y="1078012"/>
                  <a:pt x="3139440" y="1074420"/>
                </a:cubicBezTo>
                <a:cubicBezTo>
                  <a:pt x="3147631" y="1070324"/>
                  <a:pt x="3154109" y="1063276"/>
                  <a:pt x="3162300" y="1059180"/>
                </a:cubicBezTo>
                <a:cubicBezTo>
                  <a:pt x="3225396" y="1027632"/>
                  <a:pt x="3142506" y="1079996"/>
                  <a:pt x="3208020" y="1036320"/>
                </a:cubicBezTo>
                <a:cubicBezTo>
                  <a:pt x="3221923" y="1015465"/>
                  <a:pt x="3222057" y="1008915"/>
                  <a:pt x="3246120" y="998220"/>
                </a:cubicBezTo>
                <a:cubicBezTo>
                  <a:pt x="3260800" y="991696"/>
                  <a:pt x="3291840" y="982980"/>
                  <a:pt x="3291840" y="982980"/>
                </a:cubicBezTo>
                <a:cubicBezTo>
                  <a:pt x="3328129" y="928546"/>
                  <a:pt x="3304551" y="932818"/>
                  <a:pt x="3352800" y="944880"/>
                </a:cubicBezTo>
                <a:cubicBezTo>
                  <a:pt x="3357880" y="952500"/>
                  <a:pt x="3359671" y="964021"/>
                  <a:pt x="3368040" y="967740"/>
                </a:cubicBezTo>
                <a:cubicBezTo>
                  <a:pt x="3384453" y="975034"/>
                  <a:pt x="3403768" y="971838"/>
                  <a:pt x="3421380" y="975360"/>
                </a:cubicBezTo>
                <a:cubicBezTo>
                  <a:pt x="3429256" y="976935"/>
                  <a:pt x="3436620" y="980440"/>
                  <a:pt x="3444240" y="982980"/>
                </a:cubicBezTo>
                <a:cubicBezTo>
                  <a:pt x="3459480" y="980440"/>
                  <a:pt x="3475615" y="981098"/>
                  <a:pt x="3489960" y="975360"/>
                </a:cubicBezTo>
                <a:cubicBezTo>
                  <a:pt x="3549742" y="951447"/>
                  <a:pt x="3490865" y="945106"/>
                  <a:pt x="3550920" y="960120"/>
                </a:cubicBezTo>
                <a:cubicBezTo>
                  <a:pt x="3548380" y="972820"/>
                  <a:pt x="3539742" y="985767"/>
                  <a:pt x="3543300" y="998220"/>
                </a:cubicBezTo>
                <a:cubicBezTo>
                  <a:pt x="3546410" y="1009104"/>
                  <a:pt x="3580655" y="1018292"/>
                  <a:pt x="3589020" y="1021080"/>
                </a:cubicBezTo>
                <a:cubicBezTo>
                  <a:pt x="3587921" y="1026576"/>
                  <a:pt x="3580475" y="1071998"/>
                  <a:pt x="3573780" y="1082040"/>
                </a:cubicBezTo>
                <a:cubicBezTo>
                  <a:pt x="3567802" y="1091006"/>
                  <a:pt x="3558540" y="1097280"/>
                  <a:pt x="3550920" y="1104900"/>
                </a:cubicBezTo>
                <a:cubicBezTo>
                  <a:pt x="3558540" y="1109980"/>
                  <a:pt x="3564622" y="1120140"/>
                  <a:pt x="3573780" y="1120140"/>
                </a:cubicBezTo>
                <a:cubicBezTo>
                  <a:pt x="3594725" y="1120140"/>
                  <a:pt x="3634740" y="1104900"/>
                  <a:pt x="3634740" y="1104900"/>
                </a:cubicBezTo>
                <a:cubicBezTo>
                  <a:pt x="3644900" y="1107440"/>
                  <a:pt x="3656506" y="1106711"/>
                  <a:pt x="3665220" y="1112520"/>
                </a:cubicBezTo>
                <a:cubicBezTo>
                  <a:pt x="3684435" y="1125330"/>
                  <a:pt x="3684778" y="1147952"/>
                  <a:pt x="3672840" y="1165860"/>
                </a:cubicBezTo>
                <a:cubicBezTo>
                  <a:pt x="3667760" y="1173480"/>
                  <a:pt x="3657600" y="1176020"/>
                  <a:pt x="3649980" y="1181100"/>
                </a:cubicBezTo>
                <a:cubicBezTo>
                  <a:pt x="3632562" y="1233355"/>
                  <a:pt x="3649980" y="1168498"/>
                  <a:pt x="3649980" y="1242060"/>
                </a:cubicBezTo>
                <a:cubicBezTo>
                  <a:pt x="3649980" y="1250092"/>
                  <a:pt x="3644900" y="1257300"/>
                  <a:pt x="3642360" y="1264920"/>
                </a:cubicBezTo>
                <a:cubicBezTo>
                  <a:pt x="3633657" y="1251865"/>
                  <a:pt x="3619388" y="1222270"/>
                  <a:pt x="3596640" y="1226820"/>
                </a:cubicBezTo>
                <a:cubicBezTo>
                  <a:pt x="3578679" y="1230412"/>
                  <a:pt x="3569145" y="1255477"/>
                  <a:pt x="3550920" y="1257300"/>
                </a:cubicBezTo>
                <a:lnTo>
                  <a:pt x="3474720" y="1264920"/>
                </a:lnTo>
                <a:cubicBezTo>
                  <a:pt x="3456940" y="1318260"/>
                  <a:pt x="3474720" y="1305560"/>
                  <a:pt x="3436620" y="1318260"/>
                </a:cubicBezTo>
                <a:cubicBezTo>
                  <a:pt x="3431540" y="1325880"/>
                  <a:pt x="3430467" y="1339984"/>
                  <a:pt x="3421380" y="1341120"/>
                </a:cubicBezTo>
                <a:cubicBezTo>
                  <a:pt x="3405440" y="1343113"/>
                  <a:pt x="3375660" y="1325880"/>
                  <a:pt x="3375660" y="1325880"/>
                </a:cubicBezTo>
                <a:lnTo>
                  <a:pt x="3368040" y="1348740"/>
                </a:lnTo>
                <a:cubicBezTo>
                  <a:pt x="3370580" y="1371600"/>
                  <a:pt x="3379441" y="1394632"/>
                  <a:pt x="3375660" y="1417320"/>
                </a:cubicBezTo>
                <a:cubicBezTo>
                  <a:pt x="3373827" y="1428321"/>
                  <a:pt x="3338394" y="1449784"/>
                  <a:pt x="3329940" y="1455420"/>
                </a:cubicBezTo>
                <a:cubicBezTo>
                  <a:pt x="3333093" y="1477492"/>
                  <a:pt x="3347107" y="1540028"/>
                  <a:pt x="3329940" y="1562100"/>
                </a:cubicBezTo>
                <a:cubicBezTo>
                  <a:pt x="3320077" y="1574780"/>
                  <a:pt x="3284220" y="1577340"/>
                  <a:pt x="3284220" y="1577340"/>
                </a:cubicBezTo>
                <a:cubicBezTo>
                  <a:pt x="3279140" y="1584960"/>
                  <a:pt x="3271612" y="1591428"/>
                  <a:pt x="3268980" y="1600200"/>
                </a:cubicBezTo>
                <a:cubicBezTo>
                  <a:pt x="3263819" y="1617403"/>
                  <a:pt x="3269392" y="1637476"/>
                  <a:pt x="3261360" y="1653540"/>
                </a:cubicBezTo>
                <a:cubicBezTo>
                  <a:pt x="3257768" y="1660724"/>
                  <a:pt x="3246120" y="1658620"/>
                  <a:pt x="3238500" y="1661160"/>
                </a:cubicBezTo>
                <a:cubicBezTo>
                  <a:pt x="3225800" y="1658620"/>
                  <a:pt x="3212527" y="1658088"/>
                  <a:pt x="3200400" y="1653540"/>
                </a:cubicBezTo>
                <a:cubicBezTo>
                  <a:pt x="3191825" y="1650324"/>
                  <a:pt x="3186425" y="1636079"/>
                  <a:pt x="3177540" y="1638300"/>
                </a:cubicBezTo>
                <a:cubicBezTo>
                  <a:pt x="3169748" y="1640248"/>
                  <a:pt x="3172460" y="1653540"/>
                  <a:pt x="3169920" y="1661160"/>
                </a:cubicBezTo>
                <a:cubicBezTo>
                  <a:pt x="3167380" y="1678940"/>
                  <a:pt x="3169594" y="1698087"/>
                  <a:pt x="3162300" y="1714500"/>
                </a:cubicBezTo>
                <a:cubicBezTo>
                  <a:pt x="3158581" y="1722869"/>
                  <a:pt x="3140308" y="1720623"/>
                  <a:pt x="3139440" y="1729740"/>
                </a:cubicBezTo>
                <a:cubicBezTo>
                  <a:pt x="3134858" y="1777849"/>
                  <a:pt x="3144520" y="1826260"/>
                  <a:pt x="3147060" y="1874520"/>
                </a:cubicBezTo>
                <a:cubicBezTo>
                  <a:pt x="3142691" y="1878889"/>
                  <a:pt x="3111949" y="1912620"/>
                  <a:pt x="3101340" y="1912620"/>
                </a:cubicBezTo>
                <a:cubicBezTo>
                  <a:pt x="3092182" y="1912620"/>
                  <a:pt x="3086100" y="1902460"/>
                  <a:pt x="3078480" y="1897380"/>
                </a:cubicBezTo>
                <a:cubicBezTo>
                  <a:pt x="3042959" y="1844098"/>
                  <a:pt x="3081214" y="1909226"/>
                  <a:pt x="3055620" y="1798320"/>
                </a:cubicBezTo>
                <a:cubicBezTo>
                  <a:pt x="3053561" y="1789396"/>
                  <a:pt x="3045460" y="1783080"/>
                  <a:pt x="3040380" y="1775460"/>
                </a:cubicBezTo>
                <a:cubicBezTo>
                  <a:pt x="3039024" y="1768679"/>
                  <a:pt x="3029175" y="1716296"/>
                  <a:pt x="3025140" y="1706880"/>
                </a:cubicBezTo>
                <a:cubicBezTo>
                  <a:pt x="3021532" y="1698462"/>
                  <a:pt x="3014980" y="1691640"/>
                  <a:pt x="3009900" y="1684020"/>
                </a:cubicBezTo>
                <a:cubicBezTo>
                  <a:pt x="2947395" y="1704855"/>
                  <a:pt x="3038969" y="1666643"/>
                  <a:pt x="2979420" y="1760220"/>
                </a:cubicBezTo>
                <a:cubicBezTo>
                  <a:pt x="2970795" y="1773773"/>
                  <a:pt x="2933700" y="1775460"/>
                  <a:pt x="2933700" y="1775460"/>
                </a:cubicBezTo>
                <a:cubicBezTo>
                  <a:pt x="2923540" y="1772920"/>
                  <a:pt x="2911398" y="1774382"/>
                  <a:pt x="2903220" y="1767840"/>
                </a:cubicBezTo>
                <a:cubicBezTo>
                  <a:pt x="2896948" y="1762822"/>
                  <a:pt x="2899192" y="1752164"/>
                  <a:pt x="2895600" y="1744980"/>
                </a:cubicBezTo>
                <a:cubicBezTo>
                  <a:pt x="2891504" y="1736789"/>
                  <a:pt x="2885440" y="1729740"/>
                  <a:pt x="2880360" y="1722120"/>
                </a:cubicBezTo>
                <a:cubicBezTo>
                  <a:pt x="2882900" y="1706880"/>
                  <a:pt x="2884233" y="1691389"/>
                  <a:pt x="2887980" y="1676400"/>
                </a:cubicBezTo>
                <a:cubicBezTo>
                  <a:pt x="2891876" y="1660815"/>
                  <a:pt x="2889854" y="1639591"/>
                  <a:pt x="2903220" y="1630680"/>
                </a:cubicBezTo>
                <a:cubicBezTo>
                  <a:pt x="2910840" y="1625600"/>
                  <a:pt x="2917889" y="1619536"/>
                  <a:pt x="2926080" y="1615440"/>
                </a:cubicBezTo>
                <a:cubicBezTo>
                  <a:pt x="2937012" y="1609974"/>
                  <a:pt x="2969654" y="1602641"/>
                  <a:pt x="2979420" y="1600200"/>
                </a:cubicBezTo>
                <a:cubicBezTo>
                  <a:pt x="2995186" y="1576551"/>
                  <a:pt x="3002280" y="1572196"/>
                  <a:pt x="3002280" y="1539240"/>
                </a:cubicBezTo>
                <a:cubicBezTo>
                  <a:pt x="3002280" y="1531208"/>
                  <a:pt x="3001844" y="1519972"/>
                  <a:pt x="2994660" y="1516380"/>
                </a:cubicBezTo>
                <a:cubicBezTo>
                  <a:pt x="2978596" y="1508348"/>
                  <a:pt x="2959100" y="1511300"/>
                  <a:pt x="2941320" y="1508760"/>
                </a:cubicBezTo>
                <a:cubicBezTo>
                  <a:pt x="2933700" y="1506220"/>
                  <a:pt x="2926252" y="1503088"/>
                  <a:pt x="2918460" y="1501140"/>
                </a:cubicBezTo>
                <a:cubicBezTo>
                  <a:pt x="2865858" y="1487990"/>
                  <a:pt x="2836970" y="1490421"/>
                  <a:pt x="2773680" y="1485900"/>
                </a:cubicBezTo>
                <a:cubicBezTo>
                  <a:pt x="2773416" y="1485834"/>
                  <a:pt x="2723984" y="1474304"/>
                  <a:pt x="2720340" y="1470660"/>
                </a:cubicBezTo>
                <a:cubicBezTo>
                  <a:pt x="2714660" y="1464980"/>
                  <a:pt x="2715260" y="1455420"/>
                  <a:pt x="2712720" y="1447800"/>
                </a:cubicBezTo>
                <a:cubicBezTo>
                  <a:pt x="2710180" y="1427480"/>
                  <a:pt x="2713417" y="1405553"/>
                  <a:pt x="2705100" y="1386840"/>
                </a:cubicBezTo>
                <a:cubicBezTo>
                  <a:pt x="2701838" y="1379500"/>
                  <a:pt x="2690163" y="1380540"/>
                  <a:pt x="2682240" y="1379220"/>
                </a:cubicBezTo>
                <a:cubicBezTo>
                  <a:pt x="2659552" y="1375439"/>
                  <a:pt x="2636520" y="1374140"/>
                  <a:pt x="2613660" y="1371600"/>
                </a:cubicBezTo>
                <a:cubicBezTo>
                  <a:pt x="2606040" y="1366520"/>
                  <a:pt x="2598991" y="1360456"/>
                  <a:pt x="2590800" y="1356360"/>
                </a:cubicBezTo>
                <a:cubicBezTo>
                  <a:pt x="2561245" y="1341583"/>
                  <a:pt x="2552761" y="1350908"/>
                  <a:pt x="2514600" y="1356360"/>
                </a:cubicBezTo>
                <a:cubicBezTo>
                  <a:pt x="2509520" y="1363980"/>
                  <a:pt x="2500866" y="1370187"/>
                  <a:pt x="2499360" y="1379220"/>
                </a:cubicBezTo>
                <a:cubicBezTo>
                  <a:pt x="2495679" y="1401304"/>
                  <a:pt x="2516484" y="1408416"/>
                  <a:pt x="2529840" y="1417320"/>
                </a:cubicBezTo>
                <a:cubicBezTo>
                  <a:pt x="2534920" y="1424940"/>
                  <a:pt x="2538604" y="1433704"/>
                  <a:pt x="2545080" y="1440180"/>
                </a:cubicBezTo>
                <a:cubicBezTo>
                  <a:pt x="2551556" y="1446656"/>
                  <a:pt x="2560488" y="1450097"/>
                  <a:pt x="2567940" y="1455420"/>
                </a:cubicBezTo>
                <a:cubicBezTo>
                  <a:pt x="2578274" y="1462802"/>
                  <a:pt x="2589440" y="1469300"/>
                  <a:pt x="2598420" y="1478280"/>
                </a:cubicBezTo>
                <a:cubicBezTo>
                  <a:pt x="2604896" y="1484756"/>
                  <a:pt x="2608580" y="1493520"/>
                  <a:pt x="2613660" y="1501140"/>
                </a:cubicBezTo>
                <a:cubicBezTo>
                  <a:pt x="2606040" y="1503680"/>
                  <a:pt x="2598641" y="1507018"/>
                  <a:pt x="2590800" y="1508760"/>
                </a:cubicBezTo>
                <a:cubicBezTo>
                  <a:pt x="2575718" y="1512112"/>
                  <a:pt x="2556811" y="1506325"/>
                  <a:pt x="2545080" y="1516380"/>
                </a:cubicBezTo>
                <a:cubicBezTo>
                  <a:pt x="2535246" y="1524809"/>
                  <a:pt x="2545751" y="1544530"/>
                  <a:pt x="2537460" y="1554480"/>
                </a:cubicBezTo>
                <a:cubicBezTo>
                  <a:pt x="2530756" y="1562525"/>
                  <a:pt x="2517140" y="1559560"/>
                  <a:pt x="2506980" y="1562100"/>
                </a:cubicBezTo>
                <a:cubicBezTo>
                  <a:pt x="2511132" y="1574556"/>
                  <a:pt x="2517401" y="1600045"/>
                  <a:pt x="2529840" y="1607820"/>
                </a:cubicBezTo>
                <a:cubicBezTo>
                  <a:pt x="2543463" y="1616334"/>
                  <a:pt x="2575560" y="1623060"/>
                  <a:pt x="2575560" y="1623060"/>
                </a:cubicBezTo>
                <a:cubicBezTo>
                  <a:pt x="2578100" y="1658620"/>
                  <a:pt x="2574533" y="1695154"/>
                  <a:pt x="2583180" y="1729740"/>
                </a:cubicBezTo>
                <a:cubicBezTo>
                  <a:pt x="2585401" y="1738625"/>
                  <a:pt x="2600319" y="1737829"/>
                  <a:pt x="2606040" y="1744980"/>
                </a:cubicBezTo>
                <a:cubicBezTo>
                  <a:pt x="2611058" y="1751252"/>
                  <a:pt x="2611120" y="1760220"/>
                  <a:pt x="2613660" y="1767840"/>
                </a:cubicBezTo>
                <a:cubicBezTo>
                  <a:pt x="2590000" y="1838819"/>
                  <a:pt x="2588663" y="1823597"/>
                  <a:pt x="2606040" y="1927860"/>
                </a:cubicBezTo>
                <a:cubicBezTo>
                  <a:pt x="2607546" y="1936893"/>
                  <a:pt x="2616200" y="1943100"/>
                  <a:pt x="2621280" y="1950720"/>
                </a:cubicBezTo>
                <a:cubicBezTo>
                  <a:pt x="2616200" y="1958340"/>
                  <a:pt x="2613191" y="1967859"/>
                  <a:pt x="2606040" y="1973580"/>
                </a:cubicBezTo>
                <a:cubicBezTo>
                  <a:pt x="2587820" y="1988156"/>
                  <a:pt x="2571968" y="1978397"/>
                  <a:pt x="2552700" y="1973580"/>
                </a:cubicBezTo>
                <a:lnTo>
                  <a:pt x="2506980" y="1943100"/>
                </a:lnTo>
                <a:lnTo>
                  <a:pt x="2484120" y="1927860"/>
                </a:lnTo>
                <a:cubicBezTo>
                  <a:pt x="2476500" y="1930400"/>
                  <a:pt x="2469052" y="1933532"/>
                  <a:pt x="2461260" y="1935480"/>
                </a:cubicBezTo>
                <a:cubicBezTo>
                  <a:pt x="2448695" y="1938621"/>
                  <a:pt x="2434951" y="1937741"/>
                  <a:pt x="2423160" y="1943100"/>
                </a:cubicBezTo>
                <a:cubicBezTo>
                  <a:pt x="2406486" y="1950679"/>
                  <a:pt x="2394816" y="1967788"/>
                  <a:pt x="2377440" y="1973580"/>
                </a:cubicBezTo>
                <a:lnTo>
                  <a:pt x="2354580" y="1981200"/>
                </a:lnTo>
                <a:cubicBezTo>
                  <a:pt x="2349500" y="1988820"/>
                  <a:pt x="2340351" y="1994958"/>
                  <a:pt x="2339340" y="2004060"/>
                </a:cubicBezTo>
                <a:cubicBezTo>
                  <a:pt x="2334644" y="2046322"/>
                  <a:pt x="2345861" y="2048681"/>
                  <a:pt x="2369820" y="2072640"/>
                </a:cubicBezTo>
                <a:cubicBezTo>
                  <a:pt x="2367280" y="2085340"/>
                  <a:pt x="2369384" y="2099964"/>
                  <a:pt x="2362200" y="2110740"/>
                </a:cubicBezTo>
                <a:cubicBezTo>
                  <a:pt x="2357745" y="2117423"/>
                  <a:pt x="2346524" y="2114768"/>
                  <a:pt x="2339340" y="2118360"/>
                </a:cubicBezTo>
                <a:cubicBezTo>
                  <a:pt x="2331149" y="2122456"/>
                  <a:pt x="2324671" y="2129504"/>
                  <a:pt x="2316480" y="2133600"/>
                </a:cubicBezTo>
                <a:cubicBezTo>
                  <a:pt x="2309296" y="2137192"/>
                  <a:pt x="2300804" y="2137628"/>
                  <a:pt x="2293620" y="2141220"/>
                </a:cubicBezTo>
                <a:cubicBezTo>
                  <a:pt x="2285429" y="2145316"/>
                  <a:pt x="2278951" y="2152364"/>
                  <a:pt x="2270760" y="2156460"/>
                </a:cubicBezTo>
                <a:cubicBezTo>
                  <a:pt x="2263576" y="2160052"/>
                  <a:pt x="2255283" y="2160916"/>
                  <a:pt x="2247900" y="2164080"/>
                </a:cubicBezTo>
                <a:cubicBezTo>
                  <a:pt x="2226214" y="2173374"/>
                  <a:pt x="2216898" y="2182472"/>
                  <a:pt x="2194560" y="2186940"/>
                </a:cubicBezTo>
                <a:cubicBezTo>
                  <a:pt x="2176948" y="2190462"/>
                  <a:pt x="2159000" y="2192020"/>
                  <a:pt x="2141220" y="2194560"/>
                </a:cubicBezTo>
                <a:cubicBezTo>
                  <a:pt x="2074434" y="2261346"/>
                  <a:pt x="2156164" y="2176627"/>
                  <a:pt x="2103120" y="2240280"/>
                </a:cubicBezTo>
                <a:cubicBezTo>
                  <a:pt x="2081204" y="2266579"/>
                  <a:pt x="2062619" y="2270342"/>
                  <a:pt x="2049780" y="2308860"/>
                </a:cubicBezTo>
                <a:cubicBezTo>
                  <a:pt x="2047240" y="2316480"/>
                  <a:pt x="2045752" y="2324536"/>
                  <a:pt x="2042160" y="2331720"/>
                </a:cubicBezTo>
                <a:cubicBezTo>
                  <a:pt x="2038064" y="2339911"/>
                  <a:pt x="2033396" y="2348104"/>
                  <a:pt x="2026920" y="2354580"/>
                </a:cubicBezTo>
                <a:cubicBezTo>
                  <a:pt x="2012148" y="2369352"/>
                  <a:pt x="1999793" y="2371242"/>
                  <a:pt x="1981200" y="2377440"/>
                </a:cubicBezTo>
                <a:cubicBezTo>
                  <a:pt x="1976120" y="2385060"/>
                  <a:pt x="1973580" y="2395220"/>
                  <a:pt x="1965960" y="2400300"/>
                </a:cubicBezTo>
                <a:cubicBezTo>
                  <a:pt x="1957246" y="2406109"/>
                  <a:pt x="1945550" y="2405043"/>
                  <a:pt x="1935480" y="2407920"/>
                </a:cubicBezTo>
                <a:cubicBezTo>
                  <a:pt x="1890789" y="2420689"/>
                  <a:pt x="1934288" y="2408516"/>
                  <a:pt x="1889760" y="2430780"/>
                </a:cubicBezTo>
                <a:cubicBezTo>
                  <a:pt x="1864069" y="2443625"/>
                  <a:pt x="1862847" y="2432498"/>
                  <a:pt x="1836420" y="2453640"/>
                </a:cubicBezTo>
                <a:cubicBezTo>
                  <a:pt x="1819590" y="2467104"/>
                  <a:pt x="1802655" y="2481427"/>
                  <a:pt x="1790700" y="2499360"/>
                </a:cubicBezTo>
                <a:cubicBezTo>
                  <a:pt x="1785620" y="2506980"/>
                  <a:pt x="1781936" y="2515744"/>
                  <a:pt x="1775460" y="2522220"/>
                </a:cubicBezTo>
                <a:cubicBezTo>
                  <a:pt x="1768984" y="2528696"/>
                  <a:pt x="1760220" y="2532380"/>
                  <a:pt x="1752600" y="2537460"/>
                </a:cubicBezTo>
                <a:cubicBezTo>
                  <a:pt x="1755140" y="2545080"/>
                  <a:pt x="1761540" y="2552397"/>
                  <a:pt x="1760220" y="2560320"/>
                </a:cubicBezTo>
                <a:cubicBezTo>
                  <a:pt x="1755335" y="2589628"/>
                  <a:pt x="1740678" y="2580490"/>
                  <a:pt x="1722120" y="2590800"/>
                </a:cubicBezTo>
                <a:cubicBezTo>
                  <a:pt x="1641048" y="2635840"/>
                  <a:pt x="1714966" y="2616995"/>
                  <a:pt x="1607820" y="2628900"/>
                </a:cubicBezTo>
                <a:cubicBezTo>
                  <a:pt x="1610360" y="2641600"/>
                  <a:pt x="1618998" y="2654547"/>
                  <a:pt x="1615440" y="2667000"/>
                </a:cubicBezTo>
                <a:cubicBezTo>
                  <a:pt x="1612330" y="2677884"/>
                  <a:pt x="1578085" y="2687072"/>
                  <a:pt x="1569720" y="2689860"/>
                </a:cubicBezTo>
                <a:cubicBezTo>
                  <a:pt x="1551940" y="2684780"/>
                  <a:pt x="1534620" y="2671580"/>
                  <a:pt x="1516380" y="2674620"/>
                </a:cubicBezTo>
                <a:cubicBezTo>
                  <a:pt x="1508457" y="2675940"/>
                  <a:pt x="1524000" y="2689448"/>
                  <a:pt x="1524000" y="2697480"/>
                </a:cubicBezTo>
                <a:cubicBezTo>
                  <a:pt x="1524000" y="2705512"/>
                  <a:pt x="1520281" y="2713319"/>
                  <a:pt x="1516380" y="2720340"/>
                </a:cubicBezTo>
                <a:cubicBezTo>
                  <a:pt x="1472711" y="2798945"/>
                  <a:pt x="1495522" y="2737194"/>
                  <a:pt x="1478280" y="2788920"/>
                </a:cubicBezTo>
                <a:cubicBezTo>
                  <a:pt x="1480820" y="2801620"/>
                  <a:pt x="1482759" y="2814455"/>
                  <a:pt x="1485900" y="2827020"/>
                </a:cubicBezTo>
                <a:cubicBezTo>
                  <a:pt x="1487848" y="2834812"/>
                  <a:pt x="1491313" y="2842157"/>
                  <a:pt x="1493520" y="2849880"/>
                </a:cubicBezTo>
                <a:cubicBezTo>
                  <a:pt x="1496397" y="2859950"/>
                  <a:pt x="1498600" y="2870200"/>
                  <a:pt x="1501140" y="2880360"/>
                </a:cubicBezTo>
                <a:cubicBezTo>
                  <a:pt x="1498600" y="2918460"/>
                  <a:pt x="1498920" y="2956859"/>
                  <a:pt x="1493520" y="2994660"/>
                </a:cubicBezTo>
                <a:cubicBezTo>
                  <a:pt x="1491248" y="3010563"/>
                  <a:pt x="1478280" y="3040380"/>
                  <a:pt x="1478280" y="3040380"/>
                </a:cubicBezTo>
                <a:cubicBezTo>
                  <a:pt x="1475740" y="3083560"/>
                  <a:pt x="1477076" y="3127144"/>
                  <a:pt x="1470660" y="3169920"/>
                </a:cubicBezTo>
                <a:cubicBezTo>
                  <a:pt x="1469301" y="3178977"/>
                  <a:pt x="1459139" y="3184411"/>
                  <a:pt x="1455420" y="3192780"/>
                </a:cubicBezTo>
                <a:cubicBezTo>
                  <a:pt x="1448896" y="3207460"/>
                  <a:pt x="1440180" y="3238500"/>
                  <a:pt x="1440180" y="3238500"/>
                </a:cubicBezTo>
                <a:cubicBezTo>
                  <a:pt x="1437640" y="3291840"/>
                  <a:pt x="1448751" y="3347633"/>
                  <a:pt x="1432560" y="3398520"/>
                </a:cubicBezTo>
                <a:cubicBezTo>
                  <a:pt x="1427875" y="3413243"/>
                  <a:pt x="1401497" y="3401254"/>
                  <a:pt x="1386840" y="3406140"/>
                </a:cubicBezTo>
                <a:cubicBezTo>
                  <a:pt x="1370927" y="3411444"/>
                  <a:pt x="1351731" y="3433629"/>
                  <a:pt x="1341120" y="3444240"/>
                </a:cubicBezTo>
                <a:cubicBezTo>
                  <a:pt x="1343660" y="3459480"/>
                  <a:pt x="1341830" y="3476141"/>
                  <a:pt x="1348740" y="3489960"/>
                </a:cubicBezTo>
                <a:cubicBezTo>
                  <a:pt x="1363022" y="3518523"/>
                  <a:pt x="1426798" y="3497315"/>
                  <a:pt x="1318260" y="3512820"/>
                </a:cubicBezTo>
                <a:cubicBezTo>
                  <a:pt x="1260801" y="3531973"/>
                  <a:pt x="1331626" y="3506137"/>
                  <a:pt x="1272540" y="3535680"/>
                </a:cubicBezTo>
                <a:cubicBezTo>
                  <a:pt x="1209444" y="3567228"/>
                  <a:pt x="1292334" y="3514864"/>
                  <a:pt x="1226820" y="3558540"/>
                </a:cubicBezTo>
                <a:cubicBezTo>
                  <a:pt x="1216660" y="3573780"/>
                  <a:pt x="1213716" y="3598468"/>
                  <a:pt x="1196340" y="3604260"/>
                </a:cubicBezTo>
                <a:cubicBezTo>
                  <a:pt x="1187317" y="3607268"/>
                  <a:pt x="1126881" y="3629513"/>
                  <a:pt x="1112520" y="3627120"/>
                </a:cubicBezTo>
                <a:cubicBezTo>
                  <a:pt x="1106918" y="3626186"/>
                  <a:pt x="1107440" y="3616960"/>
                  <a:pt x="1104900" y="3611880"/>
                </a:cubicBezTo>
                <a:lnTo>
                  <a:pt x="1089660" y="3604260"/>
                </a:lnTo>
                <a:lnTo>
                  <a:pt x="1150620" y="36347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8843" y="1741475"/>
            <a:ext cx="4632596" cy="3880418"/>
          </a:xfrm>
          <a:custGeom>
            <a:avLst/>
            <a:gdLst>
              <a:gd name="connsiteX0" fmla="*/ 31750 w 2463800"/>
              <a:gd name="connsiteY0" fmla="*/ 1136650 h 2147045"/>
              <a:gd name="connsiteX1" fmla="*/ 31750 w 2463800"/>
              <a:gd name="connsiteY1" fmla="*/ 1136650 h 2147045"/>
              <a:gd name="connsiteX2" fmla="*/ 63500 w 2463800"/>
              <a:gd name="connsiteY2" fmla="*/ 1181100 h 2147045"/>
              <a:gd name="connsiteX3" fmla="*/ 82550 w 2463800"/>
              <a:gd name="connsiteY3" fmla="*/ 1187450 h 2147045"/>
              <a:gd name="connsiteX4" fmla="*/ 133350 w 2463800"/>
              <a:gd name="connsiteY4" fmla="*/ 1193800 h 2147045"/>
              <a:gd name="connsiteX5" fmla="*/ 158750 w 2463800"/>
              <a:gd name="connsiteY5" fmla="*/ 1206500 h 2147045"/>
              <a:gd name="connsiteX6" fmla="*/ 184150 w 2463800"/>
              <a:gd name="connsiteY6" fmla="*/ 1212850 h 2147045"/>
              <a:gd name="connsiteX7" fmla="*/ 203200 w 2463800"/>
              <a:gd name="connsiteY7" fmla="*/ 1219200 h 2147045"/>
              <a:gd name="connsiteX8" fmla="*/ 368300 w 2463800"/>
              <a:gd name="connsiteY8" fmla="*/ 1212850 h 2147045"/>
              <a:gd name="connsiteX9" fmla="*/ 387350 w 2463800"/>
              <a:gd name="connsiteY9" fmla="*/ 1206500 h 2147045"/>
              <a:gd name="connsiteX10" fmla="*/ 501650 w 2463800"/>
              <a:gd name="connsiteY10" fmla="*/ 1212850 h 2147045"/>
              <a:gd name="connsiteX11" fmla="*/ 641350 w 2463800"/>
              <a:gd name="connsiteY11" fmla="*/ 1212850 h 2147045"/>
              <a:gd name="connsiteX12" fmla="*/ 698500 w 2463800"/>
              <a:gd name="connsiteY12" fmla="*/ 1193800 h 2147045"/>
              <a:gd name="connsiteX13" fmla="*/ 717550 w 2463800"/>
              <a:gd name="connsiteY13" fmla="*/ 1187450 h 2147045"/>
              <a:gd name="connsiteX14" fmla="*/ 736600 w 2463800"/>
              <a:gd name="connsiteY14" fmla="*/ 1181100 h 2147045"/>
              <a:gd name="connsiteX15" fmla="*/ 755650 w 2463800"/>
              <a:gd name="connsiteY15" fmla="*/ 1168400 h 2147045"/>
              <a:gd name="connsiteX16" fmla="*/ 781050 w 2463800"/>
              <a:gd name="connsiteY16" fmla="*/ 1130300 h 2147045"/>
              <a:gd name="connsiteX17" fmla="*/ 793750 w 2463800"/>
              <a:gd name="connsiteY17" fmla="*/ 1111250 h 2147045"/>
              <a:gd name="connsiteX18" fmla="*/ 812800 w 2463800"/>
              <a:gd name="connsiteY18" fmla="*/ 1098550 h 2147045"/>
              <a:gd name="connsiteX19" fmla="*/ 825500 w 2463800"/>
              <a:gd name="connsiteY19" fmla="*/ 1035050 h 2147045"/>
              <a:gd name="connsiteX20" fmla="*/ 850900 w 2463800"/>
              <a:gd name="connsiteY20" fmla="*/ 996950 h 2147045"/>
              <a:gd name="connsiteX21" fmla="*/ 857250 w 2463800"/>
              <a:gd name="connsiteY21" fmla="*/ 977900 h 2147045"/>
              <a:gd name="connsiteX22" fmla="*/ 895350 w 2463800"/>
              <a:gd name="connsiteY22" fmla="*/ 946150 h 2147045"/>
              <a:gd name="connsiteX23" fmla="*/ 920750 w 2463800"/>
              <a:gd name="connsiteY23" fmla="*/ 946150 h 2147045"/>
              <a:gd name="connsiteX24" fmla="*/ 939800 w 2463800"/>
              <a:gd name="connsiteY24" fmla="*/ 952500 h 2147045"/>
              <a:gd name="connsiteX25" fmla="*/ 977900 w 2463800"/>
              <a:gd name="connsiteY25" fmla="*/ 939800 h 2147045"/>
              <a:gd name="connsiteX26" fmla="*/ 1009650 w 2463800"/>
              <a:gd name="connsiteY26" fmla="*/ 901700 h 2147045"/>
              <a:gd name="connsiteX27" fmla="*/ 1047750 w 2463800"/>
              <a:gd name="connsiteY27" fmla="*/ 889000 h 2147045"/>
              <a:gd name="connsiteX28" fmla="*/ 1066800 w 2463800"/>
              <a:gd name="connsiteY28" fmla="*/ 876300 h 2147045"/>
              <a:gd name="connsiteX29" fmla="*/ 1085850 w 2463800"/>
              <a:gd name="connsiteY29" fmla="*/ 869950 h 2147045"/>
              <a:gd name="connsiteX30" fmla="*/ 1123950 w 2463800"/>
              <a:gd name="connsiteY30" fmla="*/ 844550 h 2147045"/>
              <a:gd name="connsiteX31" fmla="*/ 1168400 w 2463800"/>
              <a:gd name="connsiteY31" fmla="*/ 850900 h 2147045"/>
              <a:gd name="connsiteX32" fmla="*/ 1187450 w 2463800"/>
              <a:gd name="connsiteY32" fmla="*/ 857250 h 2147045"/>
              <a:gd name="connsiteX33" fmla="*/ 1257300 w 2463800"/>
              <a:gd name="connsiteY33" fmla="*/ 844550 h 2147045"/>
              <a:gd name="connsiteX34" fmla="*/ 1270000 w 2463800"/>
              <a:gd name="connsiteY34" fmla="*/ 800100 h 2147045"/>
              <a:gd name="connsiteX35" fmla="*/ 1276350 w 2463800"/>
              <a:gd name="connsiteY35" fmla="*/ 762000 h 2147045"/>
              <a:gd name="connsiteX36" fmla="*/ 1282700 w 2463800"/>
              <a:gd name="connsiteY36" fmla="*/ 742950 h 2147045"/>
              <a:gd name="connsiteX37" fmla="*/ 1289050 w 2463800"/>
              <a:gd name="connsiteY37" fmla="*/ 717550 h 2147045"/>
              <a:gd name="connsiteX38" fmla="*/ 1295400 w 2463800"/>
              <a:gd name="connsiteY38" fmla="*/ 679450 h 2147045"/>
              <a:gd name="connsiteX39" fmla="*/ 1352550 w 2463800"/>
              <a:gd name="connsiteY39" fmla="*/ 647700 h 2147045"/>
              <a:gd name="connsiteX40" fmla="*/ 1371600 w 2463800"/>
              <a:gd name="connsiteY40" fmla="*/ 635000 h 2147045"/>
              <a:gd name="connsiteX41" fmla="*/ 1371600 w 2463800"/>
              <a:gd name="connsiteY41" fmla="*/ 552450 h 2147045"/>
              <a:gd name="connsiteX42" fmla="*/ 1358900 w 2463800"/>
              <a:gd name="connsiteY42" fmla="*/ 514350 h 2147045"/>
              <a:gd name="connsiteX43" fmla="*/ 1504950 w 2463800"/>
              <a:gd name="connsiteY43" fmla="*/ 488950 h 2147045"/>
              <a:gd name="connsiteX44" fmla="*/ 1530350 w 2463800"/>
              <a:gd name="connsiteY44" fmla="*/ 450850 h 2147045"/>
              <a:gd name="connsiteX45" fmla="*/ 1543050 w 2463800"/>
              <a:gd name="connsiteY45" fmla="*/ 412750 h 2147045"/>
              <a:gd name="connsiteX46" fmla="*/ 1549400 w 2463800"/>
              <a:gd name="connsiteY46" fmla="*/ 374650 h 2147045"/>
              <a:gd name="connsiteX47" fmla="*/ 1568450 w 2463800"/>
              <a:gd name="connsiteY47" fmla="*/ 355600 h 2147045"/>
              <a:gd name="connsiteX48" fmla="*/ 1581150 w 2463800"/>
              <a:gd name="connsiteY48" fmla="*/ 336550 h 2147045"/>
              <a:gd name="connsiteX49" fmla="*/ 1574800 w 2463800"/>
              <a:gd name="connsiteY49" fmla="*/ 209550 h 2147045"/>
              <a:gd name="connsiteX50" fmla="*/ 1549400 w 2463800"/>
              <a:gd name="connsiteY50" fmla="*/ 171450 h 2147045"/>
              <a:gd name="connsiteX51" fmla="*/ 1543050 w 2463800"/>
              <a:gd name="connsiteY51" fmla="*/ 152400 h 2147045"/>
              <a:gd name="connsiteX52" fmla="*/ 1587500 w 2463800"/>
              <a:gd name="connsiteY52" fmla="*/ 107950 h 2147045"/>
              <a:gd name="connsiteX53" fmla="*/ 1631950 w 2463800"/>
              <a:gd name="connsiteY53" fmla="*/ 82550 h 2147045"/>
              <a:gd name="connsiteX54" fmla="*/ 1670050 w 2463800"/>
              <a:gd name="connsiteY54" fmla="*/ 69850 h 2147045"/>
              <a:gd name="connsiteX55" fmla="*/ 1714500 w 2463800"/>
              <a:gd name="connsiteY55" fmla="*/ 57150 h 2147045"/>
              <a:gd name="connsiteX56" fmla="*/ 1898650 w 2463800"/>
              <a:gd name="connsiteY56" fmla="*/ 50800 h 2147045"/>
              <a:gd name="connsiteX57" fmla="*/ 1936750 w 2463800"/>
              <a:gd name="connsiteY57" fmla="*/ 25400 h 2147045"/>
              <a:gd name="connsiteX58" fmla="*/ 1949450 w 2463800"/>
              <a:gd name="connsiteY58" fmla="*/ 6350 h 2147045"/>
              <a:gd name="connsiteX59" fmla="*/ 1968500 w 2463800"/>
              <a:gd name="connsiteY59" fmla="*/ 0 h 2147045"/>
              <a:gd name="connsiteX60" fmla="*/ 2051050 w 2463800"/>
              <a:gd name="connsiteY60" fmla="*/ 6350 h 2147045"/>
              <a:gd name="connsiteX61" fmla="*/ 2095500 w 2463800"/>
              <a:gd name="connsiteY61" fmla="*/ 19050 h 2147045"/>
              <a:gd name="connsiteX62" fmla="*/ 2146300 w 2463800"/>
              <a:gd name="connsiteY62" fmla="*/ 25400 h 2147045"/>
              <a:gd name="connsiteX63" fmla="*/ 2178050 w 2463800"/>
              <a:gd name="connsiteY63" fmla="*/ 31750 h 2147045"/>
              <a:gd name="connsiteX64" fmla="*/ 2197100 w 2463800"/>
              <a:gd name="connsiteY64" fmla="*/ 44450 h 2147045"/>
              <a:gd name="connsiteX65" fmla="*/ 2228850 w 2463800"/>
              <a:gd name="connsiteY65" fmla="*/ 101600 h 2147045"/>
              <a:gd name="connsiteX66" fmla="*/ 2235200 w 2463800"/>
              <a:gd name="connsiteY66" fmla="*/ 177800 h 2147045"/>
              <a:gd name="connsiteX67" fmla="*/ 2241550 w 2463800"/>
              <a:gd name="connsiteY67" fmla="*/ 196850 h 2147045"/>
              <a:gd name="connsiteX68" fmla="*/ 2260600 w 2463800"/>
              <a:gd name="connsiteY68" fmla="*/ 203200 h 2147045"/>
              <a:gd name="connsiteX69" fmla="*/ 2324100 w 2463800"/>
              <a:gd name="connsiteY69" fmla="*/ 209550 h 2147045"/>
              <a:gd name="connsiteX70" fmla="*/ 2362200 w 2463800"/>
              <a:gd name="connsiteY70" fmla="*/ 222250 h 2147045"/>
              <a:gd name="connsiteX71" fmla="*/ 2381250 w 2463800"/>
              <a:gd name="connsiteY71" fmla="*/ 228600 h 2147045"/>
              <a:gd name="connsiteX72" fmla="*/ 2400300 w 2463800"/>
              <a:gd name="connsiteY72" fmla="*/ 241300 h 2147045"/>
              <a:gd name="connsiteX73" fmla="*/ 2463800 w 2463800"/>
              <a:gd name="connsiteY73" fmla="*/ 254000 h 2147045"/>
              <a:gd name="connsiteX74" fmla="*/ 2444750 w 2463800"/>
              <a:gd name="connsiteY74" fmla="*/ 266700 h 2147045"/>
              <a:gd name="connsiteX75" fmla="*/ 2393950 w 2463800"/>
              <a:gd name="connsiteY75" fmla="*/ 273050 h 2147045"/>
              <a:gd name="connsiteX76" fmla="*/ 2387600 w 2463800"/>
              <a:gd name="connsiteY76" fmla="*/ 304800 h 2147045"/>
              <a:gd name="connsiteX77" fmla="*/ 2381250 w 2463800"/>
              <a:gd name="connsiteY77" fmla="*/ 323850 h 2147045"/>
              <a:gd name="connsiteX78" fmla="*/ 2343150 w 2463800"/>
              <a:gd name="connsiteY78" fmla="*/ 342900 h 2147045"/>
              <a:gd name="connsiteX79" fmla="*/ 2324100 w 2463800"/>
              <a:gd name="connsiteY79" fmla="*/ 355600 h 2147045"/>
              <a:gd name="connsiteX80" fmla="*/ 2286000 w 2463800"/>
              <a:gd name="connsiteY80" fmla="*/ 368300 h 2147045"/>
              <a:gd name="connsiteX81" fmla="*/ 2266950 w 2463800"/>
              <a:gd name="connsiteY81" fmla="*/ 381000 h 2147045"/>
              <a:gd name="connsiteX82" fmla="*/ 2209800 w 2463800"/>
              <a:gd name="connsiteY82" fmla="*/ 387350 h 2147045"/>
              <a:gd name="connsiteX83" fmla="*/ 1955800 w 2463800"/>
              <a:gd name="connsiteY83" fmla="*/ 387350 h 2147045"/>
              <a:gd name="connsiteX84" fmla="*/ 1949450 w 2463800"/>
              <a:gd name="connsiteY84" fmla="*/ 406400 h 2147045"/>
              <a:gd name="connsiteX85" fmla="*/ 1968500 w 2463800"/>
              <a:gd name="connsiteY85" fmla="*/ 450850 h 2147045"/>
              <a:gd name="connsiteX86" fmla="*/ 1981200 w 2463800"/>
              <a:gd name="connsiteY86" fmla="*/ 488950 h 2147045"/>
              <a:gd name="connsiteX87" fmla="*/ 1974850 w 2463800"/>
              <a:gd name="connsiteY87" fmla="*/ 508000 h 2147045"/>
              <a:gd name="connsiteX88" fmla="*/ 1936750 w 2463800"/>
              <a:gd name="connsiteY88" fmla="*/ 533400 h 2147045"/>
              <a:gd name="connsiteX89" fmla="*/ 1949450 w 2463800"/>
              <a:gd name="connsiteY89" fmla="*/ 565150 h 2147045"/>
              <a:gd name="connsiteX90" fmla="*/ 1955800 w 2463800"/>
              <a:gd name="connsiteY90" fmla="*/ 635000 h 2147045"/>
              <a:gd name="connsiteX91" fmla="*/ 1962150 w 2463800"/>
              <a:gd name="connsiteY91" fmla="*/ 654050 h 2147045"/>
              <a:gd name="connsiteX92" fmla="*/ 1981200 w 2463800"/>
              <a:gd name="connsiteY92" fmla="*/ 666750 h 2147045"/>
              <a:gd name="connsiteX93" fmla="*/ 2032000 w 2463800"/>
              <a:gd name="connsiteY93" fmla="*/ 698500 h 2147045"/>
              <a:gd name="connsiteX94" fmla="*/ 2051050 w 2463800"/>
              <a:gd name="connsiteY94" fmla="*/ 704850 h 2147045"/>
              <a:gd name="connsiteX95" fmla="*/ 2070100 w 2463800"/>
              <a:gd name="connsiteY95" fmla="*/ 749300 h 2147045"/>
              <a:gd name="connsiteX96" fmla="*/ 2108200 w 2463800"/>
              <a:gd name="connsiteY96" fmla="*/ 755650 h 2147045"/>
              <a:gd name="connsiteX97" fmla="*/ 2127250 w 2463800"/>
              <a:gd name="connsiteY97" fmla="*/ 774700 h 2147045"/>
              <a:gd name="connsiteX98" fmla="*/ 2108200 w 2463800"/>
              <a:gd name="connsiteY98" fmla="*/ 793750 h 2147045"/>
              <a:gd name="connsiteX99" fmla="*/ 2063750 w 2463800"/>
              <a:gd name="connsiteY99" fmla="*/ 806450 h 2147045"/>
              <a:gd name="connsiteX100" fmla="*/ 2032000 w 2463800"/>
              <a:gd name="connsiteY100" fmla="*/ 838200 h 2147045"/>
              <a:gd name="connsiteX101" fmla="*/ 2019300 w 2463800"/>
              <a:gd name="connsiteY101" fmla="*/ 876300 h 2147045"/>
              <a:gd name="connsiteX102" fmla="*/ 2025650 w 2463800"/>
              <a:gd name="connsiteY102" fmla="*/ 933450 h 2147045"/>
              <a:gd name="connsiteX103" fmla="*/ 2025650 w 2463800"/>
              <a:gd name="connsiteY103" fmla="*/ 1016000 h 2147045"/>
              <a:gd name="connsiteX104" fmla="*/ 1987550 w 2463800"/>
              <a:gd name="connsiteY104" fmla="*/ 1041400 h 2147045"/>
              <a:gd name="connsiteX105" fmla="*/ 1949450 w 2463800"/>
              <a:gd name="connsiteY105" fmla="*/ 1060450 h 2147045"/>
              <a:gd name="connsiteX106" fmla="*/ 1924050 w 2463800"/>
              <a:gd name="connsiteY106" fmla="*/ 1092200 h 2147045"/>
              <a:gd name="connsiteX107" fmla="*/ 1866900 w 2463800"/>
              <a:gd name="connsiteY107" fmla="*/ 1136650 h 2147045"/>
              <a:gd name="connsiteX108" fmla="*/ 1822450 w 2463800"/>
              <a:gd name="connsiteY108" fmla="*/ 1187450 h 2147045"/>
              <a:gd name="connsiteX109" fmla="*/ 1809750 w 2463800"/>
              <a:gd name="connsiteY109" fmla="*/ 1206500 h 2147045"/>
              <a:gd name="connsiteX110" fmla="*/ 1797050 w 2463800"/>
              <a:gd name="connsiteY110" fmla="*/ 1244600 h 2147045"/>
              <a:gd name="connsiteX111" fmla="*/ 1784350 w 2463800"/>
              <a:gd name="connsiteY111" fmla="*/ 1263650 h 2147045"/>
              <a:gd name="connsiteX112" fmla="*/ 1778000 w 2463800"/>
              <a:gd name="connsiteY112" fmla="*/ 1282700 h 2147045"/>
              <a:gd name="connsiteX113" fmla="*/ 1739900 w 2463800"/>
              <a:gd name="connsiteY113" fmla="*/ 1314450 h 2147045"/>
              <a:gd name="connsiteX114" fmla="*/ 1727200 w 2463800"/>
              <a:gd name="connsiteY114" fmla="*/ 1333500 h 2147045"/>
              <a:gd name="connsiteX115" fmla="*/ 1644650 w 2463800"/>
              <a:gd name="connsiteY115" fmla="*/ 1358900 h 2147045"/>
              <a:gd name="connsiteX116" fmla="*/ 1625600 w 2463800"/>
              <a:gd name="connsiteY116" fmla="*/ 1371600 h 2147045"/>
              <a:gd name="connsiteX117" fmla="*/ 1619250 w 2463800"/>
              <a:gd name="connsiteY117" fmla="*/ 1390650 h 2147045"/>
              <a:gd name="connsiteX118" fmla="*/ 1606550 w 2463800"/>
              <a:gd name="connsiteY118" fmla="*/ 1441450 h 2147045"/>
              <a:gd name="connsiteX119" fmla="*/ 1600200 w 2463800"/>
              <a:gd name="connsiteY119" fmla="*/ 1460500 h 2147045"/>
              <a:gd name="connsiteX120" fmla="*/ 1587500 w 2463800"/>
              <a:gd name="connsiteY120" fmla="*/ 1479550 h 2147045"/>
              <a:gd name="connsiteX121" fmla="*/ 1568450 w 2463800"/>
              <a:gd name="connsiteY121" fmla="*/ 1485900 h 2147045"/>
              <a:gd name="connsiteX122" fmla="*/ 1460500 w 2463800"/>
              <a:gd name="connsiteY122" fmla="*/ 1479550 h 2147045"/>
              <a:gd name="connsiteX123" fmla="*/ 1435100 w 2463800"/>
              <a:gd name="connsiteY123" fmla="*/ 1441450 h 2147045"/>
              <a:gd name="connsiteX124" fmla="*/ 1409700 w 2463800"/>
              <a:gd name="connsiteY124" fmla="*/ 1435100 h 2147045"/>
              <a:gd name="connsiteX125" fmla="*/ 1397000 w 2463800"/>
              <a:gd name="connsiteY125" fmla="*/ 1454150 h 2147045"/>
              <a:gd name="connsiteX126" fmla="*/ 1377950 w 2463800"/>
              <a:gd name="connsiteY126" fmla="*/ 1466850 h 2147045"/>
              <a:gd name="connsiteX127" fmla="*/ 1371600 w 2463800"/>
              <a:gd name="connsiteY127" fmla="*/ 1485900 h 2147045"/>
              <a:gd name="connsiteX128" fmla="*/ 1333500 w 2463800"/>
              <a:gd name="connsiteY128" fmla="*/ 1549400 h 2147045"/>
              <a:gd name="connsiteX129" fmla="*/ 1327150 w 2463800"/>
              <a:gd name="connsiteY129" fmla="*/ 1568450 h 2147045"/>
              <a:gd name="connsiteX130" fmla="*/ 1308100 w 2463800"/>
              <a:gd name="connsiteY130" fmla="*/ 1581150 h 2147045"/>
              <a:gd name="connsiteX131" fmla="*/ 1295400 w 2463800"/>
              <a:gd name="connsiteY131" fmla="*/ 1619250 h 2147045"/>
              <a:gd name="connsiteX132" fmla="*/ 1289050 w 2463800"/>
              <a:gd name="connsiteY132" fmla="*/ 1638300 h 2147045"/>
              <a:gd name="connsiteX133" fmla="*/ 1295400 w 2463800"/>
              <a:gd name="connsiteY133" fmla="*/ 1657350 h 2147045"/>
              <a:gd name="connsiteX134" fmla="*/ 1333500 w 2463800"/>
              <a:gd name="connsiteY134" fmla="*/ 1676400 h 2147045"/>
              <a:gd name="connsiteX135" fmla="*/ 1365250 w 2463800"/>
              <a:gd name="connsiteY135" fmla="*/ 1714500 h 2147045"/>
              <a:gd name="connsiteX136" fmla="*/ 1390650 w 2463800"/>
              <a:gd name="connsiteY136" fmla="*/ 1752600 h 2147045"/>
              <a:gd name="connsiteX137" fmla="*/ 1416050 w 2463800"/>
              <a:gd name="connsiteY137" fmla="*/ 1841500 h 2147045"/>
              <a:gd name="connsiteX138" fmla="*/ 1435100 w 2463800"/>
              <a:gd name="connsiteY138" fmla="*/ 1828800 h 2147045"/>
              <a:gd name="connsiteX139" fmla="*/ 1447800 w 2463800"/>
              <a:gd name="connsiteY139" fmla="*/ 1847850 h 2147045"/>
              <a:gd name="connsiteX140" fmla="*/ 1466850 w 2463800"/>
              <a:gd name="connsiteY140" fmla="*/ 1911350 h 2147045"/>
              <a:gd name="connsiteX141" fmla="*/ 1479550 w 2463800"/>
              <a:gd name="connsiteY141" fmla="*/ 1930400 h 2147045"/>
              <a:gd name="connsiteX142" fmla="*/ 1492250 w 2463800"/>
              <a:gd name="connsiteY142" fmla="*/ 1968500 h 2147045"/>
              <a:gd name="connsiteX143" fmla="*/ 1504950 w 2463800"/>
              <a:gd name="connsiteY143" fmla="*/ 2012950 h 2147045"/>
              <a:gd name="connsiteX144" fmla="*/ 1485900 w 2463800"/>
              <a:gd name="connsiteY144" fmla="*/ 2025650 h 2147045"/>
              <a:gd name="connsiteX145" fmla="*/ 1447800 w 2463800"/>
              <a:gd name="connsiteY145" fmla="*/ 2038350 h 2147045"/>
              <a:gd name="connsiteX146" fmla="*/ 1397000 w 2463800"/>
              <a:gd name="connsiteY146" fmla="*/ 2032000 h 2147045"/>
              <a:gd name="connsiteX147" fmla="*/ 1377950 w 2463800"/>
              <a:gd name="connsiteY147" fmla="*/ 2019300 h 2147045"/>
              <a:gd name="connsiteX148" fmla="*/ 1333500 w 2463800"/>
              <a:gd name="connsiteY148" fmla="*/ 2025650 h 2147045"/>
              <a:gd name="connsiteX149" fmla="*/ 1143000 w 2463800"/>
              <a:gd name="connsiteY149" fmla="*/ 2032000 h 2147045"/>
              <a:gd name="connsiteX150" fmla="*/ 1123950 w 2463800"/>
              <a:gd name="connsiteY150" fmla="*/ 2070100 h 2147045"/>
              <a:gd name="connsiteX151" fmla="*/ 1104900 w 2463800"/>
              <a:gd name="connsiteY151" fmla="*/ 2089150 h 2147045"/>
              <a:gd name="connsiteX152" fmla="*/ 1060450 w 2463800"/>
              <a:gd name="connsiteY152" fmla="*/ 2095500 h 2147045"/>
              <a:gd name="connsiteX153" fmla="*/ 1054100 w 2463800"/>
              <a:gd name="connsiteY153" fmla="*/ 2114550 h 2147045"/>
              <a:gd name="connsiteX154" fmla="*/ 1047750 w 2463800"/>
              <a:gd name="connsiteY154" fmla="*/ 2146300 h 2147045"/>
              <a:gd name="connsiteX155" fmla="*/ 1009650 w 2463800"/>
              <a:gd name="connsiteY155" fmla="*/ 2127250 h 2147045"/>
              <a:gd name="connsiteX156" fmla="*/ 946150 w 2463800"/>
              <a:gd name="connsiteY156" fmla="*/ 2101850 h 2147045"/>
              <a:gd name="connsiteX157" fmla="*/ 927100 w 2463800"/>
              <a:gd name="connsiteY157" fmla="*/ 2082800 h 2147045"/>
              <a:gd name="connsiteX158" fmla="*/ 914400 w 2463800"/>
              <a:gd name="connsiteY158" fmla="*/ 2044700 h 2147045"/>
              <a:gd name="connsiteX159" fmla="*/ 920750 w 2463800"/>
              <a:gd name="connsiteY159" fmla="*/ 2025650 h 2147045"/>
              <a:gd name="connsiteX160" fmla="*/ 895350 w 2463800"/>
              <a:gd name="connsiteY160" fmla="*/ 1955800 h 2147045"/>
              <a:gd name="connsiteX161" fmla="*/ 876300 w 2463800"/>
              <a:gd name="connsiteY161" fmla="*/ 1943100 h 2147045"/>
              <a:gd name="connsiteX162" fmla="*/ 869950 w 2463800"/>
              <a:gd name="connsiteY162" fmla="*/ 1924050 h 2147045"/>
              <a:gd name="connsiteX163" fmla="*/ 863600 w 2463800"/>
              <a:gd name="connsiteY163" fmla="*/ 1873250 h 2147045"/>
              <a:gd name="connsiteX164" fmla="*/ 844550 w 2463800"/>
              <a:gd name="connsiteY164" fmla="*/ 1860550 h 2147045"/>
              <a:gd name="connsiteX165" fmla="*/ 762000 w 2463800"/>
              <a:gd name="connsiteY165" fmla="*/ 1866900 h 2147045"/>
              <a:gd name="connsiteX166" fmla="*/ 742950 w 2463800"/>
              <a:gd name="connsiteY166" fmla="*/ 1873250 h 2147045"/>
              <a:gd name="connsiteX167" fmla="*/ 654050 w 2463800"/>
              <a:gd name="connsiteY167" fmla="*/ 1879600 h 2147045"/>
              <a:gd name="connsiteX168" fmla="*/ 622300 w 2463800"/>
              <a:gd name="connsiteY168" fmla="*/ 1885950 h 2147045"/>
              <a:gd name="connsiteX169" fmla="*/ 539750 w 2463800"/>
              <a:gd name="connsiteY169" fmla="*/ 1873250 h 2147045"/>
              <a:gd name="connsiteX170" fmla="*/ 527050 w 2463800"/>
              <a:gd name="connsiteY170" fmla="*/ 1879600 h 2147045"/>
              <a:gd name="connsiteX171" fmla="*/ 501650 w 2463800"/>
              <a:gd name="connsiteY171" fmla="*/ 1892300 h 2147045"/>
              <a:gd name="connsiteX172" fmla="*/ 463550 w 2463800"/>
              <a:gd name="connsiteY172" fmla="*/ 1898650 h 2147045"/>
              <a:gd name="connsiteX173" fmla="*/ 431800 w 2463800"/>
              <a:gd name="connsiteY173" fmla="*/ 1905000 h 2147045"/>
              <a:gd name="connsiteX174" fmla="*/ 393700 w 2463800"/>
              <a:gd name="connsiteY174" fmla="*/ 1917700 h 2147045"/>
              <a:gd name="connsiteX175" fmla="*/ 323850 w 2463800"/>
              <a:gd name="connsiteY175" fmla="*/ 1911350 h 2147045"/>
              <a:gd name="connsiteX176" fmla="*/ 285750 w 2463800"/>
              <a:gd name="connsiteY176" fmla="*/ 1885950 h 2147045"/>
              <a:gd name="connsiteX177" fmla="*/ 266700 w 2463800"/>
              <a:gd name="connsiteY177" fmla="*/ 1879600 h 2147045"/>
              <a:gd name="connsiteX178" fmla="*/ 222250 w 2463800"/>
              <a:gd name="connsiteY178" fmla="*/ 1898650 h 2147045"/>
              <a:gd name="connsiteX179" fmla="*/ 209550 w 2463800"/>
              <a:gd name="connsiteY179" fmla="*/ 1917700 h 2147045"/>
              <a:gd name="connsiteX180" fmla="*/ 139700 w 2463800"/>
              <a:gd name="connsiteY180" fmla="*/ 1911350 h 2147045"/>
              <a:gd name="connsiteX181" fmla="*/ 146050 w 2463800"/>
              <a:gd name="connsiteY181" fmla="*/ 1771650 h 2147045"/>
              <a:gd name="connsiteX182" fmla="*/ 152400 w 2463800"/>
              <a:gd name="connsiteY182" fmla="*/ 1752600 h 2147045"/>
              <a:gd name="connsiteX183" fmla="*/ 165100 w 2463800"/>
              <a:gd name="connsiteY183" fmla="*/ 1733550 h 2147045"/>
              <a:gd name="connsiteX184" fmla="*/ 234950 w 2463800"/>
              <a:gd name="connsiteY184" fmla="*/ 1714500 h 2147045"/>
              <a:gd name="connsiteX185" fmla="*/ 273050 w 2463800"/>
              <a:gd name="connsiteY185" fmla="*/ 1695450 h 2147045"/>
              <a:gd name="connsiteX186" fmla="*/ 279400 w 2463800"/>
              <a:gd name="connsiteY186" fmla="*/ 1676400 h 2147045"/>
              <a:gd name="connsiteX187" fmla="*/ 260350 w 2463800"/>
              <a:gd name="connsiteY187" fmla="*/ 1663700 h 2147045"/>
              <a:gd name="connsiteX188" fmla="*/ 311150 w 2463800"/>
              <a:gd name="connsiteY188" fmla="*/ 1670050 h 2147045"/>
              <a:gd name="connsiteX189" fmla="*/ 368300 w 2463800"/>
              <a:gd name="connsiteY189" fmla="*/ 1657350 h 2147045"/>
              <a:gd name="connsiteX190" fmla="*/ 368300 w 2463800"/>
              <a:gd name="connsiteY190" fmla="*/ 1574800 h 2147045"/>
              <a:gd name="connsiteX191" fmla="*/ 330200 w 2463800"/>
              <a:gd name="connsiteY191" fmla="*/ 1568450 h 2147045"/>
              <a:gd name="connsiteX192" fmla="*/ 311150 w 2463800"/>
              <a:gd name="connsiteY192" fmla="*/ 1555750 h 2147045"/>
              <a:gd name="connsiteX193" fmla="*/ 304800 w 2463800"/>
              <a:gd name="connsiteY193" fmla="*/ 1536700 h 2147045"/>
              <a:gd name="connsiteX194" fmla="*/ 298450 w 2463800"/>
              <a:gd name="connsiteY194" fmla="*/ 1422400 h 2147045"/>
              <a:gd name="connsiteX195" fmla="*/ 260350 w 2463800"/>
              <a:gd name="connsiteY195" fmla="*/ 1409700 h 2147045"/>
              <a:gd name="connsiteX196" fmla="*/ 190500 w 2463800"/>
              <a:gd name="connsiteY196" fmla="*/ 1403350 h 2147045"/>
              <a:gd name="connsiteX197" fmla="*/ 152400 w 2463800"/>
              <a:gd name="connsiteY197" fmla="*/ 1377950 h 2147045"/>
              <a:gd name="connsiteX198" fmla="*/ 114300 w 2463800"/>
              <a:gd name="connsiteY198" fmla="*/ 1358900 h 2147045"/>
              <a:gd name="connsiteX199" fmla="*/ 69850 w 2463800"/>
              <a:gd name="connsiteY199" fmla="*/ 1301750 h 2147045"/>
              <a:gd name="connsiteX200" fmla="*/ 63500 w 2463800"/>
              <a:gd name="connsiteY200" fmla="*/ 1282700 h 2147045"/>
              <a:gd name="connsiteX201" fmla="*/ 38100 w 2463800"/>
              <a:gd name="connsiteY201" fmla="*/ 1244600 h 2147045"/>
              <a:gd name="connsiteX202" fmla="*/ 25400 w 2463800"/>
              <a:gd name="connsiteY202" fmla="*/ 1206500 h 2147045"/>
              <a:gd name="connsiteX203" fmla="*/ 0 w 2463800"/>
              <a:gd name="connsiteY203" fmla="*/ 1168400 h 2147045"/>
              <a:gd name="connsiteX204" fmla="*/ 6350 w 2463800"/>
              <a:gd name="connsiteY204" fmla="*/ 1149350 h 2147045"/>
              <a:gd name="connsiteX205" fmla="*/ 31750 w 2463800"/>
              <a:gd name="connsiteY205" fmla="*/ 1136650 h 214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2463800" h="2147045">
                <a:moveTo>
                  <a:pt x="31750" y="1136650"/>
                </a:moveTo>
                <a:lnTo>
                  <a:pt x="31750" y="1136650"/>
                </a:lnTo>
                <a:cubicBezTo>
                  <a:pt x="42333" y="1151467"/>
                  <a:pt x="50625" y="1168225"/>
                  <a:pt x="63500" y="1181100"/>
                </a:cubicBezTo>
                <a:cubicBezTo>
                  <a:pt x="68233" y="1185833"/>
                  <a:pt x="75964" y="1186253"/>
                  <a:pt x="82550" y="1187450"/>
                </a:cubicBezTo>
                <a:cubicBezTo>
                  <a:pt x="99340" y="1190503"/>
                  <a:pt x="116417" y="1191683"/>
                  <a:pt x="133350" y="1193800"/>
                </a:cubicBezTo>
                <a:cubicBezTo>
                  <a:pt x="141817" y="1198033"/>
                  <a:pt x="149887" y="1203176"/>
                  <a:pt x="158750" y="1206500"/>
                </a:cubicBezTo>
                <a:cubicBezTo>
                  <a:pt x="166922" y="1209564"/>
                  <a:pt x="175759" y="1210452"/>
                  <a:pt x="184150" y="1212850"/>
                </a:cubicBezTo>
                <a:cubicBezTo>
                  <a:pt x="190586" y="1214689"/>
                  <a:pt x="196850" y="1217083"/>
                  <a:pt x="203200" y="1219200"/>
                </a:cubicBezTo>
                <a:cubicBezTo>
                  <a:pt x="258233" y="1217083"/>
                  <a:pt x="313356" y="1216639"/>
                  <a:pt x="368300" y="1212850"/>
                </a:cubicBezTo>
                <a:cubicBezTo>
                  <a:pt x="374978" y="1212389"/>
                  <a:pt x="380657" y="1206500"/>
                  <a:pt x="387350" y="1206500"/>
                </a:cubicBezTo>
                <a:cubicBezTo>
                  <a:pt x="425509" y="1206500"/>
                  <a:pt x="463550" y="1210733"/>
                  <a:pt x="501650" y="1212850"/>
                </a:cubicBezTo>
                <a:cubicBezTo>
                  <a:pt x="562636" y="1223014"/>
                  <a:pt x="554797" y="1224653"/>
                  <a:pt x="641350" y="1212850"/>
                </a:cubicBezTo>
                <a:lnTo>
                  <a:pt x="698500" y="1193800"/>
                </a:lnTo>
                <a:lnTo>
                  <a:pt x="717550" y="1187450"/>
                </a:lnTo>
                <a:cubicBezTo>
                  <a:pt x="723900" y="1185333"/>
                  <a:pt x="731031" y="1184813"/>
                  <a:pt x="736600" y="1181100"/>
                </a:cubicBezTo>
                <a:lnTo>
                  <a:pt x="755650" y="1168400"/>
                </a:lnTo>
                <a:lnTo>
                  <a:pt x="781050" y="1130300"/>
                </a:lnTo>
                <a:cubicBezTo>
                  <a:pt x="785283" y="1123950"/>
                  <a:pt x="787400" y="1115483"/>
                  <a:pt x="793750" y="1111250"/>
                </a:cubicBezTo>
                <a:lnTo>
                  <a:pt x="812800" y="1098550"/>
                </a:lnTo>
                <a:cubicBezTo>
                  <a:pt x="814378" y="1087507"/>
                  <a:pt x="816975" y="1050396"/>
                  <a:pt x="825500" y="1035050"/>
                </a:cubicBezTo>
                <a:cubicBezTo>
                  <a:pt x="832913" y="1021707"/>
                  <a:pt x="846073" y="1011430"/>
                  <a:pt x="850900" y="996950"/>
                </a:cubicBezTo>
                <a:cubicBezTo>
                  <a:pt x="853017" y="990600"/>
                  <a:pt x="853537" y="983469"/>
                  <a:pt x="857250" y="977900"/>
                </a:cubicBezTo>
                <a:cubicBezTo>
                  <a:pt x="867029" y="963232"/>
                  <a:pt x="881293" y="955521"/>
                  <a:pt x="895350" y="946150"/>
                </a:cubicBezTo>
                <a:cubicBezTo>
                  <a:pt x="917437" y="913020"/>
                  <a:pt x="898663" y="928480"/>
                  <a:pt x="920750" y="946150"/>
                </a:cubicBezTo>
                <a:cubicBezTo>
                  <a:pt x="925977" y="950331"/>
                  <a:pt x="933450" y="950383"/>
                  <a:pt x="939800" y="952500"/>
                </a:cubicBezTo>
                <a:cubicBezTo>
                  <a:pt x="952500" y="948267"/>
                  <a:pt x="970474" y="950939"/>
                  <a:pt x="977900" y="939800"/>
                </a:cubicBezTo>
                <a:cubicBezTo>
                  <a:pt x="985805" y="927943"/>
                  <a:pt x="996708" y="908890"/>
                  <a:pt x="1009650" y="901700"/>
                </a:cubicBezTo>
                <a:cubicBezTo>
                  <a:pt x="1021352" y="895199"/>
                  <a:pt x="1036611" y="896426"/>
                  <a:pt x="1047750" y="889000"/>
                </a:cubicBezTo>
                <a:cubicBezTo>
                  <a:pt x="1054100" y="884767"/>
                  <a:pt x="1059974" y="879713"/>
                  <a:pt x="1066800" y="876300"/>
                </a:cubicBezTo>
                <a:cubicBezTo>
                  <a:pt x="1072787" y="873307"/>
                  <a:pt x="1079999" y="873201"/>
                  <a:pt x="1085850" y="869950"/>
                </a:cubicBezTo>
                <a:cubicBezTo>
                  <a:pt x="1099193" y="862537"/>
                  <a:pt x="1123950" y="844550"/>
                  <a:pt x="1123950" y="844550"/>
                </a:cubicBezTo>
                <a:cubicBezTo>
                  <a:pt x="1138767" y="846667"/>
                  <a:pt x="1153724" y="847965"/>
                  <a:pt x="1168400" y="850900"/>
                </a:cubicBezTo>
                <a:cubicBezTo>
                  <a:pt x="1174964" y="852213"/>
                  <a:pt x="1180774" y="857727"/>
                  <a:pt x="1187450" y="857250"/>
                </a:cubicBezTo>
                <a:cubicBezTo>
                  <a:pt x="1211055" y="855564"/>
                  <a:pt x="1234017" y="848783"/>
                  <a:pt x="1257300" y="844550"/>
                </a:cubicBezTo>
                <a:cubicBezTo>
                  <a:pt x="1263352" y="826394"/>
                  <a:pt x="1266013" y="820034"/>
                  <a:pt x="1270000" y="800100"/>
                </a:cubicBezTo>
                <a:cubicBezTo>
                  <a:pt x="1272525" y="787475"/>
                  <a:pt x="1273557" y="774569"/>
                  <a:pt x="1276350" y="762000"/>
                </a:cubicBezTo>
                <a:cubicBezTo>
                  <a:pt x="1277802" y="755466"/>
                  <a:pt x="1280861" y="749386"/>
                  <a:pt x="1282700" y="742950"/>
                </a:cubicBezTo>
                <a:cubicBezTo>
                  <a:pt x="1285098" y="734559"/>
                  <a:pt x="1287338" y="726108"/>
                  <a:pt x="1289050" y="717550"/>
                </a:cubicBezTo>
                <a:cubicBezTo>
                  <a:pt x="1291575" y="704925"/>
                  <a:pt x="1290171" y="691215"/>
                  <a:pt x="1295400" y="679450"/>
                </a:cubicBezTo>
                <a:cubicBezTo>
                  <a:pt x="1307987" y="651129"/>
                  <a:pt x="1329676" y="662949"/>
                  <a:pt x="1352550" y="647700"/>
                </a:cubicBezTo>
                <a:lnTo>
                  <a:pt x="1371600" y="635000"/>
                </a:lnTo>
                <a:cubicBezTo>
                  <a:pt x="1383441" y="599478"/>
                  <a:pt x="1382545" y="610823"/>
                  <a:pt x="1371600" y="552450"/>
                </a:cubicBezTo>
                <a:cubicBezTo>
                  <a:pt x="1369133" y="539292"/>
                  <a:pt x="1358900" y="514350"/>
                  <a:pt x="1358900" y="514350"/>
                </a:cubicBezTo>
                <a:cubicBezTo>
                  <a:pt x="1381713" y="445910"/>
                  <a:pt x="1346568" y="531591"/>
                  <a:pt x="1504950" y="488950"/>
                </a:cubicBezTo>
                <a:cubicBezTo>
                  <a:pt x="1519689" y="484982"/>
                  <a:pt x="1525523" y="465330"/>
                  <a:pt x="1530350" y="450850"/>
                </a:cubicBezTo>
                <a:cubicBezTo>
                  <a:pt x="1534583" y="438150"/>
                  <a:pt x="1540849" y="425955"/>
                  <a:pt x="1543050" y="412750"/>
                </a:cubicBezTo>
                <a:cubicBezTo>
                  <a:pt x="1545167" y="400050"/>
                  <a:pt x="1544171" y="386415"/>
                  <a:pt x="1549400" y="374650"/>
                </a:cubicBezTo>
                <a:cubicBezTo>
                  <a:pt x="1553047" y="366444"/>
                  <a:pt x="1562701" y="362499"/>
                  <a:pt x="1568450" y="355600"/>
                </a:cubicBezTo>
                <a:cubicBezTo>
                  <a:pt x="1573336" y="349737"/>
                  <a:pt x="1576917" y="342900"/>
                  <a:pt x="1581150" y="336550"/>
                </a:cubicBezTo>
                <a:cubicBezTo>
                  <a:pt x="1579033" y="294217"/>
                  <a:pt x="1582805" y="251174"/>
                  <a:pt x="1574800" y="209550"/>
                </a:cubicBezTo>
                <a:cubicBezTo>
                  <a:pt x="1571918" y="194561"/>
                  <a:pt x="1554227" y="185930"/>
                  <a:pt x="1549400" y="171450"/>
                </a:cubicBezTo>
                <a:lnTo>
                  <a:pt x="1543050" y="152400"/>
                </a:lnTo>
                <a:cubicBezTo>
                  <a:pt x="1555023" y="92534"/>
                  <a:pt x="1535443" y="142655"/>
                  <a:pt x="1587500" y="107950"/>
                </a:cubicBezTo>
                <a:cubicBezTo>
                  <a:pt x="1604683" y="96495"/>
                  <a:pt x="1611809" y="90607"/>
                  <a:pt x="1631950" y="82550"/>
                </a:cubicBezTo>
                <a:cubicBezTo>
                  <a:pt x="1644379" y="77578"/>
                  <a:pt x="1657350" y="74083"/>
                  <a:pt x="1670050" y="69850"/>
                </a:cubicBezTo>
                <a:cubicBezTo>
                  <a:pt x="1680392" y="66403"/>
                  <a:pt x="1704755" y="57741"/>
                  <a:pt x="1714500" y="57150"/>
                </a:cubicBezTo>
                <a:cubicBezTo>
                  <a:pt x="1775807" y="53434"/>
                  <a:pt x="1837267" y="52917"/>
                  <a:pt x="1898650" y="50800"/>
                </a:cubicBezTo>
                <a:cubicBezTo>
                  <a:pt x="1922129" y="42974"/>
                  <a:pt x="1918455" y="47354"/>
                  <a:pt x="1936750" y="25400"/>
                </a:cubicBezTo>
                <a:cubicBezTo>
                  <a:pt x="1941636" y="19537"/>
                  <a:pt x="1943491" y="11118"/>
                  <a:pt x="1949450" y="6350"/>
                </a:cubicBezTo>
                <a:cubicBezTo>
                  <a:pt x="1954677" y="2169"/>
                  <a:pt x="1962150" y="2117"/>
                  <a:pt x="1968500" y="0"/>
                </a:cubicBezTo>
                <a:cubicBezTo>
                  <a:pt x="1996017" y="2117"/>
                  <a:pt x="2023641" y="3125"/>
                  <a:pt x="2051050" y="6350"/>
                </a:cubicBezTo>
                <a:cubicBezTo>
                  <a:pt x="2101297" y="12261"/>
                  <a:pt x="2054094" y="11522"/>
                  <a:pt x="2095500" y="19050"/>
                </a:cubicBezTo>
                <a:cubicBezTo>
                  <a:pt x="2112290" y="22103"/>
                  <a:pt x="2129433" y="22805"/>
                  <a:pt x="2146300" y="25400"/>
                </a:cubicBezTo>
                <a:cubicBezTo>
                  <a:pt x="2156967" y="27041"/>
                  <a:pt x="2167467" y="29633"/>
                  <a:pt x="2178050" y="31750"/>
                </a:cubicBezTo>
                <a:cubicBezTo>
                  <a:pt x="2184400" y="35983"/>
                  <a:pt x="2192074" y="38707"/>
                  <a:pt x="2197100" y="44450"/>
                </a:cubicBezTo>
                <a:cubicBezTo>
                  <a:pt x="2220614" y="71323"/>
                  <a:pt x="2220128" y="75435"/>
                  <a:pt x="2228850" y="101600"/>
                </a:cubicBezTo>
                <a:cubicBezTo>
                  <a:pt x="2230967" y="127000"/>
                  <a:pt x="2231831" y="152536"/>
                  <a:pt x="2235200" y="177800"/>
                </a:cubicBezTo>
                <a:cubicBezTo>
                  <a:pt x="2236085" y="184435"/>
                  <a:pt x="2236817" y="192117"/>
                  <a:pt x="2241550" y="196850"/>
                </a:cubicBezTo>
                <a:cubicBezTo>
                  <a:pt x="2246283" y="201583"/>
                  <a:pt x="2253984" y="202182"/>
                  <a:pt x="2260600" y="203200"/>
                </a:cubicBezTo>
                <a:cubicBezTo>
                  <a:pt x="2281625" y="206435"/>
                  <a:pt x="2302933" y="207433"/>
                  <a:pt x="2324100" y="209550"/>
                </a:cubicBezTo>
                <a:lnTo>
                  <a:pt x="2362200" y="222250"/>
                </a:lnTo>
                <a:cubicBezTo>
                  <a:pt x="2368550" y="224367"/>
                  <a:pt x="2375681" y="224887"/>
                  <a:pt x="2381250" y="228600"/>
                </a:cubicBezTo>
                <a:cubicBezTo>
                  <a:pt x="2387600" y="232833"/>
                  <a:pt x="2393006" y="239056"/>
                  <a:pt x="2400300" y="241300"/>
                </a:cubicBezTo>
                <a:cubicBezTo>
                  <a:pt x="2420931" y="247648"/>
                  <a:pt x="2463800" y="254000"/>
                  <a:pt x="2463800" y="254000"/>
                </a:cubicBezTo>
                <a:cubicBezTo>
                  <a:pt x="2457450" y="258233"/>
                  <a:pt x="2452113" y="264692"/>
                  <a:pt x="2444750" y="266700"/>
                </a:cubicBezTo>
                <a:cubicBezTo>
                  <a:pt x="2428286" y="271190"/>
                  <a:pt x="2408149" y="263584"/>
                  <a:pt x="2393950" y="273050"/>
                </a:cubicBezTo>
                <a:cubicBezTo>
                  <a:pt x="2384970" y="279037"/>
                  <a:pt x="2390218" y="294329"/>
                  <a:pt x="2387600" y="304800"/>
                </a:cubicBezTo>
                <a:cubicBezTo>
                  <a:pt x="2385977" y="311294"/>
                  <a:pt x="2385431" y="318623"/>
                  <a:pt x="2381250" y="323850"/>
                </a:cubicBezTo>
                <a:cubicBezTo>
                  <a:pt x="2369118" y="339015"/>
                  <a:pt x="2358488" y="335231"/>
                  <a:pt x="2343150" y="342900"/>
                </a:cubicBezTo>
                <a:cubicBezTo>
                  <a:pt x="2336324" y="346313"/>
                  <a:pt x="2331074" y="352500"/>
                  <a:pt x="2324100" y="355600"/>
                </a:cubicBezTo>
                <a:cubicBezTo>
                  <a:pt x="2311867" y="361037"/>
                  <a:pt x="2297139" y="360874"/>
                  <a:pt x="2286000" y="368300"/>
                </a:cubicBezTo>
                <a:cubicBezTo>
                  <a:pt x="2279650" y="372533"/>
                  <a:pt x="2274354" y="379149"/>
                  <a:pt x="2266950" y="381000"/>
                </a:cubicBezTo>
                <a:cubicBezTo>
                  <a:pt x="2248355" y="385649"/>
                  <a:pt x="2228850" y="385233"/>
                  <a:pt x="2209800" y="387350"/>
                </a:cubicBezTo>
                <a:cubicBezTo>
                  <a:pt x="2110566" y="420428"/>
                  <a:pt x="2266015" y="371023"/>
                  <a:pt x="1955800" y="387350"/>
                </a:cubicBezTo>
                <a:cubicBezTo>
                  <a:pt x="1949116" y="387702"/>
                  <a:pt x="1951567" y="400050"/>
                  <a:pt x="1949450" y="406400"/>
                </a:cubicBezTo>
                <a:cubicBezTo>
                  <a:pt x="1969890" y="467721"/>
                  <a:pt x="1937113" y="372383"/>
                  <a:pt x="1968500" y="450850"/>
                </a:cubicBezTo>
                <a:cubicBezTo>
                  <a:pt x="1973472" y="463279"/>
                  <a:pt x="1981200" y="488950"/>
                  <a:pt x="1981200" y="488950"/>
                </a:cubicBezTo>
                <a:cubicBezTo>
                  <a:pt x="1979083" y="495300"/>
                  <a:pt x="1979583" y="503267"/>
                  <a:pt x="1974850" y="508000"/>
                </a:cubicBezTo>
                <a:cubicBezTo>
                  <a:pt x="1964057" y="518793"/>
                  <a:pt x="1936750" y="533400"/>
                  <a:pt x="1936750" y="533400"/>
                </a:cubicBezTo>
                <a:cubicBezTo>
                  <a:pt x="1919062" y="586465"/>
                  <a:pt x="1935007" y="518209"/>
                  <a:pt x="1949450" y="565150"/>
                </a:cubicBezTo>
                <a:cubicBezTo>
                  <a:pt x="1956326" y="587495"/>
                  <a:pt x="1952494" y="611856"/>
                  <a:pt x="1955800" y="635000"/>
                </a:cubicBezTo>
                <a:cubicBezTo>
                  <a:pt x="1956747" y="641626"/>
                  <a:pt x="1957969" y="648823"/>
                  <a:pt x="1962150" y="654050"/>
                </a:cubicBezTo>
                <a:cubicBezTo>
                  <a:pt x="1966918" y="660009"/>
                  <a:pt x="1974850" y="662517"/>
                  <a:pt x="1981200" y="666750"/>
                </a:cubicBezTo>
                <a:cubicBezTo>
                  <a:pt x="2001326" y="696939"/>
                  <a:pt x="1986660" y="683387"/>
                  <a:pt x="2032000" y="698500"/>
                </a:cubicBezTo>
                <a:lnTo>
                  <a:pt x="2051050" y="704850"/>
                </a:lnTo>
                <a:cubicBezTo>
                  <a:pt x="2053520" y="714729"/>
                  <a:pt x="2057571" y="743035"/>
                  <a:pt x="2070100" y="749300"/>
                </a:cubicBezTo>
                <a:cubicBezTo>
                  <a:pt x="2081616" y="755058"/>
                  <a:pt x="2095500" y="753533"/>
                  <a:pt x="2108200" y="755650"/>
                </a:cubicBezTo>
                <a:cubicBezTo>
                  <a:pt x="2114550" y="762000"/>
                  <a:pt x="2127250" y="765720"/>
                  <a:pt x="2127250" y="774700"/>
                </a:cubicBezTo>
                <a:cubicBezTo>
                  <a:pt x="2127250" y="783680"/>
                  <a:pt x="2115672" y="788769"/>
                  <a:pt x="2108200" y="793750"/>
                </a:cubicBezTo>
                <a:cubicBezTo>
                  <a:pt x="2102734" y="797394"/>
                  <a:pt x="2067137" y="805603"/>
                  <a:pt x="2063750" y="806450"/>
                </a:cubicBezTo>
                <a:cubicBezTo>
                  <a:pt x="2046371" y="818036"/>
                  <a:pt x="2040912" y="818147"/>
                  <a:pt x="2032000" y="838200"/>
                </a:cubicBezTo>
                <a:cubicBezTo>
                  <a:pt x="2026563" y="850433"/>
                  <a:pt x="2019300" y="876300"/>
                  <a:pt x="2019300" y="876300"/>
                </a:cubicBezTo>
                <a:cubicBezTo>
                  <a:pt x="2021417" y="895350"/>
                  <a:pt x="2022499" y="914544"/>
                  <a:pt x="2025650" y="933450"/>
                </a:cubicBezTo>
                <a:cubicBezTo>
                  <a:pt x="2031615" y="969242"/>
                  <a:pt x="2055267" y="956767"/>
                  <a:pt x="2025650" y="1016000"/>
                </a:cubicBezTo>
                <a:cubicBezTo>
                  <a:pt x="2018824" y="1029652"/>
                  <a:pt x="2000250" y="1032933"/>
                  <a:pt x="1987550" y="1041400"/>
                </a:cubicBezTo>
                <a:cubicBezTo>
                  <a:pt x="1962931" y="1057813"/>
                  <a:pt x="1975740" y="1051687"/>
                  <a:pt x="1949450" y="1060450"/>
                </a:cubicBezTo>
                <a:cubicBezTo>
                  <a:pt x="1926292" y="1129925"/>
                  <a:pt x="1965082" y="1026548"/>
                  <a:pt x="1924050" y="1092200"/>
                </a:cubicBezTo>
                <a:cubicBezTo>
                  <a:pt x="1889868" y="1146892"/>
                  <a:pt x="1943329" y="1125732"/>
                  <a:pt x="1866900" y="1136650"/>
                </a:cubicBezTo>
                <a:cubicBezTo>
                  <a:pt x="1835150" y="1157817"/>
                  <a:pt x="1852083" y="1143000"/>
                  <a:pt x="1822450" y="1187450"/>
                </a:cubicBezTo>
                <a:cubicBezTo>
                  <a:pt x="1818217" y="1193800"/>
                  <a:pt x="1812163" y="1199260"/>
                  <a:pt x="1809750" y="1206500"/>
                </a:cubicBezTo>
                <a:cubicBezTo>
                  <a:pt x="1805517" y="1219200"/>
                  <a:pt x="1804476" y="1233461"/>
                  <a:pt x="1797050" y="1244600"/>
                </a:cubicBezTo>
                <a:cubicBezTo>
                  <a:pt x="1792817" y="1250950"/>
                  <a:pt x="1787763" y="1256824"/>
                  <a:pt x="1784350" y="1263650"/>
                </a:cubicBezTo>
                <a:cubicBezTo>
                  <a:pt x="1781357" y="1269637"/>
                  <a:pt x="1781713" y="1277131"/>
                  <a:pt x="1778000" y="1282700"/>
                </a:cubicBezTo>
                <a:cubicBezTo>
                  <a:pt x="1768221" y="1297368"/>
                  <a:pt x="1753957" y="1305079"/>
                  <a:pt x="1739900" y="1314450"/>
                </a:cubicBezTo>
                <a:cubicBezTo>
                  <a:pt x="1735667" y="1320800"/>
                  <a:pt x="1732596" y="1328104"/>
                  <a:pt x="1727200" y="1333500"/>
                </a:cubicBezTo>
                <a:cubicBezTo>
                  <a:pt x="1705976" y="1354724"/>
                  <a:pt x="1671577" y="1355053"/>
                  <a:pt x="1644650" y="1358900"/>
                </a:cubicBezTo>
                <a:cubicBezTo>
                  <a:pt x="1638300" y="1363133"/>
                  <a:pt x="1630368" y="1365641"/>
                  <a:pt x="1625600" y="1371600"/>
                </a:cubicBezTo>
                <a:cubicBezTo>
                  <a:pt x="1621419" y="1376827"/>
                  <a:pt x="1621011" y="1384192"/>
                  <a:pt x="1619250" y="1390650"/>
                </a:cubicBezTo>
                <a:cubicBezTo>
                  <a:pt x="1614657" y="1407489"/>
                  <a:pt x="1612070" y="1424891"/>
                  <a:pt x="1606550" y="1441450"/>
                </a:cubicBezTo>
                <a:cubicBezTo>
                  <a:pt x="1604433" y="1447800"/>
                  <a:pt x="1603193" y="1454513"/>
                  <a:pt x="1600200" y="1460500"/>
                </a:cubicBezTo>
                <a:cubicBezTo>
                  <a:pt x="1596787" y="1467326"/>
                  <a:pt x="1593459" y="1474782"/>
                  <a:pt x="1587500" y="1479550"/>
                </a:cubicBezTo>
                <a:cubicBezTo>
                  <a:pt x="1582273" y="1483731"/>
                  <a:pt x="1574800" y="1483783"/>
                  <a:pt x="1568450" y="1485900"/>
                </a:cubicBezTo>
                <a:lnTo>
                  <a:pt x="1460500" y="1479550"/>
                </a:lnTo>
                <a:cubicBezTo>
                  <a:pt x="1446020" y="1474723"/>
                  <a:pt x="1449908" y="1445152"/>
                  <a:pt x="1435100" y="1441450"/>
                </a:cubicBezTo>
                <a:lnTo>
                  <a:pt x="1409700" y="1435100"/>
                </a:lnTo>
                <a:cubicBezTo>
                  <a:pt x="1405467" y="1441450"/>
                  <a:pt x="1402396" y="1448754"/>
                  <a:pt x="1397000" y="1454150"/>
                </a:cubicBezTo>
                <a:cubicBezTo>
                  <a:pt x="1391604" y="1459546"/>
                  <a:pt x="1382718" y="1460891"/>
                  <a:pt x="1377950" y="1466850"/>
                </a:cubicBezTo>
                <a:cubicBezTo>
                  <a:pt x="1373769" y="1472077"/>
                  <a:pt x="1374851" y="1480049"/>
                  <a:pt x="1371600" y="1485900"/>
                </a:cubicBezTo>
                <a:cubicBezTo>
                  <a:pt x="1343386" y="1536685"/>
                  <a:pt x="1351515" y="1507366"/>
                  <a:pt x="1333500" y="1549400"/>
                </a:cubicBezTo>
                <a:cubicBezTo>
                  <a:pt x="1330863" y="1555552"/>
                  <a:pt x="1331331" y="1563223"/>
                  <a:pt x="1327150" y="1568450"/>
                </a:cubicBezTo>
                <a:cubicBezTo>
                  <a:pt x="1322382" y="1574409"/>
                  <a:pt x="1314450" y="1576917"/>
                  <a:pt x="1308100" y="1581150"/>
                </a:cubicBezTo>
                <a:lnTo>
                  <a:pt x="1295400" y="1619250"/>
                </a:lnTo>
                <a:lnTo>
                  <a:pt x="1289050" y="1638300"/>
                </a:lnTo>
                <a:cubicBezTo>
                  <a:pt x="1291167" y="1644650"/>
                  <a:pt x="1291219" y="1652123"/>
                  <a:pt x="1295400" y="1657350"/>
                </a:cubicBezTo>
                <a:cubicBezTo>
                  <a:pt x="1304352" y="1668541"/>
                  <a:pt x="1320951" y="1672217"/>
                  <a:pt x="1333500" y="1676400"/>
                </a:cubicBezTo>
                <a:cubicBezTo>
                  <a:pt x="1378882" y="1744473"/>
                  <a:pt x="1308208" y="1641161"/>
                  <a:pt x="1365250" y="1714500"/>
                </a:cubicBezTo>
                <a:cubicBezTo>
                  <a:pt x="1374621" y="1726548"/>
                  <a:pt x="1390650" y="1752600"/>
                  <a:pt x="1390650" y="1752600"/>
                </a:cubicBezTo>
                <a:cubicBezTo>
                  <a:pt x="1390687" y="1753011"/>
                  <a:pt x="1383205" y="1836026"/>
                  <a:pt x="1416050" y="1841500"/>
                </a:cubicBezTo>
                <a:cubicBezTo>
                  <a:pt x="1423578" y="1842755"/>
                  <a:pt x="1428750" y="1833033"/>
                  <a:pt x="1435100" y="1828800"/>
                </a:cubicBezTo>
                <a:cubicBezTo>
                  <a:pt x="1439333" y="1835150"/>
                  <a:pt x="1444794" y="1840835"/>
                  <a:pt x="1447800" y="1847850"/>
                </a:cubicBezTo>
                <a:cubicBezTo>
                  <a:pt x="1458449" y="1872698"/>
                  <a:pt x="1449776" y="1885739"/>
                  <a:pt x="1466850" y="1911350"/>
                </a:cubicBezTo>
                <a:cubicBezTo>
                  <a:pt x="1471083" y="1917700"/>
                  <a:pt x="1476450" y="1923426"/>
                  <a:pt x="1479550" y="1930400"/>
                </a:cubicBezTo>
                <a:cubicBezTo>
                  <a:pt x="1484987" y="1942633"/>
                  <a:pt x="1488017" y="1955800"/>
                  <a:pt x="1492250" y="1968500"/>
                </a:cubicBezTo>
                <a:cubicBezTo>
                  <a:pt x="1501360" y="1995829"/>
                  <a:pt x="1496977" y="1981056"/>
                  <a:pt x="1504950" y="2012950"/>
                </a:cubicBezTo>
                <a:cubicBezTo>
                  <a:pt x="1498600" y="2017183"/>
                  <a:pt x="1492874" y="2022550"/>
                  <a:pt x="1485900" y="2025650"/>
                </a:cubicBezTo>
                <a:cubicBezTo>
                  <a:pt x="1473667" y="2031087"/>
                  <a:pt x="1447800" y="2038350"/>
                  <a:pt x="1447800" y="2038350"/>
                </a:cubicBezTo>
                <a:cubicBezTo>
                  <a:pt x="1430867" y="2036233"/>
                  <a:pt x="1413464" y="2036490"/>
                  <a:pt x="1397000" y="2032000"/>
                </a:cubicBezTo>
                <a:cubicBezTo>
                  <a:pt x="1389637" y="2029992"/>
                  <a:pt x="1385544" y="2020059"/>
                  <a:pt x="1377950" y="2019300"/>
                </a:cubicBezTo>
                <a:cubicBezTo>
                  <a:pt x="1363057" y="2017811"/>
                  <a:pt x="1348445" y="2024842"/>
                  <a:pt x="1333500" y="2025650"/>
                </a:cubicBezTo>
                <a:cubicBezTo>
                  <a:pt x="1270057" y="2029079"/>
                  <a:pt x="1206500" y="2029883"/>
                  <a:pt x="1143000" y="2032000"/>
                </a:cubicBezTo>
                <a:cubicBezTo>
                  <a:pt x="1136636" y="2051093"/>
                  <a:pt x="1137627" y="2053687"/>
                  <a:pt x="1123950" y="2070100"/>
                </a:cubicBezTo>
                <a:cubicBezTo>
                  <a:pt x="1118201" y="2076999"/>
                  <a:pt x="1113238" y="2085815"/>
                  <a:pt x="1104900" y="2089150"/>
                </a:cubicBezTo>
                <a:cubicBezTo>
                  <a:pt x="1091003" y="2094709"/>
                  <a:pt x="1075267" y="2093383"/>
                  <a:pt x="1060450" y="2095500"/>
                </a:cubicBezTo>
                <a:cubicBezTo>
                  <a:pt x="1058333" y="2101850"/>
                  <a:pt x="1055723" y="2108056"/>
                  <a:pt x="1054100" y="2114550"/>
                </a:cubicBezTo>
                <a:cubicBezTo>
                  <a:pt x="1051482" y="2125021"/>
                  <a:pt x="1055382" y="2138668"/>
                  <a:pt x="1047750" y="2146300"/>
                </a:cubicBezTo>
                <a:cubicBezTo>
                  <a:pt x="1042543" y="2151507"/>
                  <a:pt x="1010231" y="2127734"/>
                  <a:pt x="1009650" y="2127250"/>
                </a:cubicBezTo>
                <a:cubicBezTo>
                  <a:pt x="972864" y="2096595"/>
                  <a:pt x="1011411" y="2111173"/>
                  <a:pt x="946150" y="2101850"/>
                </a:cubicBezTo>
                <a:cubicBezTo>
                  <a:pt x="939800" y="2095500"/>
                  <a:pt x="931461" y="2090650"/>
                  <a:pt x="927100" y="2082800"/>
                </a:cubicBezTo>
                <a:cubicBezTo>
                  <a:pt x="920599" y="2071098"/>
                  <a:pt x="914400" y="2044700"/>
                  <a:pt x="914400" y="2044700"/>
                </a:cubicBezTo>
                <a:cubicBezTo>
                  <a:pt x="916517" y="2038350"/>
                  <a:pt x="920750" y="2032343"/>
                  <a:pt x="920750" y="2025650"/>
                </a:cubicBezTo>
                <a:cubicBezTo>
                  <a:pt x="920750" y="1991783"/>
                  <a:pt x="917832" y="1978282"/>
                  <a:pt x="895350" y="1955800"/>
                </a:cubicBezTo>
                <a:cubicBezTo>
                  <a:pt x="889954" y="1950404"/>
                  <a:pt x="882650" y="1947333"/>
                  <a:pt x="876300" y="1943100"/>
                </a:cubicBezTo>
                <a:cubicBezTo>
                  <a:pt x="874183" y="1936750"/>
                  <a:pt x="871147" y="1930636"/>
                  <a:pt x="869950" y="1924050"/>
                </a:cubicBezTo>
                <a:cubicBezTo>
                  <a:pt x="866897" y="1907260"/>
                  <a:pt x="869938" y="1889095"/>
                  <a:pt x="863600" y="1873250"/>
                </a:cubicBezTo>
                <a:cubicBezTo>
                  <a:pt x="860766" y="1866164"/>
                  <a:pt x="850900" y="1864783"/>
                  <a:pt x="844550" y="1860550"/>
                </a:cubicBezTo>
                <a:cubicBezTo>
                  <a:pt x="817033" y="1862667"/>
                  <a:pt x="789385" y="1863477"/>
                  <a:pt x="762000" y="1866900"/>
                </a:cubicBezTo>
                <a:cubicBezTo>
                  <a:pt x="755358" y="1867730"/>
                  <a:pt x="749598" y="1872468"/>
                  <a:pt x="742950" y="1873250"/>
                </a:cubicBezTo>
                <a:cubicBezTo>
                  <a:pt x="713445" y="1876721"/>
                  <a:pt x="683683" y="1877483"/>
                  <a:pt x="654050" y="1879600"/>
                </a:cubicBezTo>
                <a:cubicBezTo>
                  <a:pt x="643467" y="1881717"/>
                  <a:pt x="633093" y="1885950"/>
                  <a:pt x="622300" y="1885950"/>
                </a:cubicBezTo>
                <a:cubicBezTo>
                  <a:pt x="585731" y="1885950"/>
                  <a:pt x="570425" y="1880919"/>
                  <a:pt x="539750" y="1873250"/>
                </a:cubicBezTo>
                <a:cubicBezTo>
                  <a:pt x="495147" y="1843515"/>
                  <a:pt x="535813" y="1864994"/>
                  <a:pt x="527050" y="1879600"/>
                </a:cubicBezTo>
                <a:cubicBezTo>
                  <a:pt x="522180" y="1887717"/>
                  <a:pt x="510717" y="1889580"/>
                  <a:pt x="501650" y="1892300"/>
                </a:cubicBezTo>
                <a:cubicBezTo>
                  <a:pt x="489318" y="1896000"/>
                  <a:pt x="476218" y="1896347"/>
                  <a:pt x="463550" y="1898650"/>
                </a:cubicBezTo>
                <a:cubicBezTo>
                  <a:pt x="452931" y="1900581"/>
                  <a:pt x="442213" y="1902160"/>
                  <a:pt x="431800" y="1905000"/>
                </a:cubicBezTo>
                <a:cubicBezTo>
                  <a:pt x="418885" y="1908522"/>
                  <a:pt x="393700" y="1917700"/>
                  <a:pt x="393700" y="1917700"/>
                </a:cubicBezTo>
                <a:cubicBezTo>
                  <a:pt x="370417" y="1915583"/>
                  <a:pt x="346279" y="1917947"/>
                  <a:pt x="323850" y="1911350"/>
                </a:cubicBezTo>
                <a:cubicBezTo>
                  <a:pt x="309207" y="1907043"/>
                  <a:pt x="300230" y="1890777"/>
                  <a:pt x="285750" y="1885950"/>
                </a:cubicBezTo>
                <a:lnTo>
                  <a:pt x="266700" y="1879600"/>
                </a:lnTo>
                <a:cubicBezTo>
                  <a:pt x="247269" y="1884458"/>
                  <a:pt x="236868" y="1884032"/>
                  <a:pt x="222250" y="1898650"/>
                </a:cubicBezTo>
                <a:cubicBezTo>
                  <a:pt x="216854" y="1904046"/>
                  <a:pt x="213783" y="1911350"/>
                  <a:pt x="209550" y="1917700"/>
                </a:cubicBezTo>
                <a:cubicBezTo>
                  <a:pt x="186267" y="1915583"/>
                  <a:pt x="149022" y="1932790"/>
                  <a:pt x="139700" y="1911350"/>
                </a:cubicBezTo>
                <a:cubicBezTo>
                  <a:pt x="121113" y="1868601"/>
                  <a:pt x="142333" y="1818116"/>
                  <a:pt x="146050" y="1771650"/>
                </a:cubicBezTo>
                <a:cubicBezTo>
                  <a:pt x="146584" y="1764978"/>
                  <a:pt x="149407" y="1758587"/>
                  <a:pt x="152400" y="1752600"/>
                </a:cubicBezTo>
                <a:cubicBezTo>
                  <a:pt x="155813" y="1745774"/>
                  <a:pt x="158628" y="1737595"/>
                  <a:pt x="165100" y="1733550"/>
                </a:cubicBezTo>
                <a:cubicBezTo>
                  <a:pt x="183264" y="1722198"/>
                  <a:pt x="214401" y="1719637"/>
                  <a:pt x="234950" y="1714500"/>
                </a:cubicBezTo>
                <a:cubicBezTo>
                  <a:pt x="255982" y="1709242"/>
                  <a:pt x="254426" y="1707866"/>
                  <a:pt x="273050" y="1695450"/>
                </a:cubicBezTo>
                <a:cubicBezTo>
                  <a:pt x="275167" y="1689100"/>
                  <a:pt x="281886" y="1682615"/>
                  <a:pt x="279400" y="1676400"/>
                </a:cubicBezTo>
                <a:cubicBezTo>
                  <a:pt x="276566" y="1669314"/>
                  <a:pt x="252866" y="1665197"/>
                  <a:pt x="260350" y="1663700"/>
                </a:cubicBezTo>
                <a:cubicBezTo>
                  <a:pt x="277084" y="1660353"/>
                  <a:pt x="294217" y="1667933"/>
                  <a:pt x="311150" y="1670050"/>
                </a:cubicBezTo>
                <a:cubicBezTo>
                  <a:pt x="330200" y="1665817"/>
                  <a:pt x="353062" y="1669541"/>
                  <a:pt x="368300" y="1657350"/>
                </a:cubicBezTo>
                <a:cubicBezTo>
                  <a:pt x="379502" y="1648388"/>
                  <a:pt x="373691" y="1580961"/>
                  <a:pt x="368300" y="1574800"/>
                </a:cubicBezTo>
                <a:cubicBezTo>
                  <a:pt x="359822" y="1565110"/>
                  <a:pt x="342900" y="1570567"/>
                  <a:pt x="330200" y="1568450"/>
                </a:cubicBezTo>
                <a:cubicBezTo>
                  <a:pt x="323850" y="1564217"/>
                  <a:pt x="315918" y="1561709"/>
                  <a:pt x="311150" y="1555750"/>
                </a:cubicBezTo>
                <a:cubicBezTo>
                  <a:pt x="306969" y="1550523"/>
                  <a:pt x="305435" y="1543363"/>
                  <a:pt x="304800" y="1536700"/>
                </a:cubicBezTo>
                <a:cubicBezTo>
                  <a:pt x="301182" y="1498713"/>
                  <a:pt x="311056" y="1458416"/>
                  <a:pt x="298450" y="1422400"/>
                </a:cubicBezTo>
                <a:cubicBezTo>
                  <a:pt x="294028" y="1409765"/>
                  <a:pt x="273682" y="1410912"/>
                  <a:pt x="260350" y="1409700"/>
                </a:cubicBezTo>
                <a:lnTo>
                  <a:pt x="190500" y="1403350"/>
                </a:lnTo>
                <a:cubicBezTo>
                  <a:pt x="145204" y="1388251"/>
                  <a:pt x="199966" y="1409661"/>
                  <a:pt x="152400" y="1377950"/>
                </a:cubicBezTo>
                <a:cubicBezTo>
                  <a:pt x="95122" y="1339765"/>
                  <a:pt x="174251" y="1408859"/>
                  <a:pt x="114300" y="1358900"/>
                </a:cubicBezTo>
                <a:cubicBezTo>
                  <a:pt x="99128" y="1346256"/>
                  <a:pt x="75296" y="1318089"/>
                  <a:pt x="69850" y="1301750"/>
                </a:cubicBezTo>
                <a:cubicBezTo>
                  <a:pt x="67733" y="1295400"/>
                  <a:pt x="66751" y="1288551"/>
                  <a:pt x="63500" y="1282700"/>
                </a:cubicBezTo>
                <a:cubicBezTo>
                  <a:pt x="56087" y="1269357"/>
                  <a:pt x="42927" y="1259080"/>
                  <a:pt x="38100" y="1244600"/>
                </a:cubicBezTo>
                <a:cubicBezTo>
                  <a:pt x="33867" y="1231900"/>
                  <a:pt x="32826" y="1217639"/>
                  <a:pt x="25400" y="1206500"/>
                </a:cubicBezTo>
                <a:lnTo>
                  <a:pt x="0" y="1168400"/>
                </a:lnTo>
                <a:cubicBezTo>
                  <a:pt x="2117" y="1162050"/>
                  <a:pt x="781" y="1153063"/>
                  <a:pt x="6350" y="1149350"/>
                </a:cubicBezTo>
                <a:cubicBezTo>
                  <a:pt x="15330" y="1143363"/>
                  <a:pt x="27517" y="1138767"/>
                  <a:pt x="31750" y="1136650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0561" y="3512420"/>
            <a:ext cx="2037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08557" y="3737131"/>
            <a:ext cx="214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t="1119" r="1549" b="11063"/>
          <a:stretch/>
        </p:blipFill>
        <p:spPr>
          <a:xfrm>
            <a:off x="2108370" y="960786"/>
            <a:ext cx="7180834" cy="5897214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2323929" y="1337970"/>
            <a:ext cx="3111295" cy="2392842"/>
          </a:xfrm>
          <a:custGeom>
            <a:avLst/>
            <a:gdLst>
              <a:gd name="connsiteX0" fmla="*/ 0 w 2365828"/>
              <a:gd name="connsiteY0" fmla="*/ 1001486 h 1857829"/>
              <a:gd name="connsiteX1" fmla="*/ 174171 w 2365828"/>
              <a:gd name="connsiteY1" fmla="*/ 1059543 h 1857829"/>
              <a:gd name="connsiteX2" fmla="*/ 391886 w 2365828"/>
              <a:gd name="connsiteY2" fmla="*/ 1030514 h 1857829"/>
              <a:gd name="connsiteX3" fmla="*/ 566057 w 2365828"/>
              <a:gd name="connsiteY3" fmla="*/ 1030514 h 1857829"/>
              <a:gd name="connsiteX4" fmla="*/ 754743 w 2365828"/>
              <a:gd name="connsiteY4" fmla="*/ 986972 h 1857829"/>
              <a:gd name="connsiteX5" fmla="*/ 783771 w 2365828"/>
              <a:gd name="connsiteY5" fmla="*/ 899886 h 1857829"/>
              <a:gd name="connsiteX6" fmla="*/ 812800 w 2365828"/>
              <a:gd name="connsiteY6" fmla="*/ 827314 h 1857829"/>
              <a:gd name="connsiteX7" fmla="*/ 841828 w 2365828"/>
              <a:gd name="connsiteY7" fmla="*/ 783772 h 1857829"/>
              <a:gd name="connsiteX8" fmla="*/ 914400 w 2365828"/>
              <a:gd name="connsiteY8" fmla="*/ 812800 h 1857829"/>
              <a:gd name="connsiteX9" fmla="*/ 986971 w 2365828"/>
              <a:gd name="connsiteY9" fmla="*/ 769257 h 1857829"/>
              <a:gd name="connsiteX10" fmla="*/ 1074057 w 2365828"/>
              <a:gd name="connsiteY10" fmla="*/ 754743 h 1857829"/>
              <a:gd name="connsiteX11" fmla="*/ 1175657 w 2365828"/>
              <a:gd name="connsiteY11" fmla="*/ 740229 h 1857829"/>
              <a:gd name="connsiteX12" fmla="*/ 1219200 w 2365828"/>
              <a:gd name="connsiteY12" fmla="*/ 740229 h 1857829"/>
              <a:gd name="connsiteX13" fmla="*/ 1248228 w 2365828"/>
              <a:gd name="connsiteY13" fmla="*/ 609600 h 1857829"/>
              <a:gd name="connsiteX14" fmla="*/ 1248228 w 2365828"/>
              <a:gd name="connsiteY14" fmla="*/ 566057 h 1857829"/>
              <a:gd name="connsiteX15" fmla="*/ 1378857 w 2365828"/>
              <a:gd name="connsiteY15" fmla="*/ 522514 h 1857829"/>
              <a:gd name="connsiteX16" fmla="*/ 1335314 w 2365828"/>
              <a:gd name="connsiteY16" fmla="*/ 464457 h 1857829"/>
              <a:gd name="connsiteX17" fmla="*/ 1349828 w 2365828"/>
              <a:gd name="connsiteY17" fmla="*/ 420914 h 1857829"/>
              <a:gd name="connsiteX18" fmla="*/ 1451428 w 2365828"/>
              <a:gd name="connsiteY18" fmla="*/ 449943 h 1857829"/>
              <a:gd name="connsiteX19" fmla="*/ 1524000 w 2365828"/>
              <a:gd name="connsiteY19" fmla="*/ 435429 h 1857829"/>
              <a:gd name="connsiteX20" fmla="*/ 1509486 w 2365828"/>
              <a:gd name="connsiteY20" fmla="*/ 362857 h 1857829"/>
              <a:gd name="connsiteX21" fmla="*/ 1524000 w 2365828"/>
              <a:gd name="connsiteY21" fmla="*/ 319314 h 1857829"/>
              <a:gd name="connsiteX22" fmla="*/ 1567543 w 2365828"/>
              <a:gd name="connsiteY22" fmla="*/ 275772 h 1857829"/>
              <a:gd name="connsiteX23" fmla="*/ 1524000 w 2365828"/>
              <a:gd name="connsiteY23" fmla="*/ 188686 h 1857829"/>
              <a:gd name="connsiteX24" fmla="*/ 1567543 w 2365828"/>
              <a:gd name="connsiteY24" fmla="*/ 116114 h 1857829"/>
              <a:gd name="connsiteX25" fmla="*/ 1727200 w 2365828"/>
              <a:gd name="connsiteY25" fmla="*/ 43543 h 1857829"/>
              <a:gd name="connsiteX26" fmla="*/ 1828800 w 2365828"/>
              <a:gd name="connsiteY26" fmla="*/ 72572 h 1857829"/>
              <a:gd name="connsiteX27" fmla="*/ 1901371 w 2365828"/>
              <a:gd name="connsiteY27" fmla="*/ 0 h 1857829"/>
              <a:gd name="connsiteX28" fmla="*/ 2075543 w 2365828"/>
              <a:gd name="connsiteY28" fmla="*/ 29029 h 1857829"/>
              <a:gd name="connsiteX29" fmla="*/ 2206171 w 2365828"/>
              <a:gd name="connsiteY29" fmla="*/ 72572 h 1857829"/>
              <a:gd name="connsiteX30" fmla="*/ 2220686 w 2365828"/>
              <a:gd name="connsiteY30" fmla="*/ 174172 h 1857829"/>
              <a:gd name="connsiteX31" fmla="*/ 2351314 w 2365828"/>
              <a:gd name="connsiteY31" fmla="*/ 203200 h 1857829"/>
              <a:gd name="connsiteX32" fmla="*/ 2351314 w 2365828"/>
              <a:gd name="connsiteY32" fmla="*/ 203200 h 1857829"/>
              <a:gd name="connsiteX33" fmla="*/ 2365828 w 2365828"/>
              <a:gd name="connsiteY33" fmla="*/ 275772 h 1857829"/>
              <a:gd name="connsiteX34" fmla="*/ 2133600 w 2365828"/>
              <a:gd name="connsiteY34" fmla="*/ 362857 h 1857829"/>
              <a:gd name="connsiteX35" fmla="*/ 2032000 w 2365828"/>
              <a:gd name="connsiteY35" fmla="*/ 319314 h 1857829"/>
              <a:gd name="connsiteX36" fmla="*/ 1973943 w 2365828"/>
              <a:gd name="connsiteY36" fmla="*/ 333829 h 1857829"/>
              <a:gd name="connsiteX37" fmla="*/ 1930400 w 2365828"/>
              <a:gd name="connsiteY37" fmla="*/ 362857 h 1857829"/>
              <a:gd name="connsiteX38" fmla="*/ 1959428 w 2365828"/>
              <a:gd name="connsiteY38" fmla="*/ 449943 h 1857829"/>
              <a:gd name="connsiteX39" fmla="*/ 1915886 w 2365828"/>
              <a:gd name="connsiteY39" fmla="*/ 537029 h 1857829"/>
              <a:gd name="connsiteX40" fmla="*/ 1959428 w 2365828"/>
              <a:gd name="connsiteY40" fmla="*/ 595086 h 1857829"/>
              <a:gd name="connsiteX41" fmla="*/ 2032000 w 2365828"/>
              <a:gd name="connsiteY41" fmla="*/ 638629 h 1857829"/>
              <a:gd name="connsiteX42" fmla="*/ 2075543 w 2365828"/>
              <a:gd name="connsiteY42" fmla="*/ 682172 h 1857829"/>
              <a:gd name="connsiteX43" fmla="*/ 2133600 w 2365828"/>
              <a:gd name="connsiteY43" fmla="*/ 682172 h 1857829"/>
              <a:gd name="connsiteX44" fmla="*/ 2017486 w 2365828"/>
              <a:gd name="connsiteY44" fmla="*/ 711200 h 1857829"/>
              <a:gd name="connsiteX45" fmla="*/ 2002971 w 2365828"/>
              <a:gd name="connsiteY45" fmla="*/ 740229 h 1857829"/>
              <a:gd name="connsiteX46" fmla="*/ 1930400 w 2365828"/>
              <a:gd name="connsiteY46" fmla="*/ 899886 h 1857829"/>
              <a:gd name="connsiteX47" fmla="*/ 1915886 w 2365828"/>
              <a:gd name="connsiteY47" fmla="*/ 972457 h 1857829"/>
              <a:gd name="connsiteX48" fmla="*/ 1828800 w 2365828"/>
              <a:gd name="connsiteY48" fmla="*/ 1016000 h 1857829"/>
              <a:gd name="connsiteX49" fmla="*/ 1799771 w 2365828"/>
              <a:gd name="connsiteY49" fmla="*/ 1088572 h 1857829"/>
              <a:gd name="connsiteX50" fmla="*/ 1741714 w 2365828"/>
              <a:gd name="connsiteY50" fmla="*/ 1146629 h 1857829"/>
              <a:gd name="connsiteX51" fmla="*/ 1640114 w 2365828"/>
              <a:gd name="connsiteY51" fmla="*/ 1204686 h 1857829"/>
              <a:gd name="connsiteX52" fmla="*/ 1553028 w 2365828"/>
              <a:gd name="connsiteY52" fmla="*/ 1291772 h 1857829"/>
              <a:gd name="connsiteX53" fmla="*/ 1407886 w 2365828"/>
              <a:gd name="connsiteY53" fmla="*/ 1291772 h 1857829"/>
              <a:gd name="connsiteX54" fmla="*/ 1349828 w 2365828"/>
              <a:gd name="connsiteY54" fmla="*/ 1320800 h 1857829"/>
              <a:gd name="connsiteX55" fmla="*/ 1291771 w 2365828"/>
              <a:gd name="connsiteY55" fmla="*/ 1378857 h 1857829"/>
              <a:gd name="connsiteX56" fmla="*/ 1262743 w 2365828"/>
              <a:gd name="connsiteY56" fmla="*/ 1422400 h 1857829"/>
              <a:gd name="connsiteX57" fmla="*/ 1306286 w 2365828"/>
              <a:gd name="connsiteY57" fmla="*/ 1480457 h 1857829"/>
              <a:gd name="connsiteX58" fmla="*/ 1335314 w 2365828"/>
              <a:gd name="connsiteY58" fmla="*/ 1582057 h 1857829"/>
              <a:gd name="connsiteX59" fmla="*/ 1407886 w 2365828"/>
              <a:gd name="connsiteY59" fmla="*/ 1596572 h 1857829"/>
              <a:gd name="connsiteX60" fmla="*/ 1494971 w 2365828"/>
              <a:gd name="connsiteY60" fmla="*/ 1712686 h 1857829"/>
              <a:gd name="connsiteX61" fmla="*/ 1465943 w 2365828"/>
              <a:gd name="connsiteY61" fmla="*/ 1756229 h 1857829"/>
              <a:gd name="connsiteX62" fmla="*/ 1393371 w 2365828"/>
              <a:gd name="connsiteY62" fmla="*/ 1770743 h 1857829"/>
              <a:gd name="connsiteX63" fmla="*/ 1320800 w 2365828"/>
              <a:gd name="connsiteY63" fmla="*/ 1770743 h 1857829"/>
              <a:gd name="connsiteX64" fmla="*/ 1320800 w 2365828"/>
              <a:gd name="connsiteY64" fmla="*/ 1770743 h 1857829"/>
              <a:gd name="connsiteX65" fmla="*/ 1161143 w 2365828"/>
              <a:gd name="connsiteY65" fmla="*/ 1785257 h 1857829"/>
              <a:gd name="connsiteX66" fmla="*/ 1117600 w 2365828"/>
              <a:gd name="connsiteY66" fmla="*/ 1828800 h 1857829"/>
              <a:gd name="connsiteX67" fmla="*/ 1045028 w 2365828"/>
              <a:gd name="connsiteY67" fmla="*/ 1843314 h 1857829"/>
              <a:gd name="connsiteX68" fmla="*/ 1045028 w 2365828"/>
              <a:gd name="connsiteY68" fmla="*/ 1857829 h 1857829"/>
              <a:gd name="connsiteX69" fmla="*/ 957943 w 2365828"/>
              <a:gd name="connsiteY69" fmla="*/ 1828800 h 1857829"/>
              <a:gd name="connsiteX70" fmla="*/ 899886 w 2365828"/>
              <a:gd name="connsiteY70" fmla="*/ 1756229 h 1857829"/>
              <a:gd name="connsiteX71" fmla="*/ 870857 w 2365828"/>
              <a:gd name="connsiteY71" fmla="*/ 1698172 h 1857829"/>
              <a:gd name="connsiteX72" fmla="*/ 827314 w 2365828"/>
              <a:gd name="connsiteY72" fmla="*/ 1654629 h 1857829"/>
              <a:gd name="connsiteX73" fmla="*/ 827314 w 2365828"/>
              <a:gd name="connsiteY73" fmla="*/ 1654629 h 1857829"/>
              <a:gd name="connsiteX74" fmla="*/ 682171 w 2365828"/>
              <a:gd name="connsiteY74" fmla="*/ 1625600 h 1857829"/>
              <a:gd name="connsiteX75" fmla="*/ 682171 w 2365828"/>
              <a:gd name="connsiteY75" fmla="*/ 1625600 h 1857829"/>
              <a:gd name="connsiteX76" fmla="*/ 508000 w 2365828"/>
              <a:gd name="connsiteY76" fmla="*/ 1640114 h 1857829"/>
              <a:gd name="connsiteX77" fmla="*/ 435428 w 2365828"/>
              <a:gd name="connsiteY77" fmla="*/ 1640114 h 1857829"/>
              <a:gd name="connsiteX78" fmla="*/ 406400 w 2365828"/>
              <a:gd name="connsiteY78" fmla="*/ 1669143 h 1857829"/>
              <a:gd name="connsiteX79" fmla="*/ 304800 w 2365828"/>
              <a:gd name="connsiteY79" fmla="*/ 1669143 h 1857829"/>
              <a:gd name="connsiteX80" fmla="*/ 246743 w 2365828"/>
              <a:gd name="connsiteY80" fmla="*/ 1640114 h 1857829"/>
              <a:gd name="connsiteX81" fmla="*/ 188686 w 2365828"/>
              <a:gd name="connsiteY81" fmla="*/ 1669143 h 1857829"/>
              <a:gd name="connsiteX82" fmla="*/ 130628 w 2365828"/>
              <a:gd name="connsiteY82" fmla="*/ 1683657 h 1857829"/>
              <a:gd name="connsiteX83" fmla="*/ 101600 w 2365828"/>
              <a:gd name="connsiteY83" fmla="*/ 1611086 h 1857829"/>
              <a:gd name="connsiteX84" fmla="*/ 174171 w 2365828"/>
              <a:gd name="connsiteY84" fmla="*/ 1494972 h 1857829"/>
              <a:gd name="connsiteX85" fmla="*/ 275771 w 2365828"/>
              <a:gd name="connsiteY85" fmla="*/ 1465943 h 1857829"/>
              <a:gd name="connsiteX86" fmla="*/ 333828 w 2365828"/>
              <a:gd name="connsiteY86" fmla="*/ 1407886 h 1857829"/>
              <a:gd name="connsiteX87" fmla="*/ 290286 w 2365828"/>
              <a:gd name="connsiteY87" fmla="*/ 1349829 h 1857829"/>
              <a:gd name="connsiteX88" fmla="*/ 275771 w 2365828"/>
              <a:gd name="connsiteY88" fmla="*/ 1277257 h 1857829"/>
              <a:gd name="connsiteX89" fmla="*/ 246743 w 2365828"/>
              <a:gd name="connsiteY89" fmla="*/ 1233714 h 1857829"/>
              <a:gd name="connsiteX90" fmla="*/ 145143 w 2365828"/>
              <a:gd name="connsiteY90" fmla="*/ 1233714 h 1857829"/>
              <a:gd name="connsiteX91" fmla="*/ 101600 w 2365828"/>
              <a:gd name="connsiteY91" fmla="*/ 1190172 h 1857829"/>
              <a:gd name="connsiteX92" fmla="*/ 43543 w 2365828"/>
              <a:gd name="connsiteY92" fmla="*/ 1132114 h 1857829"/>
              <a:gd name="connsiteX93" fmla="*/ 0 w 2365828"/>
              <a:gd name="connsiteY93" fmla="*/ 1001486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365828" h="1857829">
                <a:moveTo>
                  <a:pt x="0" y="1001486"/>
                </a:moveTo>
                <a:lnTo>
                  <a:pt x="174171" y="1059543"/>
                </a:lnTo>
                <a:lnTo>
                  <a:pt x="391886" y="1030514"/>
                </a:lnTo>
                <a:lnTo>
                  <a:pt x="566057" y="1030514"/>
                </a:lnTo>
                <a:lnTo>
                  <a:pt x="754743" y="986972"/>
                </a:lnTo>
                <a:lnTo>
                  <a:pt x="783771" y="899886"/>
                </a:lnTo>
                <a:lnTo>
                  <a:pt x="812800" y="827314"/>
                </a:lnTo>
                <a:lnTo>
                  <a:pt x="841828" y="783772"/>
                </a:lnTo>
                <a:lnTo>
                  <a:pt x="914400" y="812800"/>
                </a:lnTo>
                <a:lnTo>
                  <a:pt x="986971" y="769257"/>
                </a:lnTo>
                <a:lnTo>
                  <a:pt x="1074057" y="754743"/>
                </a:lnTo>
                <a:lnTo>
                  <a:pt x="1175657" y="740229"/>
                </a:lnTo>
                <a:lnTo>
                  <a:pt x="1219200" y="740229"/>
                </a:lnTo>
                <a:lnTo>
                  <a:pt x="1248228" y="609600"/>
                </a:lnTo>
                <a:lnTo>
                  <a:pt x="1248228" y="566057"/>
                </a:lnTo>
                <a:lnTo>
                  <a:pt x="1378857" y="522514"/>
                </a:lnTo>
                <a:lnTo>
                  <a:pt x="1335314" y="464457"/>
                </a:lnTo>
                <a:lnTo>
                  <a:pt x="1349828" y="420914"/>
                </a:lnTo>
                <a:lnTo>
                  <a:pt x="1451428" y="449943"/>
                </a:lnTo>
                <a:lnTo>
                  <a:pt x="1524000" y="435429"/>
                </a:lnTo>
                <a:lnTo>
                  <a:pt x="1509486" y="362857"/>
                </a:lnTo>
                <a:lnTo>
                  <a:pt x="1524000" y="319314"/>
                </a:lnTo>
                <a:lnTo>
                  <a:pt x="1567543" y="275772"/>
                </a:lnTo>
                <a:lnTo>
                  <a:pt x="1524000" y="188686"/>
                </a:lnTo>
                <a:lnTo>
                  <a:pt x="1567543" y="116114"/>
                </a:lnTo>
                <a:lnTo>
                  <a:pt x="1727200" y="43543"/>
                </a:lnTo>
                <a:lnTo>
                  <a:pt x="1828800" y="72572"/>
                </a:lnTo>
                <a:lnTo>
                  <a:pt x="1901371" y="0"/>
                </a:lnTo>
                <a:lnTo>
                  <a:pt x="2075543" y="29029"/>
                </a:lnTo>
                <a:lnTo>
                  <a:pt x="2206171" y="72572"/>
                </a:lnTo>
                <a:lnTo>
                  <a:pt x="2220686" y="174172"/>
                </a:lnTo>
                <a:lnTo>
                  <a:pt x="2351314" y="203200"/>
                </a:lnTo>
                <a:lnTo>
                  <a:pt x="2351314" y="203200"/>
                </a:lnTo>
                <a:lnTo>
                  <a:pt x="2365828" y="275772"/>
                </a:lnTo>
                <a:lnTo>
                  <a:pt x="2133600" y="362857"/>
                </a:lnTo>
                <a:lnTo>
                  <a:pt x="2032000" y="319314"/>
                </a:lnTo>
                <a:lnTo>
                  <a:pt x="1973943" y="333829"/>
                </a:lnTo>
                <a:lnTo>
                  <a:pt x="1930400" y="362857"/>
                </a:lnTo>
                <a:lnTo>
                  <a:pt x="1959428" y="449943"/>
                </a:lnTo>
                <a:lnTo>
                  <a:pt x="1915886" y="537029"/>
                </a:lnTo>
                <a:lnTo>
                  <a:pt x="1959428" y="595086"/>
                </a:lnTo>
                <a:lnTo>
                  <a:pt x="2032000" y="638629"/>
                </a:lnTo>
                <a:lnTo>
                  <a:pt x="2075543" y="682172"/>
                </a:lnTo>
                <a:lnTo>
                  <a:pt x="2133600" y="682172"/>
                </a:lnTo>
                <a:lnTo>
                  <a:pt x="2017486" y="711200"/>
                </a:lnTo>
                <a:lnTo>
                  <a:pt x="2002971" y="740229"/>
                </a:lnTo>
                <a:lnTo>
                  <a:pt x="1930400" y="899886"/>
                </a:lnTo>
                <a:lnTo>
                  <a:pt x="1915886" y="972457"/>
                </a:lnTo>
                <a:lnTo>
                  <a:pt x="1828800" y="1016000"/>
                </a:lnTo>
                <a:lnTo>
                  <a:pt x="1799771" y="1088572"/>
                </a:lnTo>
                <a:lnTo>
                  <a:pt x="1741714" y="1146629"/>
                </a:lnTo>
                <a:lnTo>
                  <a:pt x="1640114" y="1204686"/>
                </a:lnTo>
                <a:lnTo>
                  <a:pt x="1553028" y="1291772"/>
                </a:lnTo>
                <a:lnTo>
                  <a:pt x="1407886" y="1291772"/>
                </a:lnTo>
                <a:lnTo>
                  <a:pt x="1349828" y="1320800"/>
                </a:lnTo>
                <a:lnTo>
                  <a:pt x="1291771" y="1378857"/>
                </a:lnTo>
                <a:lnTo>
                  <a:pt x="1262743" y="1422400"/>
                </a:lnTo>
                <a:lnTo>
                  <a:pt x="1306286" y="1480457"/>
                </a:lnTo>
                <a:lnTo>
                  <a:pt x="1335314" y="1582057"/>
                </a:lnTo>
                <a:lnTo>
                  <a:pt x="1407886" y="1596572"/>
                </a:lnTo>
                <a:lnTo>
                  <a:pt x="1494971" y="1712686"/>
                </a:lnTo>
                <a:lnTo>
                  <a:pt x="1465943" y="1756229"/>
                </a:lnTo>
                <a:lnTo>
                  <a:pt x="1393371" y="1770743"/>
                </a:lnTo>
                <a:lnTo>
                  <a:pt x="1320800" y="1770743"/>
                </a:lnTo>
                <a:lnTo>
                  <a:pt x="1320800" y="1770743"/>
                </a:lnTo>
                <a:lnTo>
                  <a:pt x="1161143" y="1785257"/>
                </a:lnTo>
                <a:lnTo>
                  <a:pt x="1117600" y="1828800"/>
                </a:lnTo>
                <a:lnTo>
                  <a:pt x="1045028" y="1843314"/>
                </a:lnTo>
                <a:lnTo>
                  <a:pt x="1045028" y="1857829"/>
                </a:lnTo>
                <a:lnTo>
                  <a:pt x="957943" y="1828800"/>
                </a:lnTo>
                <a:lnTo>
                  <a:pt x="899886" y="1756229"/>
                </a:lnTo>
                <a:lnTo>
                  <a:pt x="870857" y="1698172"/>
                </a:lnTo>
                <a:lnTo>
                  <a:pt x="827314" y="1654629"/>
                </a:lnTo>
                <a:lnTo>
                  <a:pt x="827314" y="1654629"/>
                </a:lnTo>
                <a:lnTo>
                  <a:pt x="682171" y="1625600"/>
                </a:lnTo>
                <a:lnTo>
                  <a:pt x="682171" y="1625600"/>
                </a:lnTo>
                <a:lnTo>
                  <a:pt x="508000" y="1640114"/>
                </a:lnTo>
                <a:lnTo>
                  <a:pt x="435428" y="1640114"/>
                </a:lnTo>
                <a:lnTo>
                  <a:pt x="406400" y="1669143"/>
                </a:lnTo>
                <a:lnTo>
                  <a:pt x="304800" y="1669143"/>
                </a:lnTo>
                <a:lnTo>
                  <a:pt x="246743" y="1640114"/>
                </a:lnTo>
                <a:lnTo>
                  <a:pt x="188686" y="1669143"/>
                </a:lnTo>
                <a:lnTo>
                  <a:pt x="130628" y="1683657"/>
                </a:lnTo>
                <a:lnTo>
                  <a:pt x="101600" y="1611086"/>
                </a:lnTo>
                <a:lnTo>
                  <a:pt x="174171" y="1494972"/>
                </a:lnTo>
                <a:lnTo>
                  <a:pt x="275771" y="1465943"/>
                </a:lnTo>
                <a:lnTo>
                  <a:pt x="333828" y="1407886"/>
                </a:lnTo>
                <a:lnTo>
                  <a:pt x="290286" y="1349829"/>
                </a:lnTo>
                <a:lnTo>
                  <a:pt x="275771" y="1277257"/>
                </a:lnTo>
                <a:lnTo>
                  <a:pt x="246743" y="1233714"/>
                </a:lnTo>
                <a:lnTo>
                  <a:pt x="145143" y="1233714"/>
                </a:lnTo>
                <a:lnTo>
                  <a:pt x="101600" y="1190172"/>
                </a:lnTo>
                <a:lnTo>
                  <a:pt x="43543" y="1132114"/>
                </a:lnTo>
                <a:lnTo>
                  <a:pt x="0" y="100148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9504070">
            <a:off x="2867903" y="2404811"/>
            <a:ext cx="2050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435271" y="3250693"/>
            <a:ext cx="829786" cy="915558"/>
          </a:xfrm>
          <a:custGeom>
            <a:avLst/>
            <a:gdLst>
              <a:gd name="connsiteX0" fmla="*/ 121443 w 676275"/>
              <a:gd name="connsiteY0" fmla="*/ 671513 h 754857"/>
              <a:gd name="connsiteX1" fmla="*/ 123825 w 676275"/>
              <a:gd name="connsiteY1" fmla="*/ 569119 h 754857"/>
              <a:gd name="connsiteX2" fmla="*/ 116681 w 676275"/>
              <a:gd name="connsiteY2" fmla="*/ 547688 h 754857"/>
              <a:gd name="connsiteX3" fmla="*/ 116681 w 676275"/>
              <a:gd name="connsiteY3" fmla="*/ 514350 h 754857"/>
              <a:gd name="connsiteX4" fmla="*/ 119062 w 676275"/>
              <a:gd name="connsiteY4" fmla="*/ 483394 h 754857"/>
              <a:gd name="connsiteX5" fmla="*/ 109537 w 676275"/>
              <a:gd name="connsiteY5" fmla="*/ 461963 h 754857"/>
              <a:gd name="connsiteX6" fmla="*/ 95250 w 676275"/>
              <a:gd name="connsiteY6" fmla="*/ 438150 h 754857"/>
              <a:gd name="connsiteX7" fmla="*/ 90487 w 676275"/>
              <a:gd name="connsiteY7" fmla="*/ 421482 h 754857"/>
              <a:gd name="connsiteX8" fmla="*/ 109537 w 676275"/>
              <a:gd name="connsiteY8" fmla="*/ 419100 h 754857"/>
              <a:gd name="connsiteX9" fmla="*/ 111918 w 676275"/>
              <a:gd name="connsiteY9" fmla="*/ 400050 h 754857"/>
              <a:gd name="connsiteX10" fmla="*/ 100012 w 676275"/>
              <a:gd name="connsiteY10" fmla="*/ 369094 h 754857"/>
              <a:gd name="connsiteX11" fmla="*/ 69056 w 676275"/>
              <a:gd name="connsiteY11" fmla="*/ 335757 h 754857"/>
              <a:gd name="connsiteX12" fmla="*/ 50006 w 676275"/>
              <a:gd name="connsiteY12" fmla="*/ 316707 h 754857"/>
              <a:gd name="connsiteX13" fmla="*/ 19050 w 676275"/>
              <a:gd name="connsiteY13" fmla="*/ 288132 h 754857"/>
              <a:gd name="connsiteX14" fmla="*/ 2381 w 676275"/>
              <a:gd name="connsiteY14" fmla="*/ 264319 h 754857"/>
              <a:gd name="connsiteX15" fmla="*/ 0 w 676275"/>
              <a:gd name="connsiteY15" fmla="*/ 240507 h 754857"/>
              <a:gd name="connsiteX16" fmla="*/ 19050 w 676275"/>
              <a:gd name="connsiteY16" fmla="*/ 221457 h 754857"/>
              <a:gd name="connsiteX17" fmla="*/ 45243 w 676275"/>
              <a:gd name="connsiteY17" fmla="*/ 209550 h 754857"/>
              <a:gd name="connsiteX18" fmla="*/ 71437 w 676275"/>
              <a:gd name="connsiteY18" fmla="*/ 204788 h 754857"/>
              <a:gd name="connsiteX19" fmla="*/ 90487 w 676275"/>
              <a:gd name="connsiteY19" fmla="*/ 188119 h 754857"/>
              <a:gd name="connsiteX20" fmla="*/ 104775 w 676275"/>
              <a:gd name="connsiteY20" fmla="*/ 178594 h 754857"/>
              <a:gd name="connsiteX21" fmla="*/ 116681 w 676275"/>
              <a:gd name="connsiteY21" fmla="*/ 161925 h 754857"/>
              <a:gd name="connsiteX22" fmla="*/ 111918 w 676275"/>
              <a:gd name="connsiteY22" fmla="*/ 147638 h 754857"/>
              <a:gd name="connsiteX23" fmla="*/ 95250 w 676275"/>
              <a:gd name="connsiteY23" fmla="*/ 130969 h 754857"/>
              <a:gd name="connsiteX24" fmla="*/ 73818 w 676275"/>
              <a:gd name="connsiteY24" fmla="*/ 111919 h 754857"/>
              <a:gd name="connsiteX25" fmla="*/ 52387 w 676275"/>
              <a:gd name="connsiteY25" fmla="*/ 109538 h 754857"/>
              <a:gd name="connsiteX26" fmla="*/ 38100 w 676275"/>
              <a:gd name="connsiteY26" fmla="*/ 97632 h 754857"/>
              <a:gd name="connsiteX27" fmla="*/ 9525 w 676275"/>
              <a:gd name="connsiteY27" fmla="*/ 85725 h 754857"/>
              <a:gd name="connsiteX28" fmla="*/ 11906 w 676275"/>
              <a:gd name="connsiteY28" fmla="*/ 73819 h 754857"/>
              <a:gd name="connsiteX29" fmla="*/ 21431 w 676275"/>
              <a:gd name="connsiteY29" fmla="*/ 57150 h 754857"/>
              <a:gd name="connsiteX30" fmla="*/ 33337 w 676275"/>
              <a:gd name="connsiteY30" fmla="*/ 45244 h 754857"/>
              <a:gd name="connsiteX31" fmla="*/ 33337 w 676275"/>
              <a:gd name="connsiteY31" fmla="*/ 45244 h 754857"/>
              <a:gd name="connsiteX32" fmla="*/ 45243 w 676275"/>
              <a:gd name="connsiteY32" fmla="*/ 33338 h 754857"/>
              <a:gd name="connsiteX33" fmla="*/ 38100 w 676275"/>
              <a:gd name="connsiteY33" fmla="*/ 0 h 754857"/>
              <a:gd name="connsiteX34" fmla="*/ 69056 w 676275"/>
              <a:gd name="connsiteY34" fmla="*/ 7144 h 754857"/>
              <a:gd name="connsiteX35" fmla="*/ 88106 w 676275"/>
              <a:gd name="connsiteY35" fmla="*/ 23813 h 754857"/>
              <a:gd name="connsiteX36" fmla="*/ 114300 w 676275"/>
              <a:gd name="connsiteY36" fmla="*/ 30957 h 754857"/>
              <a:gd name="connsiteX37" fmla="*/ 114300 w 676275"/>
              <a:gd name="connsiteY37" fmla="*/ 30957 h 754857"/>
              <a:gd name="connsiteX38" fmla="*/ 138112 w 676275"/>
              <a:gd name="connsiteY38" fmla="*/ 21432 h 754857"/>
              <a:gd name="connsiteX39" fmla="*/ 157162 w 676275"/>
              <a:gd name="connsiteY39" fmla="*/ 26194 h 754857"/>
              <a:gd name="connsiteX40" fmla="*/ 166687 w 676275"/>
              <a:gd name="connsiteY40" fmla="*/ 33338 h 754857"/>
              <a:gd name="connsiteX41" fmla="*/ 180975 w 676275"/>
              <a:gd name="connsiteY41" fmla="*/ 47625 h 754857"/>
              <a:gd name="connsiteX42" fmla="*/ 180975 w 676275"/>
              <a:gd name="connsiteY42" fmla="*/ 47625 h 754857"/>
              <a:gd name="connsiteX43" fmla="*/ 214312 w 676275"/>
              <a:gd name="connsiteY43" fmla="*/ 73819 h 754857"/>
              <a:gd name="connsiteX44" fmla="*/ 228600 w 676275"/>
              <a:gd name="connsiteY44" fmla="*/ 76200 h 754857"/>
              <a:gd name="connsiteX45" fmla="*/ 235743 w 676275"/>
              <a:gd name="connsiteY45" fmla="*/ 61913 h 754857"/>
              <a:gd name="connsiteX46" fmla="*/ 252412 w 676275"/>
              <a:gd name="connsiteY46" fmla="*/ 61913 h 754857"/>
              <a:gd name="connsiteX47" fmla="*/ 269081 w 676275"/>
              <a:gd name="connsiteY47" fmla="*/ 66675 h 754857"/>
              <a:gd name="connsiteX48" fmla="*/ 269081 w 676275"/>
              <a:gd name="connsiteY48" fmla="*/ 66675 h 754857"/>
              <a:gd name="connsiteX49" fmla="*/ 283368 w 676275"/>
              <a:gd name="connsiteY49" fmla="*/ 88107 h 754857"/>
              <a:gd name="connsiteX50" fmla="*/ 273843 w 676275"/>
              <a:gd name="connsiteY50" fmla="*/ 107157 h 754857"/>
              <a:gd name="connsiteX51" fmla="*/ 273843 w 676275"/>
              <a:gd name="connsiteY51" fmla="*/ 107157 h 754857"/>
              <a:gd name="connsiteX52" fmla="*/ 276225 w 676275"/>
              <a:gd name="connsiteY52" fmla="*/ 135732 h 754857"/>
              <a:gd name="connsiteX53" fmla="*/ 276225 w 676275"/>
              <a:gd name="connsiteY53" fmla="*/ 135732 h 754857"/>
              <a:gd name="connsiteX54" fmla="*/ 271462 w 676275"/>
              <a:gd name="connsiteY54" fmla="*/ 157163 h 754857"/>
              <a:gd name="connsiteX55" fmla="*/ 285750 w 676275"/>
              <a:gd name="connsiteY55" fmla="*/ 169069 h 754857"/>
              <a:gd name="connsiteX56" fmla="*/ 311943 w 676275"/>
              <a:gd name="connsiteY56" fmla="*/ 180975 h 754857"/>
              <a:gd name="connsiteX57" fmla="*/ 335756 w 676275"/>
              <a:gd name="connsiteY57" fmla="*/ 185738 h 754857"/>
              <a:gd name="connsiteX58" fmla="*/ 354806 w 676275"/>
              <a:gd name="connsiteY58" fmla="*/ 195263 h 754857"/>
              <a:gd name="connsiteX59" fmla="*/ 392906 w 676275"/>
              <a:gd name="connsiteY59" fmla="*/ 200025 h 754857"/>
              <a:gd name="connsiteX60" fmla="*/ 421481 w 676275"/>
              <a:gd name="connsiteY60" fmla="*/ 202407 h 754857"/>
              <a:gd name="connsiteX61" fmla="*/ 461962 w 676275"/>
              <a:gd name="connsiteY61" fmla="*/ 200025 h 754857"/>
              <a:gd name="connsiteX62" fmla="*/ 500062 w 676275"/>
              <a:gd name="connsiteY62" fmla="*/ 200025 h 754857"/>
              <a:gd name="connsiteX63" fmla="*/ 545306 w 676275"/>
              <a:gd name="connsiteY63" fmla="*/ 195263 h 754857"/>
              <a:gd name="connsiteX64" fmla="*/ 588168 w 676275"/>
              <a:gd name="connsiteY64" fmla="*/ 197644 h 754857"/>
              <a:gd name="connsiteX65" fmla="*/ 616743 w 676275"/>
              <a:gd name="connsiteY65" fmla="*/ 202407 h 754857"/>
              <a:gd name="connsiteX66" fmla="*/ 635793 w 676275"/>
              <a:gd name="connsiteY66" fmla="*/ 216694 h 754857"/>
              <a:gd name="connsiteX67" fmla="*/ 654843 w 676275"/>
              <a:gd name="connsiteY67" fmla="*/ 233363 h 754857"/>
              <a:gd name="connsiteX68" fmla="*/ 654843 w 676275"/>
              <a:gd name="connsiteY68" fmla="*/ 233363 h 754857"/>
              <a:gd name="connsiteX69" fmla="*/ 626268 w 676275"/>
              <a:gd name="connsiteY69" fmla="*/ 259557 h 754857"/>
              <a:gd name="connsiteX70" fmla="*/ 616743 w 676275"/>
              <a:gd name="connsiteY70" fmla="*/ 273844 h 754857"/>
              <a:gd name="connsiteX71" fmla="*/ 607218 w 676275"/>
              <a:gd name="connsiteY71" fmla="*/ 285750 h 754857"/>
              <a:gd name="connsiteX72" fmla="*/ 607218 w 676275"/>
              <a:gd name="connsiteY72" fmla="*/ 285750 h 754857"/>
              <a:gd name="connsiteX73" fmla="*/ 607218 w 676275"/>
              <a:gd name="connsiteY73" fmla="*/ 307182 h 754857"/>
              <a:gd name="connsiteX74" fmla="*/ 602456 w 676275"/>
              <a:gd name="connsiteY74" fmla="*/ 323850 h 754857"/>
              <a:gd name="connsiteX75" fmla="*/ 581025 w 676275"/>
              <a:gd name="connsiteY75" fmla="*/ 330994 h 754857"/>
              <a:gd name="connsiteX76" fmla="*/ 564356 w 676275"/>
              <a:gd name="connsiteY76" fmla="*/ 335757 h 754857"/>
              <a:gd name="connsiteX77" fmla="*/ 559593 w 676275"/>
              <a:gd name="connsiteY77" fmla="*/ 345282 h 754857"/>
              <a:gd name="connsiteX78" fmla="*/ 535781 w 676275"/>
              <a:gd name="connsiteY78" fmla="*/ 350044 h 754857"/>
              <a:gd name="connsiteX79" fmla="*/ 511968 w 676275"/>
              <a:gd name="connsiteY79" fmla="*/ 350044 h 754857"/>
              <a:gd name="connsiteX80" fmla="*/ 495300 w 676275"/>
              <a:gd name="connsiteY80" fmla="*/ 347663 h 754857"/>
              <a:gd name="connsiteX81" fmla="*/ 495300 w 676275"/>
              <a:gd name="connsiteY81" fmla="*/ 347663 h 754857"/>
              <a:gd name="connsiteX82" fmla="*/ 483393 w 676275"/>
              <a:gd name="connsiteY82" fmla="*/ 378619 h 754857"/>
              <a:gd name="connsiteX83" fmla="*/ 483393 w 676275"/>
              <a:gd name="connsiteY83" fmla="*/ 402432 h 754857"/>
              <a:gd name="connsiteX84" fmla="*/ 488156 w 676275"/>
              <a:gd name="connsiteY84" fmla="*/ 416719 h 754857"/>
              <a:gd name="connsiteX85" fmla="*/ 488156 w 676275"/>
              <a:gd name="connsiteY85" fmla="*/ 416719 h 754857"/>
              <a:gd name="connsiteX86" fmla="*/ 504825 w 676275"/>
              <a:gd name="connsiteY86" fmla="*/ 447675 h 754857"/>
              <a:gd name="connsiteX87" fmla="*/ 514350 w 676275"/>
              <a:gd name="connsiteY87" fmla="*/ 459582 h 754857"/>
              <a:gd name="connsiteX88" fmla="*/ 540543 w 676275"/>
              <a:gd name="connsiteY88" fmla="*/ 461963 h 754857"/>
              <a:gd name="connsiteX89" fmla="*/ 542925 w 676275"/>
              <a:gd name="connsiteY89" fmla="*/ 445294 h 754857"/>
              <a:gd name="connsiteX90" fmla="*/ 542925 w 676275"/>
              <a:gd name="connsiteY90" fmla="*/ 445294 h 754857"/>
              <a:gd name="connsiteX91" fmla="*/ 550068 w 676275"/>
              <a:gd name="connsiteY91" fmla="*/ 423863 h 754857"/>
              <a:gd name="connsiteX92" fmla="*/ 564356 w 676275"/>
              <a:gd name="connsiteY92" fmla="*/ 419100 h 754857"/>
              <a:gd name="connsiteX93" fmla="*/ 561975 w 676275"/>
              <a:gd name="connsiteY93" fmla="*/ 402432 h 754857"/>
              <a:gd name="connsiteX94" fmla="*/ 559593 w 676275"/>
              <a:gd name="connsiteY94" fmla="*/ 383382 h 754857"/>
              <a:gd name="connsiteX95" fmla="*/ 564356 w 676275"/>
              <a:gd name="connsiteY95" fmla="*/ 381000 h 754857"/>
              <a:gd name="connsiteX96" fmla="*/ 592931 w 676275"/>
              <a:gd name="connsiteY96" fmla="*/ 378619 h 754857"/>
              <a:gd name="connsiteX97" fmla="*/ 604837 w 676275"/>
              <a:gd name="connsiteY97" fmla="*/ 383382 h 754857"/>
              <a:gd name="connsiteX98" fmla="*/ 614362 w 676275"/>
              <a:gd name="connsiteY98" fmla="*/ 381000 h 754857"/>
              <a:gd name="connsiteX99" fmla="*/ 623887 w 676275"/>
              <a:gd name="connsiteY99" fmla="*/ 385763 h 754857"/>
              <a:gd name="connsiteX100" fmla="*/ 640556 w 676275"/>
              <a:gd name="connsiteY100" fmla="*/ 497682 h 754857"/>
              <a:gd name="connsiteX101" fmla="*/ 652462 w 676275"/>
              <a:gd name="connsiteY101" fmla="*/ 488157 h 754857"/>
              <a:gd name="connsiteX102" fmla="*/ 661987 w 676275"/>
              <a:gd name="connsiteY102" fmla="*/ 500063 h 754857"/>
              <a:gd name="connsiteX103" fmla="*/ 661987 w 676275"/>
              <a:gd name="connsiteY103" fmla="*/ 500063 h 754857"/>
              <a:gd name="connsiteX104" fmla="*/ 661987 w 676275"/>
              <a:gd name="connsiteY104" fmla="*/ 535782 h 754857"/>
              <a:gd name="connsiteX105" fmla="*/ 666750 w 676275"/>
              <a:gd name="connsiteY105" fmla="*/ 554832 h 754857"/>
              <a:gd name="connsiteX106" fmla="*/ 676275 w 676275"/>
              <a:gd name="connsiteY106" fmla="*/ 592932 h 754857"/>
              <a:gd name="connsiteX107" fmla="*/ 676275 w 676275"/>
              <a:gd name="connsiteY107" fmla="*/ 614363 h 754857"/>
              <a:gd name="connsiteX108" fmla="*/ 673893 w 676275"/>
              <a:gd name="connsiteY108" fmla="*/ 628650 h 754857"/>
              <a:gd name="connsiteX109" fmla="*/ 652462 w 676275"/>
              <a:gd name="connsiteY109" fmla="*/ 638175 h 754857"/>
              <a:gd name="connsiteX110" fmla="*/ 664368 w 676275"/>
              <a:gd name="connsiteY110" fmla="*/ 652463 h 754857"/>
              <a:gd name="connsiteX111" fmla="*/ 666750 w 676275"/>
              <a:gd name="connsiteY111" fmla="*/ 673894 h 754857"/>
              <a:gd name="connsiteX112" fmla="*/ 666750 w 676275"/>
              <a:gd name="connsiteY112" fmla="*/ 673894 h 754857"/>
              <a:gd name="connsiteX113" fmla="*/ 676275 w 676275"/>
              <a:gd name="connsiteY113" fmla="*/ 695325 h 754857"/>
              <a:gd name="connsiteX114" fmla="*/ 654843 w 676275"/>
              <a:gd name="connsiteY114" fmla="*/ 695325 h 754857"/>
              <a:gd name="connsiteX115" fmla="*/ 640556 w 676275"/>
              <a:gd name="connsiteY115" fmla="*/ 709613 h 754857"/>
              <a:gd name="connsiteX116" fmla="*/ 640556 w 676275"/>
              <a:gd name="connsiteY116" fmla="*/ 709613 h 754857"/>
              <a:gd name="connsiteX117" fmla="*/ 621506 w 676275"/>
              <a:gd name="connsiteY117" fmla="*/ 719138 h 754857"/>
              <a:gd name="connsiteX118" fmla="*/ 609600 w 676275"/>
              <a:gd name="connsiteY118" fmla="*/ 735807 h 754857"/>
              <a:gd name="connsiteX119" fmla="*/ 600075 w 676275"/>
              <a:gd name="connsiteY119" fmla="*/ 754857 h 754857"/>
              <a:gd name="connsiteX120" fmla="*/ 588168 w 676275"/>
              <a:gd name="connsiteY120" fmla="*/ 742950 h 754857"/>
              <a:gd name="connsiteX121" fmla="*/ 578643 w 676275"/>
              <a:gd name="connsiteY121" fmla="*/ 728663 h 754857"/>
              <a:gd name="connsiteX122" fmla="*/ 569118 w 676275"/>
              <a:gd name="connsiteY122" fmla="*/ 711994 h 754857"/>
              <a:gd name="connsiteX123" fmla="*/ 561975 w 676275"/>
              <a:gd name="connsiteY123" fmla="*/ 697707 h 754857"/>
              <a:gd name="connsiteX124" fmla="*/ 571500 w 676275"/>
              <a:gd name="connsiteY124" fmla="*/ 681038 h 754857"/>
              <a:gd name="connsiteX125" fmla="*/ 559593 w 676275"/>
              <a:gd name="connsiteY125" fmla="*/ 666750 h 754857"/>
              <a:gd name="connsiteX126" fmla="*/ 559593 w 676275"/>
              <a:gd name="connsiteY126" fmla="*/ 666750 h 754857"/>
              <a:gd name="connsiteX127" fmla="*/ 550068 w 676275"/>
              <a:gd name="connsiteY127" fmla="*/ 642938 h 754857"/>
              <a:gd name="connsiteX128" fmla="*/ 566737 w 676275"/>
              <a:gd name="connsiteY128" fmla="*/ 633413 h 754857"/>
              <a:gd name="connsiteX129" fmla="*/ 566737 w 676275"/>
              <a:gd name="connsiteY129" fmla="*/ 621507 h 754857"/>
              <a:gd name="connsiteX130" fmla="*/ 552450 w 676275"/>
              <a:gd name="connsiteY130" fmla="*/ 607219 h 754857"/>
              <a:gd name="connsiteX131" fmla="*/ 552450 w 676275"/>
              <a:gd name="connsiteY131" fmla="*/ 607219 h 754857"/>
              <a:gd name="connsiteX132" fmla="*/ 547687 w 676275"/>
              <a:gd name="connsiteY132" fmla="*/ 581025 h 754857"/>
              <a:gd name="connsiteX133" fmla="*/ 547687 w 676275"/>
              <a:gd name="connsiteY133" fmla="*/ 581025 h 754857"/>
              <a:gd name="connsiteX134" fmla="*/ 531018 w 676275"/>
              <a:gd name="connsiteY134" fmla="*/ 564357 h 754857"/>
              <a:gd name="connsiteX135" fmla="*/ 519112 w 676275"/>
              <a:gd name="connsiteY135" fmla="*/ 557213 h 754857"/>
              <a:gd name="connsiteX136" fmla="*/ 502443 w 676275"/>
              <a:gd name="connsiteY136" fmla="*/ 554832 h 754857"/>
              <a:gd name="connsiteX137" fmla="*/ 485775 w 676275"/>
              <a:gd name="connsiteY137" fmla="*/ 547688 h 754857"/>
              <a:gd name="connsiteX138" fmla="*/ 469106 w 676275"/>
              <a:gd name="connsiteY138" fmla="*/ 554832 h 754857"/>
              <a:gd name="connsiteX139" fmla="*/ 459581 w 676275"/>
              <a:gd name="connsiteY139" fmla="*/ 571500 h 754857"/>
              <a:gd name="connsiteX140" fmla="*/ 459581 w 676275"/>
              <a:gd name="connsiteY140" fmla="*/ 571500 h 754857"/>
              <a:gd name="connsiteX141" fmla="*/ 452437 w 676275"/>
              <a:gd name="connsiteY141" fmla="*/ 595313 h 754857"/>
              <a:gd name="connsiteX142" fmla="*/ 452437 w 676275"/>
              <a:gd name="connsiteY142" fmla="*/ 595313 h 754857"/>
              <a:gd name="connsiteX143" fmla="*/ 431006 w 676275"/>
              <a:gd name="connsiteY143" fmla="*/ 600075 h 754857"/>
              <a:gd name="connsiteX144" fmla="*/ 421481 w 676275"/>
              <a:gd name="connsiteY144" fmla="*/ 600075 h 754857"/>
              <a:gd name="connsiteX145" fmla="*/ 416718 w 676275"/>
              <a:gd name="connsiteY145" fmla="*/ 616744 h 754857"/>
              <a:gd name="connsiteX146" fmla="*/ 416718 w 676275"/>
              <a:gd name="connsiteY146" fmla="*/ 616744 h 754857"/>
              <a:gd name="connsiteX147" fmla="*/ 388143 w 676275"/>
              <a:gd name="connsiteY147" fmla="*/ 628650 h 754857"/>
              <a:gd name="connsiteX148" fmla="*/ 388143 w 676275"/>
              <a:gd name="connsiteY148" fmla="*/ 628650 h 754857"/>
              <a:gd name="connsiteX149" fmla="*/ 369093 w 676275"/>
              <a:gd name="connsiteY149" fmla="*/ 614363 h 754857"/>
              <a:gd name="connsiteX150" fmla="*/ 357187 w 676275"/>
              <a:gd name="connsiteY150" fmla="*/ 611982 h 754857"/>
              <a:gd name="connsiteX151" fmla="*/ 345281 w 676275"/>
              <a:gd name="connsiteY151" fmla="*/ 623888 h 754857"/>
              <a:gd name="connsiteX152" fmla="*/ 335756 w 676275"/>
              <a:gd name="connsiteY152" fmla="*/ 642938 h 754857"/>
              <a:gd name="connsiteX153" fmla="*/ 326231 w 676275"/>
              <a:gd name="connsiteY153" fmla="*/ 650082 h 754857"/>
              <a:gd name="connsiteX154" fmla="*/ 311943 w 676275"/>
              <a:gd name="connsiteY154" fmla="*/ 654844 h 754857"/>
              <a:gd name="connsiteX155" fmla="*/ 311943 w 676275"/>
              <a:gd name="connsiteY155" fmla="*/ 654844 h 754857"/>
              <a:gd name="connsiteX156" fmla="*/ 295275 w 676275"/>
              <a:gd name="connsiteY156" fmla="*/ 645319 h 754857"/>
              <a:gd name="connsiteX157" fmla="*/ 285750 w 676275"/>
              <a:gd name="connsiteY157" fmla="*/ 642938 h 754857"/>
              <a:gd name="connsiteX158" fmla="*/ 278606 w 676275"/>
              <a:gd name="connsiteY158" fmla="*/ 642938 h 754857"/>
              <a:gd name="connsiteX159" fmla="*/ 278606 w 676275"/>
              <a:gd name="connsiteY159" fmla="*/ 642938 h 754857"/>
              <a:gd name="connsiteX160" fmla="*/ 247650 w 676275"/>
              <a:gd name="connsiteY160" fmla="*/ 657225 h 754857"/>
              <a:gd name="connsiteX161" fmla="*/ 228600 w 676275"/>
              <a:gd name="connsiteY161" fmla="*/ 669132 h 754857"/>
              <a:gd name="connsiteX162" fmla="*/ 202406 w 676275"/>
              <a:gd name="connsiteY162" fmla="*/ 673894 h 754857"/>
              <a:gd name="connsiteX163" fmla="*/ 202406 w 676275"/>
              <a:gd name="connsiteY163" fmla="*/ 673894 h 754857"/>
              <a:gd name="connsiteX164" fmla="*/ 176212 w 676275"/>
              <a:gd name="connsiteY164" fmla="*/ 659607 h 754857"/>
              <a:gd name="connsiteX165" fmla="*/ 171450 w 676275"/>
              <a:gd name="connsiteY165" fmla="*/ 652463 h 754857"/>
              <a:gd name="connsiteX166" fmla="*/ 121443 w 676275"/>
              <a:gd name="connsiteY166" fmla="*/ 671513 h 75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676275" h="754857">
                <a:moveTo>
                  <a:pt x="121443" y="671513"/>
                </a:moveTo>
                <a:lnTo>
                  <a:pt x="123825" y="569119"/>
                </a:lnTo>
                <a:lnTo>
                  <a:pt x="116681" y="547688"/>
                </a:lnTo>
                <a:lnTo>
                  <a:pt x="116681" y="514350"/>
                </a:lnTo>
                <a:lnTo>
                  <a:pt x="119062" y="483394"/>
                </a:lnTo>
                <a:lnTo>
                  <a:pt x="109537" y="461963"/>
                </a:lnTo>
                <a:lnTo>
                  <a:pt x="95250" y="438150"/>
                </a:lnTo>
                <a:lnTo>
                  <a:pt x="90487" y="421482"/>
                </a:lnTo>
                <a:lnTo>
                  <a:pt x="109537" y="419100"/>
                </a:lnTo>
                <a:lnTo>
                  <a:pt x="111918" y="400050"/>
                </a:lnTo>
                <a:lnTo>
                  <a:pt x="100012" y="369094"/>
                </a:lnTo>
                <a:lnTo>
                  <a:pt x="69056" y="335757"/>
                </a:lnTo>
                <a:lnTo>
                  <a:pt x="50006" y="316707"/>
                </a:lnTo>
                <a:lnTo>
                  <a:pt x="19050" y="288132"/>
                </a:lnTo>
                <a:lnTo>
                  <a:pt x="2381" y="264319"/>
                </a:lnTo>
                <a:lnTo>
                  <a:pt x="0" y="240507"/>
                </a:lnTo>
                <a:lnTo>
                  <a:pt x="19050" y="221457"/>
                </a:lnTo>
                <a:lnTo>
                  <a:pt x="45243" y="209550"/>
                </a:lnTo>
                <a:lnTo>
                  <a:pt x="71437" y="204788"/>
                </a:lnTo>
                <a:lnTo>
                  <a:pt x="90487" y="188119"/>
                </a:lnTo>
                <a:lnTo>
                  <a:pt x="104775" y="178594"/>
                </a:lnTo>
                <a:lnTo>
                  <a:pt x="116681" y="161925"/>
                </a:lnTo>
                <a:lnTo>
                  <a:pt x="111918" y="147638"/>
                </a:lnTo>
                <a:lnTo>
                  <a:pt x="95250" y="130969"/>
                </a:lnTo>
                <a:lnTo>
                  <a:pt x="73818" y="111919"/>
                </a:lnTo>
                <a:lnTo>
                  <a:pt x="52387" y="109538"/>
                </a:lnTo>
                <a:lnTo>
                  <a:pt x="38100" y="97632"/>
                </a:lnTo>
                <a:lnTo>
                  <a:pt x="9525" y="85725"/>
                </a:lnTo>
                <a:lnTo>
                  <a:pt x="11906" y="73819"/>
                </a:lnTo>
                <a:lnTo>
                  <a:pt x="21431" y="57150"/>
                </a:lnTo>
                <a:lnTo>
                  <a:pt x="33337" y="45244"/>
                </a:lnTo>
                <a:lnTo>
                  <a:pt x="33337" y="45244"/>
                </a:lnTo>
                <a:lnTo>
                  <a:pt x="45243" y="33338"/>
                </a:lnTo>
                <a:lnTo>
                  <a:pt x="38100" y="0"/>
                </a:lnTo>
                <a:lnTo>
                  <a:pt x="69056" y="7144"/>
                </a:lnTo>
                <a:lnTo>
                  <a:pt x="88106" y="23813"/>
                </a:lnTo>
                <a:lnTo>
                  <a:pt x="114300" y="30957"/>
                </a:lnTo>
                <a:lnTo>
                  <a:pt x="114300" y="30957"/>
                </a:lnTo>
                <a:lnTo>
                  <a:pt x="138112" y="21432"/>
                </a:lnTo>
                <a:lnTo>
                  <a:pt x="157162" y="26194"/>
                </a:lnTo>
                <a:lnTo>
                  <a:pt x="166687" y="33338"/>
                </a:lnTo>
                <a:lnTo>
                  <a:pt x="180975" y="47625"/>
                </a:lnTo>
                <a:lnTo>
                  <a:pt x="180975" y="47625"/>
                </a:lnTo>
                <a:lnTo>
                  <a:pt x="214312" y="73819"/>
                </a:lnTo>
                <a:lnTo>
                  <a:pt x="228600" y="76200"/>
                </a:lnTo>
                <a:lnTo>
                  <a:pt x="235743" y="61913"/>
                </a:lnTo>
                <a:lnTo>
                  <a:pt x="252412" y="61913"/>
                </a:lnTo>
                <a:lnTo>
                  <a:pt x="269081" y="66675"/>
                </a:lnTo>
                <a:lnTo>
                  <a:pt x="269081" y="66675"/>
                </a:lnTo>
                <a:lnTo>
                  <a:pt x="283368" y="88107"/>
                </a:lnTo>
                <a:lnTo>
                  <a:pt x="273843" y="107157"/>
                </a:lnTo>
                <a:lnTo>
                  <a:pt x="273843" y="107157"/>
                </a:lnTo>
                <a:lnTo>
                  <a:pt x="276225" y="135732"/>
                </a:lnTo>
                <a:lnTo>
                  <a:pt x="276225" y="135732"/>
                </a:lnTo>
                <a:lnTo>
                  <a:pt x="271462" y="157163"/>
                </a:lnTo>
                <a:lnTo>
                  <a:pt x="285750" y="169069"/>
                </a:lnTo>
                <a:lnTo>
                  <a:pt x="311943" y="180975"/>
                </a:lnTo>
                <a:lnTo>
                  <a:pt x="335756" y="185738"/>
                </a:lnTo>
                <a:lnTo>
                  <a:pt x="354806" y="195263"/>
                </a:lnTo>
                <a:lnTo>
                  <a:pt x="392906" y="200025"/>
                </a:lnTo>
                <a:lnTo>
                  <a:pt x="421481" y="202407"/>
                </a:lnTo>
                <a:lnTo>
                  <a:pt x="461962" y="200025"/>
                </a:lnTo>
                <a:lnTo>
                  <a:pt x="500062" y="200025"/>
                </a:lnTo>
                <a:lnTo>
                  <a:pt x="545306" y="195263"/>
                </a:lnTo>
                <a:lnTo>
                  <a:pt x="588168" y="197644"/>
                </a:lnTo>
                <a:lnTo>
                  <a:pt x="616743" y="202407"/>
                </a:lnTo>
                <a:lnTo>
                  <a:pt x="635793" y="216694"/>
                </a:lnTo>
                <a:lnTo>
                  <a:pt x="654843" y="233363"/>
                </a:lnTo>
                <a:lnTo>
                  <a:pt x="654843" y="233363"/>
                </a:lnTo>
                <a:lnTo>
                  <a:pt x="626268" y="259557"/>
                </a:lnTo>
                <a:lnTo>
                  <a:pt x="616743" y="273844"/>
                </a:lnTo>
                <a:lnTo>
                  <a:pt x="607218" y="285750"/>
                </a:lnTo>
                <a:lnTo>
                  <a:pt x="607218" y="285750"/>
                </a:lnTo>
                <a:lnTo>
                  <a:pt x="607218" y="307182"/>
                </a:lnTo>
                <a:lnTo>
                  <a:pt x="602456" y="323850"/>
                </a:lnTo>
                <a:lnTo>
                  <a:pt x="581025" y="330994"/>
                </a:lnTo>
                <a:lnTo>
                  <a:pt x="564356" y="335757"/>
                </a:lnTo>
                <a:lnTo>
                  <a:pt x="559593" y="345282"/>
                </a:lnTo>
                <a:lnTo>
                  <a:pt x="535781" y="350044"/>
                </a:lnTo>
                <a:lnTo>
                  <a:pt x="511968" y="350044"/>
                </a:lnTo>
                <a:lnTo>
                  <a:pt x="495300" y="347663"/>
                </a:lnTo>
                <a:lnTo>
                  <a:pt x="495300" y="347663"/>
                </a:lnTo>
                <a:lnTo>
                  <a:pt x="483393" y="378619"/>
                </a:lnTo>
                <a:lnTo>
                  <a:pt x="483393" y="402432"/>
                </a:lnTo>
                <a:lnTo>
                  <a:pt x="488156" y="416719"/>
                </a:lnTo>
                <a:lnTo>
                  <a:pt x="488156" y="416719"/>
                </a:lnTo>
                <a:lnTo>
                  <a:pt x="504825" y="447675"/>
                </a:lnTo>
                <a:lnTo>
                  <a:pt x="514350" y="459582"/>
                </a:lnTo>
                <a:lnTo>
                  <a:pt x="540543" y="461963"/>
                </a:lnTo>
                <a:lnTo>
                  <a:pt x="542925" y="445294"/>
                </a:lnTo>
                <a:lnTo>
                  <a:pt x="542925" y="445294"/>
                </a:lnTo>
                <a:lnTo>
                  <a:pt x="550068" y="423863"/>
                </a:lnTo>
                <a:lnTo>
                  <a:pt x="564356" y="419100"/>
                </a:lnTo>
                <a:lnTo>
                  <a:pt x="561975" y="402432"/>
                </a:lnTo>
                <a:lnTo>
                  <a:pt x="559593" y="383382"/>
                </a:lnTo>
                <a:lnTo>
                  <a:pt x="564356" y="381000"/>
                </a:lnTo>
                <a:lnTo>
                  <a:pt x="592931" y="378619"/>
                </a:lnTo>
                <a:lnTo>
                  <a:pt x="604837" y="383382"/>
                </a:lnTo>
                <a:lnTo>
                  <a:pt x="614362" y="381000"/>
                </a:lnTo>
                <a:lnTo>
                  <a:pt x="623887" y="385763"/>
                </a:lnTo>
                <a:lnTo>
                  <a:pt x="640556" y="497682"/>
                </a:lnTo>
                <a:lnTo>
                  <a:pt x="652462" y="488157"/>
                </a:lnTo>
                <a:lnTo>
                  <a:pt x="661987" y="500063"/>
                </a:lnTo>
                <a:lnTo>
                  <a:pt x="661987" y="500063"/>
                </a:lnTo>
                <a:lnTo>
                  <a:pt x="661987" y="535782"/>
                </a:lnTo>
                <a:lnTo>
                  <a:pt x="666750" y="554832"/>
                </a:lnTo>
                <a:lnTo>
                  <a:pt x="676275" y="592932"/>
                </a:lnTo>
                <a:lnTo>
                  <a:pt x="676275" y="614363"/>
                </a:lnTo>
                <a:lnTo>
                  <a:pt x="673893" y="628650"/>
                </a:lnTo>
                <a:lnTo>
                  <a:pt x="652462" y="638175"/>
                </a:lnTo>
                <a:lnTo>
                  <a:pt x="664368" y="652463"/>
                </a:lnTo>
                <a:lnTo>
                  <a:pt x="666750" y="673894"/>
                </a:lnTo>
                <a:lnTo>
                  <a:pt x="666750" y="673894"/>
                </a:lnTo>
                <a:lnTo>
                  <a:pt x="676275" y="695325"/>
                </a:lnTo>
                <a:lnTo>
                  <a:pt x="654843" y="695325"/>
                </a:lnTo>
                <a:lnTo>
                  <a:pt x="640556" y="709613"/>
                </a:lnTo>
                <a:lnTo>
                  <a:pt x="640556" y="709613"/>
                </a:lnTo>
                <a:lnTo>
                  <a:pt x="621506" y="719138"/>
                </a:lnTo>
                <a:lnTo>
                  <a:pt x="609600" y="735807"/>
                </a:lnTo>
                <a:lnTo>
                  <a:pt x="600075" y="754857"/>
                </a:lnTo>
                <a:lnTo>
                  <a:pt x="588168" y="742950"/>
                </a:lnTo>
                <a:lnTo>
                  <a:pt x="578643" y="728663"/>
                </a:lnTo>
                <a:lnTo>
                  <a:pt x="569118" y="711994"/>
                </a:lnTo>
                <a:lnTo>
                  <a:pt x="561975" y="697707"/>
                </a:lnTo>
                <a:lnTo>
                  <a:pt x="571500" y="681038"/>
                </a:lnTo>
                <a:lnTo>
                  <a:pt x="559593" y="666750"/>
                </a:lnTo>
                <a:lnTo>
                  <a:pt x="559593" y="666750"/>
                </a:lnTo>
                <a:lnTo>
                  <a:pt x="550068" y="642938"/>
                </a:lnTo>
                <a:lnTo>
                  <a:pt x="566737" y="633413"/>
                </a:lnTo>
                <a:lnTo>
                  <a:pt x="566737" y="621507"/>
                </a:lnTo>
                <a:lnTo>
                  <a:pt x="552450" y="607219"/>
                </a:lnTo>
                <a:lnTo>
                  <a:pt x="552450" y="607219"/>
                </a:lnTo>
                <a:lnTo>
                  <a:pt x="547687" y="581025"/>
                </a:lnTo>
                <a:lnTo>
                  <a:pt x="547687" y="581025"/>
                </a:lnTo>
                <a:lnTo>
                  <a:pt x="531018" y="564357"/>
                </a:lnTo>
                <a:lnTo>
                  <a:pt x="519112" y="557213"/>
                </a:lnTo>
                <a:lnTo>
                  <a:pt x="502443" y="554832"/>
                </a:lnTo>
                <a:lnTo>
                  <a:pt x="485775" y="547688"/>
                </a:lnTo>
                <a:lnTo>
                  <a:pt x="469106" y="554832"/>
                </a:lnTo>
                <a:lnTo>
                  <a:pt x="459581" y="571500"/>
                </a:lnTo>
                <a:lnTo>
                  <a:pt x="459581" y="571500"/>
                </a:lnTo>
                <a:lnTo>
                  <a:pt x="452437" y="595313"/>
                </a:lnTo>
                <a:lnTo>
                  <a:pt x="452437" y="595313"/>
                </a:lnTo>
                <a:lnTo>
                  <a:pt x="431006" y="600075"/>
                </a:lnTo>
                <a:lnTo>
                  <a:pt x="421481" y="600075"/>
                </a:lnTo>
                <a:lnTo>
                  <a:pt x="416718" y="616744"/>
                </a:lnTo>
                <a:lnTo>
                  <a:pt x="416718" y="616744"/>
                </a:lnTo>
                <a:lnTo>
                  <a:pt x="388143" y="628650"/>
                </a:lnTo>
                <a:lnTo>
                  <a:pt x="388143" y="628650"/>
                </a:lnTo>
                <a:lnTo>
                  <a:pt x="369093" y="614363"/>
                </a:lnTo>
                <a:lnTo>
                  <a:pt x="357187" y="611982"/>
                </a:lnTo>
                <a:lnTo>
                  <a:pt x="345281" y="623888"/>
                </a:lnTo>
                <a:lnTo>
                  <a:pt x="335756" y="642938"/>
                </a:lnTo>
                <a:lnTo>
                  <a:pt x="326231" y="650082"/>
                </a:lnTo>
                <a:lnTo>
                  <a:pt x="311943" y="654844"/>
                </a:lnTo>
                <a:lnTo>
                  <a:pt x="311943" y="654844"/>
                </a:lnTo>
                <a:lnTo>
                  <a:pt x="295275" y="645319"/>
                </a:lnTo>
                <a:lnTo>
                  <a:pt x="285750" y="642938"/>
                </a:lnTo>
                <a:lnTo>
                  <a:pt x="278606" y="642938"/>
                </a:lnTo>
                <a:lnTo>
                  <a:pt x="278606" y="642938"/>
                </a:lnTo>
                <a:lnTo>
                  <a:pt x="247650" y="657225"/>
                </a:lnTo>
                <a:lnTo>
                  <a:pt x="228600" y="669132"/>
                </a:lnTo>
                <a:lnTo>
                  <a:pt x="202406" y="673894"/>
                </a:lnTo>
                <a:lnTo>
                  <a:pt x="202406" y="673894"/>
                </a:lnTo>
                <a:lnTo>
                  <a:pt x="176212" y="659607"/>
                </a:lnTo>
                <a:lnTo>
                  <a:pt x="171450" y="652463"/>
                </a:lnTo>
                <a:lnTo>
                  <a:pt x="121443" y="671513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92884" y="3680988"/>
            <a:ext cx="189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পাকিস্তান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44813" y="4894145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আগে পাকিস্তান ছিলো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Up Arrow 18"/>
          <p:cNvSpPr/>
          <p:nvPr/>
        </p:nvSpPr>
        <p:spPr>
          <a:xfrm rot="1628278">
            <a:off x="2403229" y="3578623"/>
            <a:ext cx="376314" cy="1490658"/>
          </a:xfrm>
          <a:prstGeom prst="up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51775" y="5550979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আগে বাংলাদেশ ছিলো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Up Arrow 20"/>
          <p:cNvSpPr/>
          <p:nvPr/>
        </p:nvSpPr>
        <p:spPr>
          <a:xfrm rot="20396404">
            <a:off x="8799817" y="4235457"/>
            <a:ext cx="376314" cy="1490658"/>
          </a:xfrm>
          <a:prstGeom prst="up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1021" y="138940"/>
            <a:ext cx="11949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দুইটি ভাগ ছিলো। একটি পূর্ব পাকিস্তান এবং অপরটি পশ্চিম পাকিস্তান।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043" y="242048"/>
            <a:ext cx="11717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পাকিস্তানের শাষকগোষ্ঠী উর্দুকে রাষ্ট্রভাষা হিসেবে বাঙ্গালিদের উপর চাপিয়ে দিতে চেয়েছিলো।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1" y="1793875"/>
            <a:ext cx="4894223" cy="3848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1" y="1793875"/>
            <a:ext cx="5137831" cy="3848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27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21024"/>
            <a:ext cx="11949957" cy="6615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043" y="242048"/>
            <a:ext cx="11717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২১ ফেব্রুয়ারী নিজেদের ভাষায় কথা বলার দাবিতে ঢাকার রাজপথে মিছিল বের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5" y="1683949"/>
            <a:ext cx="5144675" cy="2501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681292"/>
            <a:ext cx="5159245" cy="2504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43" y="4486374"/>
            <a:ext cx="5529943" cy="2132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5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338</Words>
  <Application>Microsoft Office PowerPoint</Application>
  <PresentationFormat>Widescreen</PresentationFormat>
  <Paragraphs>70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emran hossen</cp:lastModifiedBy>
  <cp:revision>46</cp:revision>
  <dcterms:created xsi:type="dcterms:W3CDTF">2019-08-13T12:06:11Z</dcterms:created>
  <dcterms:modified xsi:type="dcterms:W3CDTF">2019-12-29T11:11:26Z</dcterms:modified>
</cp:coreProperties>
</file>