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63" r:id="rId3"/>
    <p:sldId id="264" r:id="rId4"/>
    <p:sldId id="265" r:id="rId5"/>
    <p:sldId id="266" r:id="rId6"/>
    <p:sldId id="267" r:id="rId7"/>
    <p:sldId id="273" r:id="rId8"/>
    <p:sldId id="281" r:id="rId9"/>
    <p:sldId id="278" r:id="rId10"/>
    <p:sldId id="274" r:id="rId11"/>
    <p:sldId id="286" r:id="rId12"/>
    <p:sldId id="280" r:id="rId13"/>
    <p:sldId id="285" r:id="rId14"/>
    <p:sldId id="289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4" autoAdjust="0"/>
    <p:restoredTop sz="94660"/>
  </p:normalViewPr>
  <p:slideViewPr>
    <p:cSldViewPr>
      <p:cViewPr varScale="1">
        <p:scale>
          <a:sx n="77" d="100"/>
          <a:sy n="77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0A262C8-55BE-4A62-8FDB-3916BE64B253}" type="datetimeFigureOut">
              <a:rPr lang="ar-SA" smtClean="0"/>
              <a:t>28/04/1441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FE6E186E-1643-4D79-85A9-A0F0810CBB2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826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sz="2000" b="1" i="1" u="sng" strike="noStrik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দ্রবের</a:t>
            </a:r>
            <a:r>
              <a:rPr lang="bn-BD" sz="2000" b="1" i="1" u="sng" strike="noStrike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নাম দেখাতে ছবিতে ক্লিক করুন </a:t>
            </a:r>
            <a:endParaRPr lang="ar-SA" sz="2000" b="1" i="1" u="sng" strike="noStrik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73AC-4A2B-4E93-9569-33D24EA9FC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4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2F10-4CAE-4649-92C9-C43696179E2F}" type="datetime3">
              <a:rPr lang="en-US" smtClean="0"/>
              <a:t>25 December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6AD7-9A7F-43EB-B6C8-96FC9203A3DE}" type="datetime3">
              <a:rPr lang="en-US" smtClean="0"/>
              <a:t>25 December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E48C9-AF95-4210-B563-4CE966B00DC0}" type="datetime3">
              <a:rPr lang="en-US" smtClean="0"/>
              <a:t>25 December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0557-937E-4815-97AF-CE5CE5B3BD9F}" type="datetime3">
              <a:rPr lang="en-US" smtClean="0"/>
              <a:t>25 December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72C0-7AC4-492B-A8A5-7DD7160298C8}" type="datetime3">
              <a:rPr lang="en-US" smtClean="0"/>
              <a:t>25 December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8F84-9057-47FA-B7C5-DC450A3FB236}" type="datetime3">
              <a:rPr lang="en-US" smtClean="0"/>
              <a:t>25 December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00EA-C964-42C1-B105-423F4C33C64A}" type="datetime3">
              <a:rPr lang="en-US" smtClean="0"/>
              <a:t>25 December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EBAC-806D-48CB-B59F-3432AA901171}" type="datetime3">
              <a:rPr lang="en-US" smtClean="0"/>
              <a:t>25 December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209800" cy="457200"/>
          </a:xfrm>
          <a:solidFill>
            <a:srgbClr val="FFFF00"/>
          </a:solidFill>
        </p:spPr>
        <p:txBody>
          <a:bodyPr/>
          <a:lstStyle>
            <a:lvl1pPr>
              <a:defRPr sz="2000">
                <a:solidFill>
                  <a:srgbClr val="00B050"/>
                </a:solidFill>
              </a:defRPr>
            </a:lvl1pPr>
          </a:lstStyle>
          <a:p>
            <a:fld id="{D6438A5A-A569-4839-9E7B-F60972444545}" type="datetime3">
              <a:rPr lang="en-US" smtClean="0"/>
              <a:t>25 December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5257800" cy="45720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200">
                <a:solidFill>
                  <a:srgbClr val="00B050"/>
                </a:solidFill>
              </a:defRPr>
            </a:lvl1pPr>
          </a:lstStyle>
          <a:p>
            <a:r>
              <a:rPr lang="bn-BD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356351"/>
            <a:ext cx="457200" cy="349250"/>
          </a:xfrm>
          <a:solidFill>
            <a:srgbClr val="FFFF00"/>
          </a:solidFill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8D778-E66A-45B6-BEAB-11E32B36802F}" type="datetime3">
              <a:rPr lang="en-US" smtClean="0"/>
              <a:t>25 December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909A-811D-4E9B-817F-99EC241703DE}" type="datetime3">
              <a:rPr lang="en-US" smtClean="0"/>
              <a:t>25 December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07B59-4244-4516-87AE-2BBCD86253FF}" type="datetime3">
              <a:rPr lang="en-US" smtClean="0"/>
              <a:t>25 December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মোহাম্মাদ ফয়েজুর রহমান, ভান্ডারিয়া সিদ্দিকিয়া ফাযিল মাদ্রাসা, রাজাবাড়ী।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BD" dirty="0"/>
              <a:t>১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427" t="5001" r="5174" b="48993"/>
          <a:stretch/>
        </p:blipFill>
        <p:spPr>
          <a:xfrm>
            <a:off x="6705776" y="1632856"/>
            <a:ext cx="2470882" cy="22400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9874" t="5394" r="10526" b="49000"/>
          <a:stretch/>
        </p:blipFill>
        <p:spPr>
          <a:xfrm>
            <a:off x="-143371" y="1636007"/>
            <a:ext cx="2491303" cy="22205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5297" t="4760" r="3755" b="48599"/>
          <a:stretch/>
        </p:blipFill>
        <p:spPr>
          <a:xfrm>
            <a:off x="2319454" y="1603641"/>
            <a:ext cx="2409619" cy="22692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7902" t="4795" r="6449" b="49200"/>
          <a:stretch/>
        </p:blipFill>
        <p:spPr>
          <a:xfrm>
            <a:off x="4540139" y="1600200"/>
            <a:ext cx="2409619" cy="224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75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OEL\Desktop\salat\565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37" y="1632853"/>
            <a:ext cx="4286250" cy="373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33356" y="5447684"/>
            <a:ext cx="1756264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যক্ষ্মা  </a:t>
            </a:r>
            <a:endParaRPr lang="bn-BD" sz="4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30826" y="244929"/>
            <a:ext cx="6678388" cy="116090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>
                <a:gd name="adj" fmla="val 49455"/>
              </a:avLst>
            </a:prstTxWarp>
          </a:bodyPr>
          <a:lstStyle/>
          <a:p>
            <a:pPr algn="ctr">
              <a:defRPr/>
            </a:pPr>
            <a:r>
              <a:rPr lang="bn-BD" sz="6000" b="1" u="sng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ধূমপানের</a:t>
            </a:r>
            <a:r>
              <a:rPr lang="bn-BD" sz="6000" b="1" u="sng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ভয়াবহ পরিনতি  </a:t>
            </a:r>
            <a:endParaRPr lang="en-US" b="1" u="sng" dirty="0">
              <a:ln w="9525">
                <a:solidFill>
                  <a:srgbClr val="0070C0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1" y="1621971"/>
            <a:ext cx="4318354" cy="37664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02564" y="5470060"/>
            <a:ext cx="182846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ক্যান্সার   </a:t>
            </a:r>
            <a:endParaRPr lang="bn-BD" sz="40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2905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21" t="3262" r="5719" b="19112"/>
          <a:stretch/>
        </p:blipFill>
        <p:spPr>
          <a:xfrm>
            <a:off x="1551215" y="1551214"/>
            <a:ext cx="6041572" cy="311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8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4266" y="4453528"/>
            <a:ext cx="8424596" cy="762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ধুমপানের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81894" y="381000"/>
            <a:ext cx="3228975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24-Point Star 10"/>
          <p:cNvSpPr/>
          <p:nvPr/>
        </p:nvSpPr>
        <p:spPr>
          <a:xfrm>
            <a:off x="3130804" y="1374066"/>
            <a:ext cx="2731157" cy="2348847"/>
          </a:xfrm>
          <a:prstGeom prst="star24">
            <a:avLst>
              <a:gd name="adj" fmla="val 26020"/>
            </a:avLst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2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847" y="4238706"/>
            <a:ext cx="8152953" cy="1385047"/>
          </a:xfrm>
          <a:prstGeom prst="rect">
            <a:avLst/>
          </a:prstGeom>
          <a:noFill/>
          <a:ln w="57150">
            <a:solidFill>
              <a:schemeClr val="accent2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bn-BD" sz="40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ধূমপান ও মাদক সামাজিক জীবনে কি কি নেতিবাচিক প্রভাব ফেলতে পারে, চিহ্নিত করো।</a:t>
            </a:r>
            <a:endParaRPr lang="en-US" sz="4000" b="1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07777" y="609600"/>
            <a:ext cx="6293223" cy="609600"/>
          </a:xfrm>
          <a:prstGeom prst="rect">
            <a:avLst/>
          </a:prstGeom>
          <a:noFill/>
          <a:ln/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খবে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257" y="1576428"/>
            <a:ext cx="3170213" cy="225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3642641" y="1478454"/>
            <a:ext cx="2125246" cy="79411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24-Point Star 12"/>
          <p:cNvSpPr/>
          <p:nvPr/>
        </p:nvSpPr>
        <p:spPr>
          <a:xfrm>
            <a:off x="3966494" y="2450622"/>
            <a:ext cx="1515675" cy="1285257"/>
          </a:xfrm>
          <a:prstGeom prst="star24">
            <a:avLst>
              <a:gd name="adj" fmla="val 689429"/>
            </a:avLst>
          </a:prstGeom>
          <a:solidFill>
            <a:srgbClr val="FFFF00"/>
          </a:solidFill>
          <a:ln w="5715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35" y="1693563"/>
            <a:ext cx="2901747" cy="2145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642670" y="5559038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6C7F854-B571-47C3-B81D-C3C225D692F2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24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84094" y="4907220"/>
            <a:ext cx="7984365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4800" dirty="0"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t="16411" r="6839" b="7165"/>
          <a:stretch/>
        </p:blipFill>
        <p:spPr>
          <a:xfrm>
            <a:off x="2377441" y="2362200"/>
            <a:ext cx="6156959" cy="3413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5" b="3968"/>
          <a:stretch/>
        </p:blipFill>
        <p:spPr>
          <a:xfrm>
            <a:off x="331302" y="902106"/>
            <a:ext cx="3341538" cy="348701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871022" y="685800"/>
            <a:ext cx="4901378" cy="147478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bn-BD" sz="8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8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072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61" y="641349"/>
            <a:ext cx="6924949" cy="540248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91961" y="1162594"/>
            <a:ext cx="7083425" cy="71187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fr-FR" sz="3600" b="1" dirty="0" err="1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ea typeface="+mj-ea"/>
                <a:cs typeface="SutonnyMJ" pitchFamily="2" charset="0"/>
              </a:rPr>
              <a:t>GZÿY</a:t>
            </a:r>
            <a:r>
              <a:rPr lang="fr-FR" sz="3600" b="1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ea typeface="+mj-ea"/>
                <a:cs typeface="SutonnyMJ" pitchFamily="2" charset="0"/>
              </a:rPr>
              <a:t> mv‡_ _</a:t>
            </a:r>
            <a:r>
              <a:rPr lang="fr-FR" sz="3600" b="1" dirty="0" err="1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ea typeface="+mj-ea"/>
                <a:cs typeface="SutonnyMJ" pitchFamily="2" charset="0"/>
              </a:rPr>
              <a:t>vKvi</a:t>
            </a:r>
            <a:r>
              <a:rPr lang="fr-FR" sz="3600" b="1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ea typeface="+mj-ea"/>
                <a:cs typeface="SutonnyMJ" pitchFamily="2" charset="0"/>
              </a:rPr>
              <a:t> Rb¨ </a:t>
            </a:r>
            <a:r>
              <a:rPr lang="fr-FR" sz="3600" b="1" dirty="0" err="1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ea typeface="+mj-ea"/>
                <a:cs typeface="SutonnyMJ" pitchFamily="2" charset="0"/>
              </a:rPr>
              <a:t>AvšÍwiK</a:t>
            </a:r>
            <a:r>
              <a:rPr lang="fr-FR" sz="3600" b="1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fr-FR" sz="3600" b="1" dirty="0" err="1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ea typeface="+mj-ea"/>
                <a:cs typeface="SutonnyMJ" pitchFamily="2" charset="0"/>
              </a:rPr>
              <a:t>ab¨ev</a:t>
            </a:r>
            <a:r>
              <a:rPr lang="fr-FR" sz="3600" b="1" dirty="0"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ea typeface="+mj-ea"/>
                <a:cs typeface="SutonnyMJ" pitchFamily="2" charset="0"/>
              </a:rPr>
              <a:t>`|</a:t>
            </a:r>
            <a:endParaRPr lang="en-US" sz="2400" dirty="0">
              <a:solidFill>
                <a:schemeClr val="accent1">
                  <a:lumMod val="50000"/>
                </a:schemeClr>
              </a:solidFill>
              <a:ea typeface="+mj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25" y="2130076"/>
            <a:ext cx="6365696" cy="242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60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24107" y="3657600"/>
            <a:ext cx="544829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 smtClean="0">
                <a:ln w="19050">
                  <a:solidFill>
                    <a:schemeClr val="tx1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সেলিনা ইয়াসমিন </a:t>
            </a:r>
          </a:p>
          <a:p>
            <a:pPr algn="ctr"/>
            <a:r>
              <a:rPr lang="bn-IN" sz="36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endParaRPr lang="bn-BD" sz="4000" dirty="0">
              <a:ln w="10160">
                <a:solidFill>
                  <a:schemeClr val="tx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বেলগাছি দাওয়াতুল ইসলাম দখিল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</a:p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রাজবাড়ী </a:t>
            </a:r>
            <a:r>
              <a:rPr lang="bn-BD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সদর, রাজবাড়ী</a:t>
            </a:r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70" y="685800"/>
            <a:ext cx="3356429" cy="281940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  <a:scene3d>
            <a:camera prst="isometricOffAxis1Right"/>
            <a:lightRig rig="threePt" dir="t"/>
          </a:scene3d>
          <a:sp3d>
            <a:bevelT w="114300" prst="hardEdge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671" r="6429" b="15907"/>
          <a:stretch/>
        </p:blipFill>
        <p:spPr>
          <a:xfrm>
            <a:off x="363459" y="1840633"/>
            <a:ext cx="1800200" cy="1876399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747071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2524393"/>
            <a:ext cx="4615366" cy="1107996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 নবম শ্রেনী</a:t>
            </a:r>
            <a:endParaRPr lang="ar-SA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2527" y="3825240"/>
            <a:ext cx="2140331" cy="83099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৫ম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ar-SA" sz="4800" dirty="0">
              <a:latin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6759" y="981670"/>
            <a:ext cx="7711441" cy="1200329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শারিরীক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94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1"/>
          <a:stretch/>
        </p:blipFill>
        <p:spPr>
          <a:xfrm>
            <a:off x="4495800" y="1295400"/>
            <a:ext cx="4203972" cy="510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12457"/>
            <a:ext cx="4071258" cy="498174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4557" y="466126"/>
            <a:ext cx="6482964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5613" y="5616714"/>
            <a:ext cx="451918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</a:t>
            </a:r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বিগুলো</a:t>
            </a:r>
            <a:r>
              <a:rPr lang="b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দ্রব্যের?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2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600804" y="319123"/>
            <a:ext cx="5463384" cy="63748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</a:t>
            </a:r>
            <a:r>
              <a:rPr lang="bn-BD" sz="5400" dirty="0" smtClean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 </a:t>
            </a:r>
            <a:endParaRPr lang="en-US" sz="5400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90600"/>
            <a:ext cx="4417583" cy="3886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" y="319123"/>
            <a:ext cx="4002542" cy="475903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600804" y="5078162"/>
            <a:ext cx="6759425" cy="91442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ধূমপান </a:t>
            </a:r>
            <a:endParaRPr lang="bn-IN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2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529" y="685800"/>
            <a:ext cx="5306827" cy="1035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406643" y="2126504"/>
            <a:ext cx="6529045" cy="707886"/>
          </a:xfrm>
          <a:prstGeom prst="rect">
            <a:avLst/>
          </a:prstGeom>
          <a:ln w="76200">
            <a:solidFill>
              <a:schemeClr val="bg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শিক্ষার্থীরা............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400" y="1846330"/>
            <a:ext cx="7935686" cy="3963322"/>
            <a:chOff x="293914" y="1845135"/>
            <a:chExt cx="9200416" cy="3963322"/>
          </a:xfrm>
        </p:grpSpPr>
        <p:grpSp>
          <p:nvGrpSpPr>
            <p:cNvPr id="7" name="Group 6"/>
            <p:cNvGrpSpPr/>
            <p:nvPr/>
          </p:nvGrpSpPr>
          <p:grpSpPr>
            <a:xfrm>
              <a:off x="293914" y="1845135"/>
              <a:ext cx="9200416" cy="3963322"/>
              <a:chOff x="62819" y="1583871"/>
              <a:chExt cx="9442747" cy="396332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8448"/>
              <a:stretch/>
            </p:blipFill>
            <p:spPr>
              <a:xfrm rot="5400000">
                <a:off x="-1144250" y="2790940"/>
                <a:ext cx="3706590" cy="1292452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344757" y="2807982"/>
                <a:ext cx="8160809" cy="273921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ধুমপান কি </a:t>
                </a:r>
                <a:r>
                  <a:rPr lang="bn-BD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বলতে 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পারবে। </a:t>
                </a:r>
                <a:endParaRPr lang="bn-IN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457200" indent="-457200"/>
                <a:r>
                  <a:rPr lang="bn-BD" sz="32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ধূমপান </a:t>
                </a:r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মাদক </a:t>
                </a:r>
                <a:r>
                  <a:rPr lang="bn-IN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দ্রব্যের তালিকা তৈরি করতে পারবে।</a:t>
                </a:r>
                <a:r>
                  <a:rPr lang="bn-BD" sz="32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457200" indent="-457200"/>
                <a:r>
                  <a:rPr lang="bn-BD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ধূমপান 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মাদ</a:t>
                </a:r>
                <a:r>
                  <a:rPr lang="bn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কাসক্তির </a:t>
                </a:r>
                <a:r>
                  <a:rPr lang="bn-BD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কুফল </a:t>
                </a:r>
                <a:r>
                  <a:rPr lang="bn-IN" sz="36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 করতে পারবে</a:t>
                </a:r>
                <a:r>
                  <a:rPr lang="bn-IN" sz="36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bn-BD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Rounded Rectangle 3"/>
              <p:cNvSpPr/>
              <p:nvPr/>
            </p:nvSpPr>
            <p:spPr>
              <a:xfrm>
                <a:off x="1023286" y="3001066"/>
                <a:ext cx="280360" cy="306544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latin typeface="NikoshBAN" panose="02000000000000000000" pitchFamily="2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1005571" y="3497741"/>
                <a:ext cx="280360" cy="306543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>
                  <a:latin typeface="NikoshBAN" panose="02000000000000000000" pitchFamily="2" charset="0"/>
                </a:endParaRPr>
              </a:p>
            </p:txBody>
          </p:sp>
        </p:grpSp>
        <p:sp>
          <p:nvSpPr>
            <p:cNvPr id="21" name="Rounded Rectangle 20"/>
            <p:cNvSpPr/>
            <p:nvPr/>
          </p:nvSpPr>
          <p:spPr>
            <a:xfrm>
              <a:off x="1215621" y="4375661"/>
              <a:ext cx="273166" cy="306543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latin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568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06483" y="282714"/>
            <a:ext cx="3783408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1">
            <a:spAutoFit/>
          </a:bodyPr>
          <a:lstStyle/>
          <a:p>
            <a:r>
              <a:rPr lang="bn-BD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ধুমপানের দ্রব্য</a:t>
            </a:r>
            <a:endParaRPr lang="ar-SA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3072" y="3532793"/>
            <a:ext cx="4412888" cy="2692164"/>
            <a:chOff x="4573072" y="3532793"/>
            <a:chExt cx="4412888" cy="269216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3072" y="3532793"/>
              <a:ext cx="4004665" cy="244569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Oval 24"/>
            <p:cNvSpPr/>
            <p:nvPr/>
          </p:nvSpPr>
          <p:spPr>
            <a:xfrm>
              <a:off x="7810303" y="5212586"/>
              <a:ext cx="1175657" cy="1012371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বিড়ি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73046" y="979714"/>
            <a:ext cx="4221878" cy="5245240"/>
            <a:chOff x="373046" y="979714"/>
            <a:chExt cx="4221878" cy="524524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046" y="979714"/>
              <a:ext cx="4221878" cy="52452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Oval 21"/>
            <p:cNvSpPr/>
            <p:nvPr/>
          </p:nvSpPr>
          <p:spPr>
            <a:xfrm>
              <a:off x="500743" y="1524000"/>
              <a:ext cx="1175657" cy="1012371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bn-BD" sz="40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হুক্কা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69019" y="900723"/>
            <a:ext cx="4276609" cy="2528281"/>
            <a:chOff x="4769019" y="900723"/>
            <a:chExt cx="4276609" cy="252828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9019" y="900723"/>
              <a:ext cx="3790020" cy="25282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6" name="Rectangle 25"/>
            <p:cNvSpPr/>
            <p:nvPr/>
          </p:nvSpPr>
          <p:spPr>
            <a:xfrm>
              <a:off x="8408814" y="1273606"/>
              <a:ext cx="636814" cy="1850594"/>
            </a:xfrm>
            <a:prstGeom prst="rect">
              <a:avLst/>
            </a:prstGeom>
            <a:solidFill>
              <a:srgbClr val="002060"/>
            </a:solidFill>
            <a:ln w="381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bn-BD" sz="2800" spc="3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সিগার</a:t>
              </a:r>
            </a:p>
            <a:p>
              <a:pPr algn="ctr"/>
              <a:r>
                <a:rPr lang="bn-BD" sz="2800" spc="3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endParaRPr lang="ar-SA" sz="2800" spc="300" dirty="0">
                <a:solidFill>
                  <a:schemeClr val="bg1"/>
                </a:solidFill>
                <a:latin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51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F854-B571-47C3-B81D-C3C225D692F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948935" y="221933"/>
            <a:ext cx="5298141" cy="64596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 smtClean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মাদক দ্রব্য </a:t>
            </a:r>
            <a:r>
              <a:rPr lang="bn-BD" b="1" spc="5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7833" y="1088710"/>
            <a:ext cx="3568673" cy="1985075"/>
            <a:chOff x="747833" y="1088710"/>
            <a:chExt cx="3568673" cy="19850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33" y="1088710"/>
              <a:ext cx="3568673" cy="1985075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3257159" y="2577936"/>
              <a:ext cx="1059347" cy="48039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bn-BD" sz="4400" dirty="0" smtClean="0">
                  <a:solidFill>
                    <a:srgbClr val="00B050"/>
                  </a:solidFill>
                </a:rPr>
                <a:t>মদ</a:t>
              </a:r>
              <a:endParaRPr lang="en-US" sz="4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55101" y="1056216"/>
            <a:ext cx="3556887" cy="2002116"/>
            <a:chOff x="4955101" y="1056216"/>
            <a:chExt cx="3556887" cy="2002116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101" y="1056216"/>
              <a:ext cx="3556887" cy="2002116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7247076" y="2577934"/>
              <a:ext cx="1251859" cy="48039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bn-BD" sz="4400" dirty="0" smtClean="0">
                  <a:solidFill>
                    <a:srgbClr val="00B050"/>
                  </a:solidFill>
                </a:rPr>
                <a:t>তাড়ি </a:t>
              </a:r>
              <a:endParaRPr lang="en-US" sz="4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955101" y="3279145"/>
            <a:ext cx="3556887" cy="2406789"/>
            <a:chOff x="4955101" y="3279145"/>
            <a:chExt cx="3556887" cy="24067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5101" y="3279145"/>
              <a:ext cx="3556887" cy="2406789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7247075" y="5190084"/>
              <a:ext cx="1251859" cy="48039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bn-BD" sz="4400" dirty="0" smtClean="0">
                  <a:solidFill>
                    <a:srgbClr val="00B050"/>
                  </a:solidFill>
                </a:rPr>
                <a:t>গাঁজা  </a:t>
              </a:r>
              <a:endParaRPr lang="en-US" sz="4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2512" y="3279145"/>
            <a:ext cx="3533994" cy="2391336"/>
            <a:chOff x="782512" y="3279145"/>
            <a:chExt cx="3533994" cy="239133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512" y="3279145"/>
              <a:ext cx="3533994" cy="2391336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2843199" y="3294598"/>
              <a:ext cx="1473307" cy="41284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bn-BD" sz="4000" dirty="0" smtClean="0">
                  <a:solidFill>
                    <a:srgbClr val="00B050"/>
                  </a:solidFill>
                </a:rPr>
                <a:t>চোয়ানি</a:t>
              </a:r>
              <a:r>
                <a:rPr lang="bn-BD" sz="4400" dirty="0" smtClean="0">
                  <a:solidFill>
                    <a:srgbClr val="00B050"/>
                  </a:solidFill>
                </a:rPr>
                <a:t> </a:t>
              </a:r>
              <a:endParaRPr lang="en-US" sz="44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987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23" y="1556468"/>
            <a:ext cx="3800394" cy="3040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82" y="1529574"/>
            <a:ext cx="3820409" cy="30403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7874" y="4608119"/>
            <a:ext cx="438845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আর্থিক ভাবে ক্ষতিগ্রস্থ হয় </a:t>
            </a:r>
            <a:endParaRPr lang="bn-BD" sz="36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3033" y="4608119"/>
            <a:ext cx="3644691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 দূষিত করে   </a:t>
            </a:r>
            <a:endParaRPr lang="bn-BD" sz="44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1323" y="541513"/>
            <a:ext cx="7490012" cy="645964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bn-BD" sz="6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ধূমপানের ক্ষতিকর দিক  </a:t>
            </a:r>
            <a:r>
              <a:rPr lang="bn-BD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8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164</Words>
  <Application>Microsoft Office PowerPoint</Application>
  <PresentationFormat>On-screen Show (4:3)</PresentationFormat>
  <Paragraphs>50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Tasfin</dc:creator>
  <cp:lastModifiedBy>IT</cp:lastModifiedBy>
  <cp:revision>123</cp:revision>
  <dcterms:created xsi:type="dcterms:W3CDTF">2006-08-16T00:00:00Z</dcterms:created>
  <dcterms:modified xsi:type="dcterms:W3CDTF">2019-12-25T13:17:06Z</dcterms:modified>
</cp:coreProperties>
</file>