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6" r:id="rId3"/>
    <p:sldId id="258" r:id="rId4"/>
    <p:sldId id="261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91" d="100"/>
          <a:sy n="91" d="100"/>
        </p:scale>
        <p:origin x="-7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693EA9-BAC0-4D33-83AA-F80D57CFA25A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9AE458-C4DC-4BFA-99C4-F9E223E9F4A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অর্থায়নের শ্রেণিবিভাগ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C2142A4D-8A55-4D60-88CE-001325AA6BEC}" type="parTrans" cxnId="{C66A7401-2627-4BD0-B6C3-9FBD95C2E246}">
      <dgm:prSet/>
      <dgm:spPr/>
      <dgm:t>
        <a:bodyPr/>
        <a:lstStyle/>
        <a:p>
          <a:endParaRPr lang="en-US"/>
        </a:p>
      </dgm:t>
    </dgm:pt>
    <dgm:pt modelId="{9CDB60C1-B1E8-436E-9C06-676A882C2AED}" type="sibTrans" cxnId="{C66A7401-2627-4BD0-B6C3-9FBD95C2E246}">
      <dgm:prSet/>
      <dgm:spPr/>
      <dgm:t>
        <a:bodyPr/>
        <a:lstStyle/>
        <a:p>
          <a:endParaRPr lang="en-US"/>
        </a:p>
      </dgm:t>
    </dgm:pt>
    <dgm:pt modelId="{4816C60F-544C-4202-B1F2-E9CE4F73C9C0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পারিবারিক অর্থায়ন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4C28DB20-E2AE-487E-ACD7-E6042C1C2FC5}" type="parTrans" cxnId="{E5994D68-62BB-45FA-958F-D67D4EA0B15F}">
      <dgm:prSet/>
      <dgm:spPr/>
      <dgm:t>
        <a:bodyPr/>
        <a:lstStyle/>
        <a:p>
          <a:endParaRPr lang="en-US" dirty="0"/>
        </a:p>
      </dgm:t>
    </dgm:pt>
    <dgm:pt modelId="{1DD9F504-F829-4E84-B78B-4F344961372D}" type="sibTrans" cxnId="{E5994D68-62BB-45FA-958F-D67D4EA0B15F}">
      <dgm:prSet/>
      <dgm:spPr/>
      <dgm:t>
        <a:bodyPr/>
        <a:lstStyle/>
        <a:p>
          <a:endParaRPr lang="en-US"/>
        </a:p>
      </dgm:t>
    </dgm:pt>
    <dgm:pt modelId="{481406A8-EBE3-47CF-A864-0C4C14253629}">
      <dgm:prSet phldrT="[Text]" custT="1"/>
      <dgm:spPr>
        <a:solidFill>
          <a:srgbClr val="002060"/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অব্যবসায়ী প্রতিষ্ঠানের অর্থায়ন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63AA6C7-EB16-4FC1-B88A-6C5AB18E5959}" type="parTrans" cxnId="{4F7689D7-C1F7-4F5D-93FF-F75FA81C3373}">
      <dgm:prSet/>
      <dgm:spPr/>
      <dgm:t>
        <a:bodyPr/>
        <a:lstStyle/>
        <a:p>
          <a:endParaRPr lang="en-US" dirty="0"/>
        </a:p>
      </dgm:t>
    </dgm:pt>
    <dgm:pt modelId="{9D790278-DB0A-4A0B-BF75-D4E57F253259}" type="sibTrans" cxnId="{4F7689D7-C1F7-4F5D-93FF-F75FA81C3373}">
      <dgm:prSet/>
      <dgm:spPr/>
      <dgm:t>
        <a:bodyPr/>
        <a:lstStyle/>
        <a:p>
          <a:endParaRPr lang="en-US"/>
        </a:p>
      </dgm:t>
    </dgm:pt>
    <dgm:pt modelId="{724E8CB1-3DD3-44DE-970E-7A79EFF8408C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ব্যাংক ও আর্থিক প্রতিষ্ঠান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FAB2FDFB-19EF-4832-AAF6-F5A495A24A13}" type="parTrans" cxnId="{7015928D-8BA5-40AB-8809-887358958CB8}">
      <dgm:prSet/>
      <dgm:spPr/>
      <dgm:t>
        <a:bodyPr/>
        <a:lstStyle/>
        <a:p>
          <a:endParaRPr lang="en-US" dirty="0"/>
        </a:p>
      </dgm:t>
    </dgm:pt>
    <dgm:pt modelId="{C12E6ECF-7797-4055-A1DD-3683E31A1E2E}" type="sibTrans" cxnId="{7015928D-8BA5-40AB-8809-887358958CB8}">
      <dgm:prSet/>
      <dgm:spPr/>
      <dgm:t>
        <a:bodyPr/>
        <a:lstStyle/>
        <a:p>
          <a:endParaRPr lang="en-US"/>
        </a:p>
      </dgm:t>
    </dgm:pt>
    <dgm:pt modelId="{509C66E9-9F89-4D37-9D51-5BCB0C2103FA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সরকারি অর্থায়ন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7E97D36-146A-4D34-AF65-AB687C456A97}" type="parTrans" cxnId="{8DBAA3F1-8960-4E9A-99D4-18A578608F3E}">
      <dgm:prSet/>
      <dgm:spPr/>
      <dgm:t>
        <a:bodyPr/>
        <a:lstStyle/>
        <a:p>
          <a:endParaRPr lang="en-US" dirty="0"/>
        </a:p>
      </dgm:t>
    </dgm:pt>
    <dgm:pt modelId="{D5B24AF9-F174-4553-BFCD-5CABDAA63A5B}" type="sibTrans" cxnId="{8DBAA3F1-8960-4E9A-99D4-18A578608F3E}">
      <dgm:prSet/>
      <dgm:spPr/>
      <dgm:t>
        <a:bodyPr/>
        <a:lstStyle/>
        <a:p>
          <a:endParaRPr lang="en-US"/>
        </a:p>
      </dgm:t>
    </dgm:pt>
    <dgm:pt modelId="{77330E42-2537-4D9E-904E-F4C2E4E15823}">
      <dgm:prSet custT="1"/>
      <dgm:spPr>
        <a:solidFill>
          <a:srgbClr val="00B050"/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আন্তজার্তিক অর্থায়ন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0632E04-3CF5-4DCA-A7AB-97D306D9BED1}" type="parTrans" cxnId="{4DC79EF0-F710-4060-9D5A-F9C295436DE0}">
      <dgm:prSet/>
      <dgm:spPr/>
      <dgm:t>
        <a:bodyPr/>
        <a:lstStyle/>
        <a:p>
          <a:endParaRPr lang="en-US" dirty="0"/>
        </a:p>
      </dgm:t>
    </dgm:pt>
    <dgm:pt modelId="{DC419003-6112-447B-9EFD-2B968D7AD106}" type="sibTrans" cxnId="{4DC79EF0-F710-4060-9D5A-F9C295436DE0}">
      <dgm:prSet/>
      <dgm:spPr/>
      <dgm:t>
        <a:bodyPr/>
        <a:lstStyle/>
        <a:p>
          <a:endParaRPr lang="en-US"/>
        </a:p>
      </dgm:t>
    </dgm:pt>
    <dgm:pt modelId="{E4917FCC-59B4-4A2D-BCFC-A80E58C24C44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ব্যবসায় অর্থায়ন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8EBEA40-7729-418A-9899-AB29210382B2}" type="sibTrans" cxnId="{DAA0C32A-D486-4FBB-941A-A691D2A5B895}">
      <dgm:prSet/>
      <dgm:spPr/>
      <dgm:t>
        <a:bodyPr/>
        <a:lstStyle/>
        <a:p>
          <a:endParaRPr lang="en-US"/>
        </a:p>
      </dgm:t>
    </dgm:pt>
    <dgm:pt modelId="{7078514C-5D0B-4226-A077-8ADF0FB538CB}" type="parTrans" cxnId="{DAA0C32A-D486-4FBB-941A-A691D2A5B895}">
      <dgm:prSet/>
      <dgm:spPr/>
      <dgm:t>
        <a:bodyPr/>
        <a:lstStyle/>
        <a:p>
          <a:endParaRPr lang="en-US" dirty="0"/>
        </a:p>
      </dgm:t>
    </dgm:pt>
    <dgm:pt modelId="{D6FF28FB-3FF5-4AA1-9D85-84378AA48E50}" type="pres">
      <dgm:prSet presAssocID="{5B693EA9-BAC0-4D33-83AA-F80D57CFA25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395E6D-DC5A-47DD-8BE9-D9A7BE44BA74}" type="pres">
      <dgm:prSet presAssocID="{239AE458-C4DC-4BFA-99C4-F9E223E9F4A5}" presName="centerShape" presStyleLbl="node0" presStyleIdx="0" presStyleCnt="1" custScaleX="126020"/>
      <dgm:spPr/>
      <dgm:t>
        <a:bodyPr/>
        <a:lstStyle/>
        <a:p>
          <a:endParaRPr lang="en-US"/>
        </a:p>
      </dgm:t>
    </dgm:pt>
    <dgm:pt modelId="{F869899D-FB52-43C8-BB7F-0B3E6E73E261}" type="pres">
      <dgm:prSet presAssocID="{4C28DB20-E2AE-487E-ACD7-E6042C1C2FC5}" presName="parTrans" presStyleLbl="sibTrans2D1" presStyleIdx="0" presStyleCnt="6"/>
      <dgm:spPr/>
      <dgm:t>
        <a:bodyPr/>
        <a:lstStyle/>
        <a:p>
          <a:endParaRPr lang="en-US"/>
        </a:p>
      </dgm:t>
    </dgm:pt>
    <dgm:pt modelId="{32F9BAC8-CDB6-456F-B8AB-E4B519E5A8D3}" type="pres">
      <dgm:prSet presAssocID="{4C28DB20-E2AE-487E-ACD7-E6042C1C2FC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AE6B60C-72A4-4B44-B87E-CB6CF70A5A3A}" type="pres">
      <dgm:prSet presAssocID="{4816C60F-544C-4202-B1F2-E9CE4F73C9C0}" presName="node" presStyleLbl="node1" presStyleIdx="0" presStyleCnt="6" custScaleX="109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FB5EF-7881-4610-B2FA-81BC30B324A5}" type="pres">
      <dgm:prSet presAssocID="{97E97D36-146A-4D34-AF65-AB687C456A97}" presName="parTrans" presStyleLbl="sibTrans2D1" presStyleIdx="1" presStyleCnt="6"/>
      <dgm:spPr/>
      <dgm:t>
        <a:bodyPr/>
        <a:lstStyle/>
        <a:p>
          <a:endParaRPr lang="en-US"/>
        </a:p>
      </dgm:t>
    </dgm:pt>
    <dgm:pt modelId="{44EBD4FA-FB5B-4A69-A292-60C5192C8E46}" type="pres">
      <dgm:prSet presAssocID="{97E97D36-146A-4D34-AF65-AB687C456A9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A3AC3433-E5B5-4156-A493-771B2416E14A}" type="pres">
      <dgm:prSet presAssocID="{509C66E9-9F89-4D37-9D51-5BCB0C2103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BC21C-AA6C-46A0-98F7-5630CBF1B48D}" type="pres">
      <dgm:prSet presAssocID="{A0632E04-3CF5-4DCA-A7AB-97D306D9BED1}" presName="parTrans" presStyleLbl="sibTrans2D1" presStyleIdx="2" presStyleCnt="6"/>
      <dgm:spPr/>
      <dgm:t>
        <a:bodyPr/>
        <a:lstStyle/>
        <a:p>
          <a:endParaRPr lang="en-US"/>
        </a:p>
      </dgm:t>
    </dgm:pt>
    <dgm:pt modelId="{F79F7227-AB54-4138-9675-51E6E8B1EF5B}" type="pres">
      <dgm:prSet presAssocID="{A0632E04-3CF5-4DCA-A7AB-97D306D9BED1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DE9F0D1-7EDD-4DE3-898E-F29CFB21EA28}" type="pres">
      <dgm:prSet presAssocID="{77330E42-2537-4D9E-904E-F4C2E4E15823}" presName="node" presStyleLbl="node1" presStyleIdx="2" presStyleCnt="6" custScaleX="118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957EE-48A2-4A1D-8661-737A4958A89F}" type="pres">
      <dgm:prSet presAssocID="{263AA6C7-EB16-4FC1-B88A-6C5AB18E5959}" presName="parTrans" presStyleLbl="sibTrans2D1" presStyleIdx="3" presStyleCnt="6"/>
      <dgm:spPr/>
      <dgm:t>
        <a:bodyPr/>
        <a:lstStyle/>
        <a:p>
          <a:endParaRPr lang="en-US"/>
        </a:p>
      </dgm:t>
    </dgm:pt>
    <dgm:pt modelId="{715C15F3-57D4-4EDB-A7B9-4F510313E86B}" type="pres">
      <dgm:prSet presAssocID="{263AA6C7-EB16-4FC1-B88A-6C5AB18E5959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A1E5A6E5-78EA-479D-A2AA-1CE36991E638}" type="pres">
      <dgm:prSet presAssocID="{481406A8-EBE3-47CF-A864-0C4C14253629}" presName="node" presStyleLbl="node1" presStyleIdx="3" presStyleCnt="6" custScaleX="119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3D408-22A7-4049-83C2-1174C032C65C}" type="pres">
      <dgm:prSet presAssocID="{7078514C-5D0B-4226-A077-8ADF0FB538CB}" presName="parTrans" presStyleLbl="sibTrans2D1" presStyleIdx="4" presStyleCnt="6"/>
      <dgm:spPr/>
      <dgm:t>
        <a:bodyPr/>
        <a:lstStyle/>
        <a:p>
          <a:endParaRPr lang="en-US"/>
        </a:p>
      </dgm:t>
    </dgm:pt>
    <dgm:pt modelId="{F3EF96CE-9CA0-4516-9E86-4C4C3EF357E0}" type="pres">
      <dgm:prSet presAssocID="{7078514C-5D0B-4226-A077-8ADF0FB538C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F0268E8D-7FBB-41D8-A8B5-918685EBD0A6}" type="pres">
      <dgm:prSet presAssocID="{E4917FCC-59B4-4A2D-BCFC-A80E58C24C4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2949D-0E1D-4EB1-993C-CB95A00D4CE0}" type="pres">
      <dgm:prSet presAssocID="{FAB2FDFB-19EF-4832-AAF6-F5A495A24A13}" presName="parTrans" presStyleLbl="sibTrans2D1" presStyleIdx="5" presStyleCnt="6"/>
      <dgm:spPr/>
      <dgm:t>
        <a:bodyPr/>
        <a:lstStyle/>
        <a:p>
          <a:endParaRPr lang="en-US"/>
        </a:p>
      </dgm:t>
    </dgm:pt>
    <dgm:pt modelId="{5C5BA63E-2867-4B38-A273-6297170C73B8}" type="pres">
      <dgm:prSet presAssocID="{FAB2FDFB-19EF-4832-AAF6-F5A495A24A1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A28356F-B2AD-4D70-B8B9-475B322D4D15}" type="pres">
      <dgm:prSet presAssocID="{724E8CB1-3DD3-44DE-970E-7A79EFF8408C}" presName="node" presStyleLbl="node1" presStyleIdx="5" presStyleCnt="6" custScaleX="124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C15197-F75F-40F7-9ECB-A144A7D1B8B4}" type="presOf" srcId="{A0632E04-3CF5-4DCA-A7AB-97D306D9BED1}" destId="{F79F7227-AB54-4138-9675-51E6E8B1EF5B}" srcOrd="1" destOrd="0" presId="urn:microsoft.com/office/officeart/2005/8/layout/radial5"/>
    <dgm:cxn modelId="{E5994D68-62BB-45FA-958F-D67D4EA0B15F}" srcId="{239AE458-C4DC-4BFA-99C4-F9E223E9F4A5}" destId="{4816C60F-544C-4202-B1F2-E9CE4F73C9C0}" srcOrd="0" destOrd="0" parTransId="{4C28DB20-E2AE-487E-ACD7-E6042C1C2FC5}" sibTransId="{1DD9F504-F829-4E84-B78B-4F344961372D}"/>
    <dgm:cxn modelId="{8DBAA3F1-8960-4E9A-99D4-18A578608F3E}" srcId="{239AE458-C4DC-4BFA-99C4-F9E223E9F4A5}" destId="{509C66E9-9F89-4D37-9D51-5BCB0C2103FA}" srcOrd="1" destOrd="0" parTransId="{97E97D36-146A-4D34-AF65-AB687C456A97}" sibTransId="{D5B24AF9-F174-4553-BFCD-5CABDAA63A5B}"/>
    <dgm:cxn modelId="{8E340B1E-0023-47CB-9B7C-450734A3E01C}" type="presOf" srcId="{7078514C-5D0B-4226-A077-8ADF0FB538CB}" destId="{F3EF96CE-9CA0-4516-9E86-4C4C3EF357E0}" srcOrd="1" destOrd="0" presId="urn:microsoft.com/office/officeart/2005/8/layout/radial5"/>
    <dgm:cxn modelId="{19C9DA9D-9F66-4EFC-89E8-1D2592295F2A}" type="presOf" srcId="{97E97D36-146A-4D34-AF65-AB687C456A97}" destId="{ED5FB5EF-7881-4610-B2FA-81BC30B324A5}" srcOrd="0" destOrd="0" presId="urn:microsoft.com/office/officeart/2005/8/layout/radial5"/>
    <dgm:cxn modelId="{FD291623-30F6-4022-A2DC-C1271382E10C}" type="presOf" srcId="{A0632E04-3CF5-4DCA-A7AB-97D306D9BED1}" destId="{5C6BC21C-AA6C-46A0-98F7-5630CBF1B48D}" srcOrd="0" destOrd="0" presId="urn:microsoft.com/office/officeart/2005/8/layout/radial5"/>
    <dgm:cxn modelId="{6E724736-7E4D-408E-8BF5-5DC52574734F}" type="presOf" srcId="{5B693EA9-BAC0-4D33-83AA-F80D57CFA25A}" destId="{D6FF28FB-3FF5-4AA1-9D85-84378AA48E50}" srcOrd="0" destOrd="0" presId="urn:microsoft.com/office/officeart/2005/8/layout/radial5"/>
    <dgm:cxn modelId="{C1055AC0-1BD5-4059-8218-E21F84D4F357}" type="presOf" srcId="{FAB2FDFB-19EF-4832-AAF6-F5A495A24A13}" destId="{5C5BA63E-2867-4B38-A273-6297170C73B8}" srcOrd="1" destOrd="0" presId="urn:microsoft.com/office/officeart/2005/8/layout/radial5"/>
    <dgm:cxn modelId="{F97562B1-E784-4A59-B26F-96FB7ACE66BF}" type="presOf" srcId="{263AA6C7-EB16-4FC1-B88A-6C5AB18E5959}" destId="{523957EE-48A2-4A1D-8661-737A4958A89F}" srcOrd="0" destOrd="0" presId="urn:microsoft.com/office/officeart/2005/8/layout/radial5"/>
    <dgm:cxn modelId="{462087B3-DABE-421D-A1D5-A2843C52D060}" type="presOf" srcId="{E4917FCC-59B4-4A2D-BCFC-A80E58C24C44}" destId="{F0268E8D-7FBB-41D8-A8B5-918685EBD0A6}" srcOrd="0" destOrd="0" presId="urn:microsoft.com/office/officeart/2005/8/layout/radial5"/>
    <dgm:cxn modelId="{A2093C38-851B-4E8E-8109-21891BC2FADC}" type="presOf" srcId="{4C28DB20-E2AE-487E-ACD7-E6042C1C2FC5}" destId="{F869899D-FB52-43C8-BB7F-0B3E6E73E261}" srcOrd="0" destOrd="0" presId="urn:microsoft.com/office/officeart/2005/8/layout/radial5"/>
    <dgm:cxn modelId="{1115D952-C0DC-498D-9D12-25159F16F94C}" type="presOf" srcId="{239AE458-C4DC-4BFA-99C4-F9E223E9F4A5}" destId="{C3395E6D-DC5A-47DD-8BE9-D9A7BE44BA74}" srcOrd="0" destOrd="0" presId="urn:microsoft.com/office/officeart/2005/8/layout/radial5"/>
    <dgm:cxn modelId="{C66A7401-2627-4BD0-B6C3-9FBD95C2E246}" srcId="{5B693EA9-BAC0-4D33-83AA-F80D57CFA25A}" destId="{239AE458-C4DC-4BFA-99C4-F9E223E9F4A5}" srcOrd="0" destOrd="0" parTransId="{C2142A4D-8A55-4D60-88CE-001325AA6BEC}" sibTransId="{9CDB60C1-B1E8-436E-9C06-676A882C2AED}"/>
    <dgm:cxn modelId="{2B667056-DCF8-4A82-936D-EB3E6CDEA2AA}" type="presOf" srcId="{724E8CB1-3DD3-44DE-970E-7A79EFF8408C}" destId="{AA28356F-B2AD-4D70-B8B9-475B322D4D15}" srcOrd="0" destOrd="0" presId="urn:microsoft.com/office/officeart/2005/8/layout/radial5"/>
    <dgm:cxn modelId="{0032A7A9-0325-4F3E-AE2D-872A500C24DA}" type="presOf" srcId="{FAB2FDFB-19EF-4832-AAF6-F5A495A24A13}" destId="{54E2949D-0E1D-4EB1-993C-CB95A00D4CE0}" srcOrd="0" destOrd="0" presId="urn:microsoft.com/office/officeart/2005/8/layout/radial5"/>
    <dgm:cxn modelId="{4DC79EF0-F710-4060-9D5A-F9C295436DE0}" srcId="{239AE458-C4DC-4BFA-99C4-F9E223E9F4A5}" destId="{77330E42-2537-4D9E-904E-F4C2E4E15823}" srcOrd="2" destOrd="0" parTransId="{A0632E04-3CF5-4DCA-A7AB-97D306D9BED1}" sibTransId="{DC419003-6112-447B-9EFD-2B968D7AD106}"/>
    <dgm:cxn modelId="{668EEDB0-1A44-45E3-AA1D-8B7B92924316}" type="presOf" srcId="{263AA6C7-EB16-4FC1-B88A-6C5AB18E5959}" destId="{715C15F3-57D4-4EDB-A7B9-4F510313E86B}" srcOrd="1" destOrd="0" presId="urn:microsoft.com/office/officeart/2005/8/layout/radial5"/>
    <dgm:cxn modelId="{FFEA131D-33E5-4EAF-84B8-00E67EEEF153}" type="presOf" srcId="{4816C60F-544C-4202-B1F2-E9CE4F73C9C0}" destId="{7AE6B60C-72A4-4B44-B87E-CB6CF70A5A3A}" srcOrd="0" destOrd="0" presId="urn:microsoft.com/office/officeart/2005/8/layout/radial5"/>
    <dgm:cxn modelId="{7015928D-8BA5-40AB-8809-887358958CB8}" srcId="{239AE458-C4DC-4BFA-99C4-F9E223E9F4A5}" destId="{724E8CB1-3DD3-44DE-970E-7A79EFF8408C}" srcOrd="5" destOrd="0" parTransId="{FAB2FDFB-19EF-4832-AAF6-F5A495A24A13}" sibTransId="{C12E6ECF-7797-4055-A1DD-3683E31A1E2E}"/>
    <dgm:cxn modelId="{DF98D2A1-B867-4A56-BEA9-415864DD3CEF}" type="presOf" srcId="{7078514C-5D0B-4226-A077-8ADF0FB538CB}" destId="{3D93D408-22A7-4049-83C2-1174C032C65C}" srcOrd="0" destOrd="0" presId="urn:microsoft.com/office/officeart/2005/8/layout/radial5"/>
    <dgm:cxn modelId="{41A7EBC3-8680-4C8F-A7AE-A019FB3B23E9}" type="presOf" srcId="{97E97D36-146A-4D34-AF65-AB687C456A97}" destId="{44EBD4FA-FB5B-4A69-A292-60C5192C8E46}" srcOrd="1" destOrd="0" presId="urn:microsoft.com/office/officeart/2005/8/layout/radial5"/>
    <dgm:cxn modelId="{5AA7832C-5FDF-41A9-AFB4-B5E242D93B29}" type="presOf" srcId="{4C28DB20-E2AE-487E-ACD7-E6042C1C2FC5}" destId="{32F9BAC8-CDB6-456F-B8AB-E4B519E5A8D3}" srcOrd="1" destOrd="0" presId="urn:microsoft.com/office/officeart/2005/8/layout/radial5"/>
    <dgm:cxn modelId="{EC9902AC-BA7B-479F-A51A-A315B83C69F7}" type="presOf" srcId="{509C66E9-9F89-4D37-9D51-5BCB0C2103FA}" destId="{A3AC3433-E5B5-4156-A493-771B2416E14A}" srcOrd="0" destOrd="0" presId="urn:microsoft.com/office/officeart/2005/8/layout/radial5"/>
    <dgm:cxn modelId="{DAA0C32A-D486-4FBB-941A-A691D2A5B895}" srcId="{239AE458-C4DC-4BFA-99C4-F9E223E9F4A5}" destId="{E4917FCC-59B4-4A2D-BCFC-A80E58C24C44}" srcOrd="4" destOrd="0" parTransId="{7078514C-5D0B-4226-A077-8ADF0FB538CB}" sibTransId="{18EBEA40-7729-418A-9899-AB29210382B2}"/>
    <dgm:cxn modelId="{3B1E3C80-DA52-4721-8C14-69128A26E612}" type="presOf" srcId="{481406A8-EBE3-47CF-A864-0C4C14253629}" destId="{A1E5A6E5-78EA-479D-A2AA-1CE36991E638}" srcOrd="0" destOrd="0" presId="urn:microsoft.com/office/officeart/2005/8/layout/radial5"/>
    <dgm:cxn modelId="{4F7689D7-C1F7-4F5D-93FF-F75FA81C3373}" srcId="{239AE458-C4DC-4BFA-99C4-F9E223E9F4A5}" destId="{481406A8-EBE3-47CF-A864-0C4C14253629}" srcOrd="3" destOrd="0" parTransId="{263AA6C7-EB16-4FC1-B88A-6C5AB18E5959}" sibTransId="{9D790278-DB0A-4A0B-BF75-D4E57F253259}"/>
    <dgm:cxn modelId="{6BBA680D-C058-4B1A-BE1E-36EB298A05B5}" type="presOf" srcId="{77330E42-2537-4D9E-904E-F4C2E4E15823}" destId="{7DE9F0D1-7EDD-4DE3-898E-F29CFB21EA28}" srcOrd="0" destOrd="0" presId="urn:microsoft.com/office/officeart/2005/8/layout/radial5"/>
    <dgm:cxn modelId="{4B010893-0E71-4071-8472-B591A61B77A8}" type="presParOf" srcId="{D6FF28FB-3FF5-4AA1-9D85-84378AA48E50}" destId="{C3395E6D-DC5A-47DD-8BE9-D9A7BE44BA74}" srcOrd="0" destOrd="0" presId="urn:microsoft.com/office/officeart/2005/8/layout/radial5"/>
    <dgm:cxn modelId="{85945268-FC08-4DB4-B5EB-BC574195ECE0}" type="presParOf" srcId="{D6FF28FB-3FF5-4AA1-9D85-84378AA48E50}" destId="{F869899D-FB52-43C8-BB7F-0B3E6E73E261}" srcOrd="1" destOrd="0" presId="urn:microsoft.com/office/officeart/2005/8/layout/radial5"/>
    <dgm:cxn modelId="{C96C96B6-BCBD-4DA7-91D3-B7AFF262635D}" type="presParOf" srcId="{F869899D-FB52-43C8-BB7F-0B3E6E73E261}" destId="{32F9BAC8-CDB6-456F-B8AB-E4B519E5A8D3}" srcOrd="0" destOrd="0" presId="urn:microsoft.com/office/officeart/2005/8/layout/radial5"/>
    <dgm:cxn modelId="{2360A09D-BEE0-4854-A275-E5720725E9E6}" type="presParOf" srcId="{D6FF28FB-3FF5-4AA1-9D85-84378AA48E50}" destId="{7AE6B60C-72A4-4B44-B87E-CB6CF70A5A3A}" srcOrd="2" destOrd="0" presId="urn:microsoft.com/office/officeart/2005/8/layout/radial5"/>
    <dgm:cxn modelId="{3489724D-EEA6-4CE6-91E2-57F37D298527}" type="presParOf" srcId="{D6FF28FB-3FF5-4AA1-9D85-84378AA48E50}" destId="{ED5FB5EF-7881-4610-B2FA-81BC30B324A5}" srcOrd="3" destOrd="0" presId="urn:microsoft.com/office/officeart/2005/8/layout/radial5"/>
    <dgm:cxn modelId="{D43E886A-7E67-4344-B7EE-06BC20B70998}" type="presParOf" srcId="{ED5FB5EF-7881-4610-B2FA-81BC30B324A5}" destId="{44EBD4FA-FB5B-4A69-A292-60C5192C8E46}" srcOrd="0" destOrd="0" presId="urn:microsoft.com/office/officeart/2005/8/layout/radial5"/>
    <dgm:cxn modelId="{5FB4C14F-CB67-4C27-A56B-26F28EF953E9}" type="presParOf" srcId="{D6FF28FB-3FF5-4AA1-9D85-84378AA48E50}" destId="{A3AC3433-E5B5-4156-A493-771B2416E14A}" srcOrd="4" destOrd="0" presId="urn:microsoft.com/office/officeart/2005/8/layout/radial5"/>
    <dgm:cxn modelId="{946C8D35-6145-4276-AF38-D7B517166E3A}" type="presParOf" srcId="{D6FF28FB-3FF5-4AA1-9D85-84378AA48E50}" destId="{5C6BC21C-AA6C-46A0-98F7-5630CBF1B48D}" srcOrd="5" destOrd="0" presId="urn:microsoft.com/office/officeart/2005/8/layout/radial5"/>
    <dgm:cxn modelId="{31A1D3BD-704D-454F-A299-2E69B2901BFA}" type="presParOf" srcId="{5C6BC21C-AA6C-46A0-98F7-5630CBF1B48D}" destId="{F79F7227-AB54-4138-9675-51E6E8B1EF5B}" srcOrd="0" destOrd="0" presId="urn:microsoft.com/office/officeart/2005/8/layout/radial5"/>
    <dgm:cxn modelId="{3E4D84FF-D424-4303-807B-F0A33B528987}" type="presParOf" srcId="{D6FF28FB-3FF5-4AA1-9D85-84378AA48E50}" destId="{7DE9F0D1-7EDD-4DE3-898E-F29CFB21EA28}" srcOrd="6" destOrd="0" presId="urn:microsoft.com/office/officeart/2005/8/layout/radial5"/>
    <dgm:cxn modelId="{0D5AB40A-CD4E-4B07-93AB-DD70A2687A43}" type="presParOf" srcId="{D6FF28FB-3FF5-4AA1-9D85-84378AA48E50}" destId="{523957EE-48A2-4A1D-8661-737A4958A89F}" srcOrd="7" destOrd="0" presId="urn:microsoft.com/office/officeart/2005/8/layout/radial5"/>
    <dgm:cxn modelId="{C4704721-DF9C-4D6D-9F5C-1F89E6465103}" type="presParOf" srcId="{523957EE-48A2-4A1D-8661-737A4958A89F}" destId="{715C15F3-57D4-4EDB-A7B9-4F510313E86B}" srcOrd="0" destOrd="0" presId="urn:microsoft.com/office/officeart/2005/8/layout/radial5"/>
    <dgm:cxn modelId="{FC0D0D5B-3333-4080-9E07-E204E2516CD6}" type="presParOf" srcId="{D6FF28FB-3FF5-4AA1-9D85-84378AA48E50}" destId="{A1E5A6E5-78EA-479D-A2AA-1CE36991E638}" srcOrd="8" destOrd="0" presId="urn:microsoft.com/office/officeart/2005/8/layout/radial5"/>
    <dgm:cxn modelId="{02330544-39EE-4BDD-A49D-8300964A560D}" type="presParOf" srcId="{D6FF28FB-3FF5-4AA1-9D85-84378AA48E50}" destId="{3D93D408-22A7-4049-83C2-1174C032C65C}" srcOrd="9" destOrd="0" presId="urn:microsoft.com/office/officeart/2005/8/layout/radial5"/>
    <dgm:cxn modelId="{131183FE-E352-41BD-8AEC-A234BB2E2600}" type="presParOf" srcId="{3D93D408-22A7-4049-83C2-1174C032C65C}" destId="{F3EF96CE-9CA0-4516-9E86-4C4C3EF357E0}" srcOrd="0" destOrd="0" presId="urn:microsoft.com/office/officeart/2005/8/layout/radial5"/>
    <dgm:cxn modelId="{30D5F4A8-930B-4EA4-AF9F-2ECA9576FFF1}" type="presParOf" srcId="{D6FF28FB-3FF5-4AA1-9D85-84378AA48E50}" destId="{F0268E8D-7FBB-41D8-A8B5-918685EBD0A6}" srcOrd="10" destOrd="0" presId="urn:microsoft.com/office/officeart/2005/8/layout/radial5"/>
    <dgm:cxn modelId="{E1F24289-A6A8-4DDE-B064-DFCFEBC99B2F}" type="presParOf" srcId="{D6FF28FB-3FF5-4AA1-9D85-84378AA48E50}" destId="{54E2949D-0E1D-4EB1-993C-CB95A00D4CE0}" srcOrd="11" destOrd="0" presId="urn:microsoft.com/office/officeart/2005/8/layout/radial5"/>
    <dgm:cxn modelId="{F5C33587-B895-449C-BDC2-E7C8786A29CE}" type="presParOf" srcId="{54E2949D-0E1D-4EB1-993C-CB95A00D4CE0}" destId="{5C5BA63E-2867-4B38-A273-6297170C73B8}" srcOrd="0" destOrd="0" presId="urn:microsoft.com/office/officeart/2005/8/layout/radial5"/>
    <dgm:cxn modelId="{9D194024-D627-4952-8BD6-C9CEF60CAE0A}" type="presParOf" srcId="{D6FF28FB-3FF5-4AA1-9D85-84378AA48E50}" destId="{AA28356F-B2AD-4D70-B8B9-475B322D4D15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8DD05-F3EC-4EAA-A1E3-485D4BB39205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40DE-2326-4FB9-9F23-514111DA43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40DE-2326-4FB9-9F23-514111DA43C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hokdey1999@gmail.com" TargetMode="External"/><Relationship Id="rId2" Type="http://schemas.openxmlformats.org/officeDocument/2006/relationships/hyperlink" Target="mailto:&#2439;-&#2478;&#2503;&#2439;&#2482;&#2435;ashokdey199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9600"/>
            <a:ext cx="3886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00201"/>
            <a:ext cx="6858000" cy="3733799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133600" y="304800"/>
            <a:ext cx="4191000" cy="1295400"/>
          </a:xfrm>
          <a:prstGeom prst="horizontalScroll">
            <a:avLst/>
          </a:prstGeom>
          <a:solidFill>
            <a:schemeClr val="tx2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কারবারি অর্থায়নের গুরূত্ব</a:t>
            </a:r>
            <a:endParaRPr lang="en-US" sz="3600" dirty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1828800"/>
            <a:ext cx="48768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ব্যবসায়িক মূলধন সংকট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2895600"/>
            <a:ext cx="4876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অনগ্রসর ব্যাংক ব্যবস্থা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1600200" y="3810000"/>
            <a:ext cx="49530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স্বল্পশিক্ষিত উদ্যোক্তা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600200" y="4800600"/>
            <a:ext cx="50292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উৎপাদনমূখী বিনিয়োগ ও জাতীয় আয়</a:t>
            </a:r>
            <a:endParaRPr lang="en-US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6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1219200"/>
            <a:ext cx="3352800" cy="769441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743200"/>
            <a:ext cx="2057400" cy="646331"/>
          </a:xfrm>
          <a:prstGeom prst="rect">
            <a:avLst/>
          </a:prstGeom>
          <a:solidFill>
            <a:srgbClr val="00B050"/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ক-দল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743200"/>
            <a:ext cx="19812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খ-দল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3657600"/>
            <a:ext cx="41910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পারিবারিক ও সরকারি অর্থায়নের উৎসগুলোর নাম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657600"/>
            <a:ext cx="4419600" cy="175432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 ও আন্তজার্তিক অর্থায়নের উৎসগুলোর নাম লিখ।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19200"/>
            <a:ext cx="25146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114800" y="3043238"/>
          <a:ext cx="914400" cy="771525"/>
        </p:xfrm>
        <a:graphic>
          <a:graphicData uri="http://schemas.openxmlformats.org/presentationml/2006/ole">
            <p:oleObj spid="_x0000_s1027" name="Packager Shell Object" showAsIcon="1" r:id="rId3" imgW="914400" imgH="771480" progId="Package">
              <p:embed/>
            </p:oleObj>
          </a:graphicData>
        </a:graphic>
      </p:graphicFrame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00200"/>
            <a:ext cx="6861858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685800"/>
            <a:ext cx="2971800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105400"/>
            <a:ext cx="8229600" cy="1200329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কারবারি অর্থায়নের সময় কোন কোন বিষয় গুলোর প্রতি খেয়াল রাখা উচিত বলে তুমি মনে কর?</a:t>
            </a:r>
            <a:endParaRPr lang="en-US" sz="3600" dirty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905000"/>
            <a:ext cx="5715000" cy="2954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5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600164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bn-BD" sz="4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685800"/>
            <a:ext cx="5562600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u="sng" dirty="0" smtClean="0"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অশোক কান্তি দে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হোছনে আরা বালিকা উচ্চ বিদ্যালয়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পেকুয়া, কক্সবাজার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  <a:hlinkClick r:id="rId2"/>
              </a:rPr>
              <a:t>ই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hlinkClick r:id="rId2"/>
              </a:rPr>
              <a:t>-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hlinkClick r:id="rId2"/>
              </a:rPr>
              <a:t>মেইলঃ </a:t>
            </a:r>
            <a:r>
              <a:rPr lang="en-US" sz="2800" dirty="0" smtClean="0">
                <a:cs typeface="NikoshBAN" pitchFamily="2" charset="0"/>
                <a:hlinkClick r:id="rId3"/>
              </a:rPr>
              <a:t>ashokdey1999@gmail.com</a:t>
            </a:r>
            <a:endParaRPr lang="bn-BD" sz="2800" dirty="0" smtClean="0"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581401"/>
            <a:ext cx="5638800" cy="31085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bn-BD" sz="2800" b="1" u="sng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 ফিন্যান্স ও ব্যাংকিং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শ্রেণিঃ নবম-দশম 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44196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চলো আমরা কিছু ছবি দেখি-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524000"/>
            <a:ext cx="4038600" cy="3962400"/>
          </a:xfrm>
          <a:prstGeom prst="rect">
            <a:avLst/>
          </a:prstGeom>
          <a:ln w="57150">
            <a:noFill/>
          </a:ln>
        </p:spPr>
      </p:pic>
      <p:pic>
        <p:nvPicPr>
          <p:cNvPr id="4" name="Picture 3" descr="ash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0"/>
            <a:ext cx="44196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715000"/>
            <a:ext cx="2133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শিল্প কারখানা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5638800"/>
            <a:ext cx="2743200" cy="461665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কারখানায় কর্মরত শ্রমিক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0"/>
            <a:ext cx="4038600" cy="4114800"/>
          </a:xfrm>
          <a:prstGeom prst="rect">
            <a:avLst/>
          </a:prstGeom>
        </p:spPr>
      </p:pic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762000"/>
            <a:ext cx="44196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029200"/>
            <a:ext cx="17526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বিশ্বব্যাংক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029200"/>
            <a:ext cx="3581400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এশিয়ান ডেভেলপমেন্ট ব্যাংক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muna_Brid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047" y="533400"/>
            <a:ext cx="4418481" cy="4306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5029200"/>
            <a:ext cx="3810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ইসলামিক ডেভেলপমেন্ট ব্যাংক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5105400"/>
            <a:ext cx="1905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যমুনা সেতু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4343400" cy="42672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286000"/>
            <a:ext cx="5715000" cy="3477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অর্থায়ন ও ব্যবসায় অর্থায়ন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প্রথম অধ্যায়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পৃষ্টা নং- ১-১৪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838200"/>
            <a:ext cx="3276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আজকের পাঠ---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143000"/>
            <a:ext cx="2286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981200"/>
            <a:ext cx="7772400" cy="34163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 cmpd="thickThin"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অধ্যায় শেষে শিক্ষার্থীরা শিখতে পারবে----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অর্থায়নের সংজ্ঞা বলতে পারবে।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অর্থায়নের শ্রেণিবিভাগ বিশ্লেষণ করতে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কারবারি অর্থায়নের গুরূত্ব ব্যাখ্যা করতে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4200" y="1676400"/>
            <a:ext cx="2590800" cy="1600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প্রতিষ্ঠান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4800" y="1828800"/>
            <a:ext cx="2667000" cy="1371600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অর্থের আগমন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867400" y="1752600"/>
            <a:ext cx="2590800" cy="1600200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অর্থের নির্গমন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495800"/>
            <a:ext cx="80772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আর্থিক বা অনার্থিক প্রতিষ্ঠানে অর্থের আগমন ও নির্গমন প্রবাহ সুষ্ঠুভাবে নিয়ন্ত্রণ করার প্রক্রিয়াকে অর্থায়ন বলে।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286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182</Words>
  <Application>Microsoft Office PowerPoint</Application>
  <PresentationFormat>On-screen Show (4:3)</PresentationFormat>
  <Paragraphs>62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Package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Ma-mony Computer</dc:creator>
  <cp:lastModifiedBy>Ma-mony Computer</cp:lastModifiedBy>
  <cp:revision>157</cp:revision>
  <dcterms:created xsi:type="dcterms:W3CDTF">2006-08-16T00:00:00Z</dcterms:created>
  <dcterms:modified xsi:type="dcterms:W3CDTF">2019-12-03T13:55:14Z</dcterms:modified>
</cp:coreProperties>
</file>