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8" r:id="rId3"/>
    <p:sldId id="285" r:id="rId4"/>
    <p:sldId id="284" r:id="rId5"/>
    <p:sldId id="283" r:id="rId6"/>
    <p:sldId id="282" r:id="rId7"/>
    <p:sldId id="277" r:id="rId8"/>
    <p:sldId id="276" r:id="rId9"/>
    <p:sldId id="275" r:id="rId10"/>
    <p:sldId id="281" r:id="rId11"/>
    <p:sldId id="280" r:id="rId12"/>
    <p:sldId id="279" r:id="rId13"/>
    <p:sldId id="278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3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8B4C6-82AB-4B70-996A-695194EA20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79A550-64F6-4DFF-AB87-C1E2CF3E6DCB}">
      <dgm:prSet custT="1"/>
      <dgm:spPr>
        <a:solidFill>
          <a:schemeClr val="bg1"/>
        </a:solidFill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খাদ্য কত প্রকার তা বলতে পারব</a:t>
          </a:r>
          <a:r>
            <a: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bn-BD" sz="28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0AF6538-F78C-465A-85FD-C0005B7E896E}" type="parTrans" cxnId="{B2613553-5EBC-44E4-90FA-EAC72470D0D5}">
      <dgm:prSet/>
      <dgm:spPr/>
      <dgm:t>
        <a:bodyPr/>
        <a:lstStyle/>
        <a:p>
          <a:endParaRPr lang="en-US"/>
        </a:p>
      </dgm:t>
    </dgm:pt>
    <dgm:pt modelId="{BD920F35-1D27-4D97-9F0E-503C98979122}" type="sibTrans" cxnId="{B2613553-5EBC-44E4-90FA-EAC72470D0D5}">
      <dgm:prSet/>
      <dgm:spPr/>
      <dgm:t>
        <a:bodyPr/>
        <a:lstStyle/>
        <a:p>
          <a:endParaRPr lang="en-US"/>
        </a:p>
      </dgm:t>
    </dgm:pt>
    <dgm:pt modelId="{DB26F120-67E7-4248-ADDA-76615BD06CDC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kumimoji="0" lang="en-US" sz="3200" b="1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rPr>
            <a:t>আজকের  পাঠ শেষে শিক্ষার্থীরা-</a:t>
          </a:r>
        </a:p>
      </dgm:t>
    </dgm:pt>
    <dgm:pt modelId="{2C00F8D6-D58B-4D83-AE42-0DC10C5D8B7F}" type="parTrans" cxnId="{CBC2A24B-F423-4C82-A5CB-D6B7D5FCDD4F}">
      <dgm:prSet/>
      <dgm:spPr/>
      <dgm:t>
        <a:bodyPr/>
        <a:lstStyle/>
        <a:p>
          <a:endParaRPr lang="en-US"/>
        </a:p>
      </dgm:t>
    </dgm:pt>
    <dgm:pt modelId="{97E84AF7-92D8-47AC-B5A9-4A563B85E6FE}" type="sibTrans" cxnId="{CBC2A24B-F423-4C82-A5CB-D6B7D5FCDD4F}">
      <dgm:prSet/>
      <dgm:spPr/>
      <dgm:t>
        <a:bodyPr/>
        <a:lstStyle/>
        <a:p>
          <a:endParaRPr lang="en-US"/>
        </a:p>
      </dgm:t>
    </dgm:pt>
    <dgm:pt modelId="{9775170B-6975-4775-BC62-7D97C90D7E57}">
      <dgm:prSet custT="1"/>
      <dgm:spPr>
        <a:solidFill>
          <a:schemeClr val="bg1"/>
        </a:solidFill>
      </dgm:spPr>
      <dgm:t>
        <a:bodyPr/>
        <a:lstStyle/>
        <a:p>
          <a:r>
            <a:rPr lang="bn-BD" sz="240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শর্করা জাতীয় খাদ্য কাকে বলে তা লিখতে পারবে</a:t>
          </a:r>
          <a:r>
            <a:rPr lang="en-US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bn-BD" sz="24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BB37825-8A43-451F-A31D-D0441F909391}" type="parTrans" cxnId="{7B4B53FD-FC28-4F31-952A-428472405514}">
      <dgm:prSet/>
      <dgm:spPr/>
      <dgm:t>
        <a:bodyPr/>
        <a:lstStyle/>
        <a:p>
          <a:endParaRPr lang="en-US"/>
        </a:p>
      </dgm:t>
    </dgm:pt>
    <dgm:pt modelId="{DCD2A4D5-B086-45F2-80A4-C3E7CABA42EF}" type="sibTrans" cxnId="{7B4B53FD-FC28-4F31-952A-428472405514}">
      <dgm:prSet/>
      <dgm:spPr/>
      <dgm:t>
        <a:bodyPr/>
        <a:lstStyle/>
        <a:p>
          <a:endParaRPr lang="en-US"/>
        </a:p>
      </dgm:t>
    </dgm:pt>
    <dgm:pt modelId="{9AACEFB7-0A19-411C-96AE-FDD43907F598}">
      <dgm:prSet/>
      <dgm:spPr>
        <a:solidFill>
          <a:schemeClr val="bg1"/>
        </a:solidFill>
      </dgm:spPr>
      <dgm:t>
        <a:bodyPr/>
        <a:lstStyle/>
        <a:p>
          <a:r>
            <a: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প্রোটিন জাতীয় খাদ্যের কাজ কি তা ব্যাখ্যা দিতে পারবে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dirty="0">
            <a:solidFill>
              <a:schemeClr val="tx1"/>
            </a:solidFill>
          </a:endParaRPr>
        </a:p>
      </dgm:t>
    </dgm:pt>
    <dgm:pt modelId="{CDB59291-04DC-49B5-B8FC-CC3C6EF51AAE}" type="parTrans" cxnId="{3B336B36-C67A-41B6-9AFE-6F04B3419BEB}">
      <dgm:prSet/>
      <dgm:spPr/>
      <dgm:t>
        <a:bodyPr/>
        <a:lstStyle/>
        <a:p>
          <a:endParaRPr lang="en-US"/>
        </a:p>
      </dgm:t>
    </dgm:pt>
    <dgm:pt modelId="{2381D89C-453C-46F8-A106-8DA44A982598}" type="sibTrans" cxnId="{3B336B36-C67A-41B6-9AFE-6F04B3419BEB}">
      <dgm:prSet/>
      <dgm:spPr/>
      <dgm:t>
        <a:bodyPr/>
        <a:lstStyle/>
        <a:p>
          <a:endParaRPr lang="en-US"/>
        </a:p>
      </dgm:t>
    </dgm:pt>
    <dgm:pt modelId="{70318667-5392-4EA9-B9B6-F943993B25CC}" type="pres">
      <dgm:prSet presAssocID="{6C28B4C6-82AB-4B70-996A-695194EA20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E45F45-6846-45A9-A1BD-D6AC98F24DB5}" type="pres">
      <dgm:prSet presAssocID="{DB26F120-67E7-4248-ADDA-76615BD06CDC}" presName="parentLin" presStyleCnt="0"/>
      <dgm:spPr/>
    </dgm:pt>
    <dgm:pt modelId="{0C12E843-01B8-46DB-9FC8-5CC4A71BE301}" type="pres">
      <dgm:prSet presAssocID="{DB26F120-67E7-4248-ADDA-76615BD06CD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F052A1D-8A15-482D-B749-8EDA4B9D0EBA}" type="pres">
      <dgm:prSet presAssocID="{DB26F120-67E7-4248-ADDA-76615BD06C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3D6755-92FD-4CB3-874D-4739798DEDED}" type="pres">
      <dgm:prSet presAssocID="{DB26F120-67E7-4248-ADDA-76615BD06CDC}" presName="negativeSpace" presStyleCnt="0"/>
      <dgm:spPr/>
    </dgm:pt>
    <dgm:pt modelId="{C9AC1EAA-6845-4413-A137-E58BE0CCF602}" type="pres">
      <dgm:prSet presAssocID="{DB26F120-67E7-4248-ADDA-76615BD06CDC}" presName="childText" presStyleLbl="conFgAcc1" presStyleIdx="0" presStyleCnt="4">
        <dgm:presLayoutVars>
          <dgm:bulletEnabled val="1"/>
        </dgm:presLayoutVars>
      </dgm:prSet>
      <dgm:spPr/>
    </dgm:pt>
    <dgm:pt modelId="{823FBFB5-8AAE-4B89-B10B-35D052B44735}" type="pres">
      <dgm:prSet presAssocID="{97E84AF7-92D8-47AC-B5A9-4A563B85E6FE}" presName="spaceBetweenRectangles" presStyleCnt="0"/>
      <dgm:spPr/>
    </dgm:pt>
    <dgm:pt modelId="{654442E2-9BCF-4E5E-B63D-A442A22EDA57}" type="pres">
      <dgm:prSet presAssocID="{6279A550-64F6-4DFF-AB87-C1E2CF3E6DCB}" presName="parentLin" presStyleCnt="0"/>
      <dgm:spPr/>
    </dgm:pt>
    <dgm:pt modelId="{985207E5-99B7-4853-AD47-AFAB40231868}" type="pres">
      <dgm:prSet presAssocID="{6279A550-64F6-4DFF-AB87-C1E2CF3E6DCB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81DCAB2-70B3-4B6A-931A-6452DA8654E0}" type="pres">
      <dgm:prSet presAssocID="{6279A550-64F6-4DFF-AB87-C1E2CF3E6DC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D9DCF7-AFF6-4CC9-B2F0-939977BE46AC}" type="pres">
      <dgm:prSet presAssocID="{6279A550-64F6-4DFF-AB87-C1E2CF3E6DCB}" presName="negativeSpace" presStyleCnt="0"/>
      <dgm:spPr/>
    </dgm:pt>
    <dgm:pt modelId="{151234B0-ED6F-4313-BFFA-4F17837E7320}" type="pres">
      <dgm:prSet presAssocID="{6279A550-64F6-4DFF-AB87-C1E2CF3E6DCB}" presName="childText" presStyleLbl="conFgAcc1" presStyleIdx="1" presStyleCnt="4">
        <dgm:presLayoutVars>
          <dgm:bulletEnabled val="1"/>
        </dgm:presLayoutVars>
      </dgm:prSet>
      <dgm:spPr/>
    </dgm:pt>
    <dgm:pt modelId="{D8EBCFBD-CC0B-470E-8ACF-75EDB145F1AF}" type="pres">
      <dgm:prSet presAssocID="{BD920F35-1D27-4D97-9F0E-503C98979122}" presName="spaceBetweenRectangles" presStyleCnt="0"/>
      <dgm:spPr/>
    </dgm:pt>
    <dgm:pt modelId="{E22FAF3E-60E8-4DE9-B5A2-0510EC9B0BCF}" type="pres">
      <dgm:prSet presAssocID="{9775170B-6975-4775-BC62-7D97C90D7E57}" presName="parentLin" presStyleCnt="0"/>
      <dgm:spPr/>
    </dgm:pt>
    <dgm:pt modelId="{4D4661A4-7A3A-403B-B708-EBE013FE55AC}" type="pres">
      <dgm:prSet presAssocID="{9775170B-6975-4775-BC62-7D97C90D7E57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08506FEA-A136-4108-97A2-43217118A0E3}" type="pres">
      <dgm:prSet presAssocID="{9775170B-6975-4775-BC62-7D97C90D7E5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B1F0B2-5FC8-4C8B-8642-9B936CC0F5E7}" type="pres">
      <dgm:prSet presAssocID="{9775170B-6975-4775-BC62-7D97C90D7E57}" presName="negativeSpace" presStyleCnt="0"/>
      <dgm:spPr/>
    </dgm:pt>
    <dgm:pt modelId="{3C1885C6-016D-43C0-9FC3-076FFC0BC17C}" type="pres">
      <dgm:prSet presAssocID="{9775170B-6975-4775-BC62-7D97C90D7E57}" presName="childText" presStyleLbl="conFgAcc1" presStyleIdx="2" presStyleCnt="4">
        <dgm:presLayoutVars>
          <dgm:bulletEnabled val="1"/>
        </dgm:presLayoutVars>
      </dgm:prSet>
      <dgm:spPr/>
    </dgm:pt>
    <dgm:pt modelId="{FE9A43F2-D700-4E09-9945-EA4FA6A0E440}" type="pres">
      <dgm:prSet presAssocID="{DCD2A4D5-B086-45F2-80A4-C3E7CABA42EF}" presName="spaceBetweenRectangles" presStyleCnt="0"/>
      <dgm:spPr/>
    </dgm:pt>
    <dgm:pt modelId="{F85ACEC1-3152-4027-BDE1-2DEA519AE3E8}" type="pres">
      <dgm:prSet presAssocID="{9AACEFB7-0A19-411C-96AE-FDD43907F598}" presName="parentLin" presStyleCnt="0"/>
      <dgm:spPr/>
    </dgm:pt>
    <dgm:pt modelId="{84650820-AE2F-4519-A615-4153026C4F41}" type="pres">
      <dgm:prSet presAssocID="{9AACEFB7-0A19-411C-96AE-FDD43907F598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834350C-5BD8-4F8D-8D3E-BBCF667207BB}" type="pres">
      <dgm:prSet presAssocID="{9AACEFB7-0A19-411C-96AE-FDD43907F5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A3AC5-7B13-45F9-8217-F0A132B6AC92}" type="pres">
      <dgm:prSet presAssocID="{9AACEFB7-0A19-411C-96AE-FDD43907F598}" presName="negativeSpace" presStyleCnt="0"/>
      <dgm:spPr/>
    </dgm:pt>
    <dgm:pt modelId="{576A9126-0A9E-40E3-831B-1A5656655CCD}" type="pres">
      <dgm:prSet presAssocID="{9AACEFB7-0A19-411C-96AE-FDD43907F59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7FF6571-3609-4408-BEBD-8144CE588B2B}" type="presOf" srcId="{9AACEFB7-0A19-411C-96AE-FDD43907F598}" destId="{84650820-AE2F-4519-A615-4153026C4F41}" srcOrd="0" destOrd="0" presId="urn:microsoft.com/office/officeart/2005/8/layout/list1"/>
    <dgm:cxn modelId="{CBC2A24B-F423-4C82-A5CB-D6B7D5FCDD4F}" srcId="{6C28B4C6-82AB-4B70-996A-695194EA204D}" destId="{DB26F120-67E7-4248-ADDA-76615BD06CDC}" srcOrd="0" destOrd="0" parTransId="{2C00F8D6-D58B-4D83-AE42-0DC10C5D8B7F}" sibTransId="{97E84AF7-92D8-47AC-B5A9-4A563B85E6FE}"/>
    <dgm:cxn modelId="{3B336B36-C67A-41B6-9AFE-6F04B3419BEB}" srcId="{6C28B4C6-82AB-4B70-996A-695194EA204D}" destId="{9AACEFB7-0A19-411C-96AE-FDD43907F598}" srcOrd="3" destOrd="0" parTransId="{CDB59291-04DC-49B5-B8FC-CC3C6EF51AAE}" sibTransId="{2381D89C-453C-46F8-A106-8DA44A982598}"/>
    <dgm:cxn modelId="{80081891-43CF-4744-9766-DFA5FB4C05E2}" type="presOf" srcId="{6279A550-64F6-4DFF-AB87-C1E2CF3E6DCB}" destId="{C81DCAB2-70B3-4B6A-931A-6452DA8654E0}" srcOrd="1" destOrd="0" presId="urn:microsoft.com/office/officeart/2005/8/layout/list1"/>
    <dgm:cxn modelId="{8185DA80-9039-408A-9D30-F0CA606BA368}" type="presOf" srcId="{6279A550-64F6-4DFF-AB87-C1E2CF3E6DCB}" destId="{985207E5-99B7-4853-AD47-AFAB40231868}" srcOrd="0" destOrd="0" presId="urn:microsoft.com/office/officeart/2005/8/layout/list1"/>
    <dgm:cxn modelId="{96B62ABD-E667-4535-B503-807E2F7CAAD6}" type="presOf" srcId="{9775170B-6975-4775-BC62-7D97C90D7E57}" destId="{4D4661A4-7A3A-403B-B708-EBE013FE55AC}" srcOrd="0" destOrd="0" presId="urn:microsoft.com/office/officeart/2005/8/layout/list1"/>
    <dgm:cxn modelId="{B2613553-5EBC-44E4-90FA-EAC72470D0D5}" srcId="{6C28B4C6-82AB-4B70-996A-695194EA204D}" destId="{6279A550-64F6-4DFF-AB87-C1E2CF3E6DCB}" srcOrd="1" destOrd="0" parTransId="{80AF6538-F78C-465A-85FD-C0005B7E896E}" sibTransId="{BD920F35-1D27-4D97-9F0E-503C98979122}"/>
    <dgm:cxn modelId="{7B4B53FD-FC28-4F31-952A-428472405514}" srcId="{6C28B4C6-82AB-4B70-996A-695194EA204D}" destId="{9775170B-6975-4775-BC62-7D97C90D7E57}" srcOrd="2" destOrd="0" parTransId="{1BB37825-8A43-451F-A31D-D0441F909391}" sibTransId="{DCD2A4D5-B086-45F2-80A4-C3E7CABA42EF}"/>
    <dgm:cxn modelId="{52B10B30-B8EB-4E64-A536-A5DB9D75BF3F}" type="presOf" srcId="{DB26F120-67E7-4248-ADDA-76615BD06CDC}" destId="{8F052A1D-8A15-482D-B749-8EDA4B9D0EBA}" srcOrd="1" destOrd="0" presId="urn:microsoft.com/office/officeart/2005/8/layout/list1"/>
    <dgm:cxn modelId="{6C97A834-F613-4B91-8E14-DBA345EE3273}" type="presOf" srcId="{9AACEFB7-0A19-411C-96AE-FDD43907F598}" destId="{3834350C-5BD8-4F8D-8D3E-BBCF667207BB}" srcOrd="1" destOrd="0" presId="urn:microsoft.com/office/officeart/2005/8/layout/list1"/>
    <dgm:cxn modelId="{25102B1C-B54D-4FE2-816C-AA87BB2D9B41}" type="presOf" srcId="{6C28B4C6-82AB-4B70-996A-695194EA204D}" destId="{70318667-5392-4EA9-B9B6-F943993B25CC}" srcOrd="0" destOrd="0" presId="urn:microsoft.com/office/officeart/2005/8/layout/list1"/>
    <dgm:cxn modelId="{57CD5E72-865E-477F-9775-ADA76B51D8DA}" type="presOf" srcId="{9775170B-6975-4775-BC62-7D97C90D7E57}" destId="{08506FEA-A136-4108-97A2-43217118A0E3}" srcOrd="1" destOrd="0" presId="urn:microsoft.com/office/officeart/2005/8/layout/list1"/>
    <dgm:cxn modelId="{55328618-4D8B-43D1-9847-64C2785C870B}" type="presOf" srcId="{DB26F120-67E7-4248-ADDA-76615BD06CDC}" destId="{0C12E843-01B8-46DB-9FC8-5CC4A71BE301}" srcOrd="0" destOrd="0" presId="urn:microsoft.com/office/officeart/2005/8/layout/list1"/>
    <dgm:cxn modelId="{A4C4CBA1-7F03-4C77-BA23-5A33E64733C2}" type="presParOf" srcId="{70318667-5392-4EA9-B9B6-F943993B25CC}" destId="{5FE45F45-6846-45A9-A1BD-D6AC98F24DB5}" srcOrd="0" destOrd="0" presId="urn:microsoft.com/office/officeart/2005/8/layout/list1"/>
    <dgm:cxn modelId="{1DF412FD-E6A9-441B-AD29-76221D910FEA}" type="presParOf" srcId="{5FE45F45-6846-45A9-A1BD-D6AC98F24DB5}" destId="{0C12E843-01B8-46DB-9FC8-5CC4A71BE301}" srcOrd="0" destOrd="0" presId="urn:microsoft.com/office/officeart/2005/8/layout/list1"/>
    <dgm:cxn modelId="{A5993165-DDFD-4F40-9998-119D27B0AE48}" type="presParOf" srcId="{5FE45F45-6846-45A9-A1BD-D6AC98F24DB5}" destId="{8F052A1D-8A15-482D-B749-8EDA4B9D0EBA}" srcOrd="1" destOrd="0" presId="urn:microsoft.com/office/officeart/2005/8/layout/list1"/>
    <dgm:cxn modelId="{28E910BE-6184-404F-9637-0AC334285A71}" type="presParOf" srcId="{70318667-5392-4EA9-B9B6-F943993B25CC}" destId="{DF3D6755-92FD-4CB3-874D-4739798DEDED}" srcOrd="1" destOrd="0" presId="urn:microsoft.com/office/officeart/2005/8/layout/list1"/>
    <dgm:cxn modelId="{74ECF7A7-8BF2-49A5-9FC7-66D1FA903FE0}" type="presParOf" srcId="{70318667-5392-4EA9-B9B6-F943993B25CC}" destId="{C9AC1EAA-6845-4413-A137-E58BE0CCF602}" srcOrd="2" destOrd="0" presId="urn:microsoft.com/office/officeart/2005/8/layout/list1"/>
    <dgm:cxn modelId="{8AF6CE5B-909F-4F6F-BF13-A6816E846A0D}" type="presParOf" srcId="{70318667-5392-4EA9-B9B6-F943993B25CC}" destId="{823FBFB5-8AAE-4B89-B10B-35D052B44735}" srcOrd="3" destOrd="0" presId="urn:microsoft.com/office/officeart/2005/8/layout/list1"/>
    <dgm:cxn modelId="{9566B8D2-F3E1-49F2-BC14-9D380F2E2E06}" type="presParOf" srcId="{70318667-5392-4EA9-B9B6-F943993B25CC}" destId="{654442E2-9BCF-4E5E-B63D-A442A22EDA57}" srcOrd="4" destOrd="0" presId="urn:microsoft.com/office/officeart/2005/8/layout/list1"/>
    <dgm:cxn modelId="{1A4B9B30-51FE-4F99-B042-A94136D281AF}" type="presParOf" srcId="{654442E2-9BCF-4E5E-B63D-A442A22EDA57}" destId="{985207E5-99B7-4853-AD47-AFAB40231868}" srcOrd="0" destOrd="0" presId="urn:microsoft.com/office/officeart/2005/8/layout/list1"/>
    <dgm:cxn modelId="{67D84D36-ACD7-4447-B742-0B5CB08311DF}" type="presParOf" srcId="{654442E2-9BCF-4E5E-B63D-A442A22EDA57}" destId="{C81DCAB2-70B3-4B6A-931A-6452DA8654E0}" srcOrd="1" destOrd="0" presId="urn:microsoft.com/office/officeart/2005/8/layout/list1"/>
    <dgm:cxn modelId="{0BA9639D-6277-410C-81A2-D506BFC30641}" type="presParOf" srcId="{70318667-5392-4EA9-B9B6-F943993B25CC}" destId="{42D9DCF7-AFF6-4CC9-B2F0-939977BE46AC}" srcOrd="5" destOrd="0" presId="urn:microsoft.com/office/officeart/2005/8/layout/list1"/>
    <dgm:cxn modelId="{690BCE07-E561-41DB-81A2-2B910C6F30ED}" type="presParOf" srcId="{70318667-5392-4EA9-B9B6-F943993B25CC}" destId="{151234B0-ED6F-4313-BFFA-4F17837E7320}" srcOrd="6" destOrd="0" presId="urn:microsoft.com/office/officeart/2005/8/layout/list1"/>
    <dgm:cxn modelId="{672B1489-6FA4-4379-A9A4-E4E411BABBFA}" type="presParOf" srcId="{70318667-5392-4EA9-B9B6-F943993B25CC}" destId="{D8EBCFBD-CC0B-470E-8ACF-75EDB145F1AF}" srcOrd="7" destOrd="0" presId="urn:microsoft.com/office/officeart/2005/8/layout/list1"/>
    <dgm:cxn modelId="{64623BDA-8ACC-479F-BD48-5AC39453721B}" type="presParOf" srcId="{70318667-5392-4EA9-B9B6-F943993B25CC}" destId="{E22FAF3E-60E8-4DE9-B5A2-0510EC9B0BCF}" srcOrd="8" destOrd="0" presId="urn:microsoft.com/office/officeart/2005/8/layout/list1"/>
    <dgm:cxn modelId="{7AA69BD6-5221-4AD0-B95C-DB1BA7376681}" type="presParOf" srcId="{E22FAF3E-60E8-4DE9-B5A2-0510EC9B0BCF}" destId="{4D4661A4-7A3A-403B-B708-EBE013FE55AC}" srcOrd="0" destOrd="0" presId="urn:microsoft.com/office/officeart/2005/8/layout/list1"/>
    <dgm:cxn modelId="{A3E2DF4B-29FE-4D9E-8E51-0C637642A1DC}" type="presParOf" srcId="{E22FAF3E-60E8-4DE9-B5A2-0510EC9B0BCF}" destId="{08506FEA-A136-4108-97A2-43217118A0E3}" srcOrd="1" destOrd="0" presId="urn:microsoft.com/office/officeart/2005/8/layout/list1"/>
    <dgm:cxn modelId="{F0318AE3-F004-4E6E-8649-47937F1B3C65}" type="presParOf" srcId="{70318667-5392-4EA9-B9B6-F943993B25CC}" destId="{2EB1F0B2-5FC8-4C8B-8642-9B936CC0F5E7}" srcOrd="9" destOrd="0" presId="urn:microsoft.com/office/officeart/2005/8/layout/list1"/>
    <dgm:cxn modelId="{909849C0-E806-467B-9F5E-F0173953DA03}" type="presParOf" srcId="{70318667-5392-4EA9-B9B6-F943993B25CC}" destId="{3C1885C6-016D-43C0-9FC3-076FFC0BC17C}" srcOrd="10" destOrd="0" presId="urn:microsoft.com/office/officeart/2005/8/layout/list1"/>
    <dgm:cxn modelId="{C3E17D46-0162-499C-8F31-5818C27BD806}" type="presParOf" srcId="{70318667-5392-4EA9-B9B6-F943993B25CC}" destId="{FE9A43F2-D700-4E09-9945-EA4FA6A0E440}" srcOrd="11" destOrd="0" presId="urn:microsoft.com/office/officeart/2005/8/layout/list1"/>
    <dgm:cxn modelId="{70B21576-0B01-4483-84C4-4BFB335F1430}" type="presParOf" srcId="{70318667-5392-4EA9-B9B6-F943993B25CC}" destId="{F85ACEC1-3152-4027-BDE1-2DEA519AE3E8}" srcOrd="12" destOrd="0" presId="urn:microsoft.com/office/officeart/2005/8/layout/list1"/>
    <dgm:cxn modelId="{7772F4E8-7C50-4433-9D2A-D96CBC4DBD1C}" type="presParOf" srcId="{F85ACEC1-3152-4027-BDE1-2DEA519AE3E8}" destId="{84650820-AE2F-4519-A615-4153026C4F41}" srcOrd="0" destOrd="0" presId="urn:microsoft.com/office/officeart/2005/8/layout/list1"/>
    <dgm:cxn modelId="{99BAA334-820F-499F-A2C6-2E22D04C2662}" type="presParOf" srcId="{F85ACEC1-3152-4027-BDE1-2DEA519AE3E8}" destId="{3834350C-5BD8-4F8D-8D3E-BBCF667207BB}" srcOrd="1" destOrd="0" presId="urn:microsoft.com/office/officeart/2005/8/layout/list1"/>
    <dgm:cxn modelId="{AE66E78A-D98F-4618-B0E7-20D1A105BB7B}" type="presParOf" srcId="{70318667-5392-4EA9-B9B6-F943993B25CC}" destId="{50DA3AC5-7B13-45F9-8217-F0A132B6AC92}" srcOrd="13" destOrd="0" presId="urn:microsoft.com/office/officeart/2005/8/layout/list1"/>
    <dgm:cxn modelId="{C10E4530-3C84-4547-813C-8B867462053A}" type="presParOf" srcId="{70318667-5392-4EA9-B9B6-F943993B25CC}" destId="{576A9126-0A9E-40E3-831B-1A5656655CC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C1EAA-6845-4413-A137-E58BE0CCF602}">
      <dsp:nvSpPr>
        <dsp:cNvPr id="0" name=""/>
        <dsp:cNvSpPr/>
      </dsp:nvSpPr>
      <dsp:spPr>
        <a:xfrm>
          <a:off x="0" y="347020"/>
          <a:ext cx="7696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52A1D-8A15-482D-B749-8EDA4B9D0EBA}">
      <dsp:nvSpPr>
        <dsp:cNvPr id="0" name=""/>
        <dsp:cNvSpPr/>
      </dsp:nvSpPr>
      <dsp:spPr>
        <a:xfrm>
          <a:off x="384810" y="7539"/>
          <a:ext cx="5387340" cy="67896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rPr>
            <a:t>আজকের  পাঠ শেষে শিক্ষার্থীরা-</a:t>
          </a:r>
        </a:p>
      </dsp:txBody>
      <dsp:txXfrm>
        <a:off x="417954" y="40683"/>
        <a:ext cx="5321052" cy="612672"/>
      </dsp:txXfrm>
    </dsp:sp>
    <dsp:sp modelId="{151234B0-ED6F-4313-BFFA-4F17837E7320}">
      <dsp:nvSpPr>
        <dsp:cNvPr id="0" name=""/>
        <dsp:cNvSpPr/>
      </dsp:nvSpPr>
      <dsp:spPr>
        <a:xfrm>
          <a:off x="0" y="1390300"/>
          <a:ext cx="7696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DCAB2-70B3-4B6A-931A-6452DA8654E0}">
      <dsp:nvSpPr>
        <dsp:cNvPr id="0" name=""/>
        <dsp:cNvSpPr/>
      </dsp:nvSpPr>
      <dsp:spPr>
        <a:xfrm>
          <a:off x="384810" y="1050819"/>
          <a:ext cx="5387340" cy="67896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খাদ্য কত প্রকার তা বলতে পারব</a:t>
          </a:r>
          <a:r>
            <a:rPr lang="en-US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bn-BD" sz="2800" kern="12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17954" y="1083963"/>
        <a:ext cx="5321052" cy="612672"/>
      </dsp:txXfrm>
    </dsp:sp>
    <dsp:sp modelId="{3C1885C6-016D-43C0-9FC3-076FFC0BC17C}">
      <dsp:nvSpPr>
        <dsp:cNvPr id="0" name=""/>
        <dsp:cNvSpPr/>
      </dsp:nvSpPr>
      <dsp:spPr>
        <a:xfrm>
          <a:off x="0" y="2433580"/>
          <a:ext cx="7696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06FEA-A136-4108-97A2-43217118A0E3}">
      <dsp:nvSpPr>
        <dsp:cNvPr id="0" name=""/>
        <dsp:cNvSpPr/>
      </dsp:nvSpPr>
      <dsp:spPr>
        <a:xfrm>
          <a:off x="384810" y="2094100"/>
          <a:ext cx="5387340" cy="67896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শর্করা জাতীয় খাদ্য কাকে বলে তা লিখতে পারবে</a:t>
          </a:r>
          <a:r>
            <a:rPr lang="en-US" sz="2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bn-BD" sz="2400" kern="12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17954" y="2127244"/>
        <a:ext cx="5321052" cy="612672"/>
      </dsp:txXfrm>
    </dsp:sp>
    <dsp:sp modelId="{576A9126-0A9E-40E3-831B-1A5656655CCD}">
      <dsp:nvSpPr>
        <dsp:cNvPr id="0" name=""/>
        <dsp:cNvSpPr/>
      </dsp:nvSpPr>
      <dsp:spPr>
        <a:xfrm>
          <a:off x="0" y="3476860"/>
          <a:ext cx="76962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4350C-5BD8-4F8D-8D3E-BBCF667207BB}">
      <dsp:nvSpPr>
        <dsp:cNvPr id="0" name=""/>
        <dsp:cNvSpPr/>
      </dsp:nvSpPr>
      <dsp:spPr>
        <a:xfrm>
          <a:off x="384810" y="3137380"/>
          <a:ext cx="5387340" cy="67896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629" tIns="0" rIns="203629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3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প্রোটিন জাতীয় খাদ্যের কাজ কি তা ব্যাখ্যা দিতে পারবে</a:t>
          </a:r>
          <a:r>
            <a:rPr lang="en-US" sz="23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।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417954" y="3170524"/>
        <a:ext cx="532105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CE266-679B-4B1D-875F-8B39C70D7AD3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195C8-0635-459C-B985-B78EC5D78A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D195C8-0635-459C-B985-B78EC5D78AB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F93D-6741-436B-A16E-6E62C991A6F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B8889-D852-42D5-94AE-C957BEE263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7.jpeg"/><Relationship Id="rId7" Type="http://schemas.openxmlformats.org/officeDocument/2006/relationships/image" Target="../media/image18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9.jpeg"/><Relationship Id="rId5" Type="http://schemas.openxmlformats.org/officeDocument/2006/relationships/image" Target="../media/image7.jpeg"/><Relationship Id="rId10" Type="http://schemas.openxmlformats.org/officeDocument/2006/relationships/image" Target="../media/image11.jpeg"/><Relationship Id="rId4" Type="http://schemas.openxmlformats.org/officeDocument/2006/relationships/image" Target="../media/image8.jpeg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90600" y="228600"/>
            <a:ext cx="70104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মাল্টিমিডিয়া শ্রেণিতে স্বাগত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ages[1][3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7239000" cy="480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14600" y="304800"/>
            <a:ext cx="42672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জোড়ায় কাজ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4114800"/>
            <a:ext cx="66294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তিন প্রকার খাদ্যের দুইটি করে নাম লিখ 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BCS-Computer\Desktop\SM-G615F\file\20180725_1112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1600200"/>
            <a:ext cx="2895600" cy="23922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0"/>
            <a:ext cx="2519460" cy="1905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133600" y="228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3" descr="C:\Users\DOEL\Desktop\sarkara\pota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1882229" cy="1447800"/>
          </a:xfrm>
          <a:prstGeom prst="rect">
            <a:avLst/>
          </a:prstGeom>
          <a:noFill/>
        </p:spPr>
      </p:pic>
      <p:pic>
        <p:nvPicPr>
          <p:cNvPr id="7" name="Picture 4" descr="C:\Users\DOEL\Desktop\sarkara\ric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1447800"/>
            <a:ext cx="1981200" cy="1166276"/>
          </a:xfrm>
          <a:prstGeom prst="rect">
            <a:avLst/>
          </a:prstGeom>
          <a:noFill/>
        </p:spPr>
      </p:pic>
      <p:pic>
        <p:nvPicPr>
          <p:cNvPr id="8" name="Picture 5" descr="C:\Users\DOEL\Desktop\sarkara\suga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1905000"/>
            <a:ext cx="1066800" cy="1066800"/>
          </a:xfrm>
          <a:prstGeom prst="rect">
            <a:avLst/>
          </a:prstGeom>
          <a:noFill/>
        </p:spPr>
      </p:pic>
      <p:pic>
        <p:nvPicPr>
          <p:cNvPr id="9" name="Picture 6" descr="C:\Users\DOEL\Desktop\protin\dal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2895600"/>
            <a:ext cx="1524000" cy="1141529"/>
          </a:xfrm>
          <a:prstGeom prst="rect">
            <a:avLst/>
          </a:prstGeom>
          <a:noFill/>
        </p:spPr>
      </p:pic>
      <p:pic>
        <p:nvPicPr>
          <p:cNvPr id="10" name="Picture 7" descr="C:\Users\DOEL\Desktop\protin\index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5600" y="2895600"/>
            <a:ext cx="1919287" cy="1023660"/>
          </a:xfrm>
          <a:prstGeom prst="rect">
            <a:avLst/>
          </a:prstGeom>
          <a:noFill/>
        </p:spPr>
      </p:pic>
      <p:pic>
        <p:nvPicPr>
          <p:cNvPr id="11" name="Picture 8" descr="C:\Users\DOEL\Desktop\protin\milk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9800" y="3048000"/>
            <a:ext cx="1448633" cy="1295400"/>
          </a:xfrm>
          <a:prstGeom prst="rect">
            <a:avLst/>
          </a:prstGeom>
          <a:noFill/>
        </p:spPr>
      </p:pic>
      <p:pic>
        <p:nvPicPr>
          <p:cNvPr id="12" name="Picture 9" descr="C:\Users\DOEL\Desktop\sanahojatio\oil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8600" y="4343400"/>
            <a:ext cx="1828800" cy="1457325"/>
          </a:xfrm>
          <a:prstGeom prst="rect">
            <a:avLst/>
          </a:prstGeom>
          <a:noFill/>
        </p:spPr>
      </p:pic>
      <p:pic>
        <p:nvPicPr>
          <p:cNvPr id="13" name="Picture 10" descr="C:\Users\DOEL\Desktop\sanahojatio\makhon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95600" y="4114800"/>
            <a:ext cx="1828800" cy="1303867"/>
          </a:xfrm>
          <a:prstGeom prst="rect">
            <a:avLst/>
          </a:prstGeom>
          <a:noFill/>
        </p:spPr>
      </p:pic>
      <p:pic>
        <p:nvPicPr>
          <p:cNvPr id="14" name="Picture 11" descr="C:\Users\DOEL\Desktop\sanahojatio\gi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15000" y="4495800"/>
            <a:ext cx="1609726" cy="9906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762000" y="59436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ছবি দেখে কোনটি কোন জাতীয়  খাদ্য লিখ।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0"/>
            <a:ext cx="426720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762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খ্যাদ্য প্রধানত  কত প্রকার ?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 এক প্রকার (খ) দুই প্রকার (গ)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প্রকার (ঘ) চার প্রকার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CS-Computer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05000"/>
            <a:ext cx="762000" cy="857250"/>
          </a:xfrm>
          <a:prstGeom prst="rect">
            <a:avLst/>
          </a:prstGeom>
          <a:noFill/>
        </p:spPr>
      </p:pic>
      <p:pic>
        <p:nvPicPr>
          <p:cNvPr id="1027" name="Picture 3" descr="C:\Users\BCS-Computer\Desktop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905000"/>
            <a:ext cx="609600" cy="762000"/>
          </a:xfrm>
          <a:prstGeom prst="rect">
            <a:avLst/>
          </a:prstGeom>
          <a:noFill/>
        </p:spPr>
      </p:pic>
      <p:pic>
        <p:nvPicPr>
          <p:cNvPr id="1028" name="Picture 4" descr="C:\Users\BCS-Computer\Desktop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1828801"/>
            <a:ext cx="800100" cy="1009650"/>
          </a:xfrm>
          <a:prstGeom prst="rect">
            <a:avLst/>
          </a:prstGeom>
          <a:noFill/>
        </p:spPr>
      </p:pic>
      <p:pic>
        <p:nvPicPr>
          <p:cNvPr id="8" name="Picture 8" descr="C:\Users\DOEL\Desktop\protin\mil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1905000"/>
            <a:ext cx="686550" cy="685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371600" y="266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9000" y="266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800600" y="266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971800" y="266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30480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উপরের কোন  খাদ্যে স্নেহ উপাদান তুলনামূলক ভাবে বেশী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35814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           (</a:t>
            </a:r>
            <a:r>
              <a:rPr lang="en-US" sz="2000" dirty="0" smtClean="0"/>
              <a:t>ক)                a          (খ)     b                     (গ)                 c                     (ঘ)      d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" y="3962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পরিপাক  নালি পরিস্কারে ভূমিকা রাখে-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4495800"/>
            <a:ext cx="7467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eriod"/>
            </a:pPr>
            <a:r>
              <a:rPr lang="en-US" sz="2800" dirty="0" smtClean="0"/>
              <a:t>a                                ii.  b                                iii.   c</a:t>
            </a:r>
          </a:p>
          <a:p>
            <a:pPr marL="400050" indent="-400050"/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49530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নিচের কোনটি সঠিক ?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 i  ও ii     (খ)   i ও iii      (গ)  ii ও iii   (ঘ) i,ii ওiii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2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19155" y="7620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u="sng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41"/>
          <a:stretch/>
        </p:blipFill>
        <p:spPr>
          <a:xfrm>
            <a:off x="1828800" y="1752600"/>
            <a:ext cx="5312200" cy="3962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2" descr="C:\Users\BCS-Computer\Downloads\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733800"/>
            <a:ext cx="2286000" cy="1568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447800" y="5791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খাদ্যের কার্যাবলী লিখে আনবে।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-15240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BCS-Compute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762000"/>
            <a:ext cx="6248400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2" name="Picture 4" descr="C:\Users\BCS-Computer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600200"/>
            <a:ext cx="3852863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981200" y="5562600"/>
            <a:ext cx="51816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C:\Users\BCS-Computer\Desktop\SM-G615F\file\New Doc 2018-09-02_1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295400"/>
            <a:ext cx="1480673" cy="1828800"/>
          </a:xfrm>
          <a:prstGeom prst="rect">
            <a:avLst/>
          </a:prstGeom>
          <a:noFill/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2514600" y="0"/>
            <a:ext cx="4953000" cy="1219200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BAN"/>
                <a:ea typeface="+mn-ea"/>
                <a:cs typeface="+mn-cs"/>
              </a:rPr>
              <a:t> </a:t>
            </a:r>
            <a:r>
              <a:rPr kumimoji="0" lang="bn-BD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BD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5410200" y="3352800"/>
            <a:ext cx="3124200" cy="2971800"/>
          </a:xfrm>
          <a:prstGeom prst="round2Same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৬ষ্ঠ</a:t>
            </a:r>
          </a:p>
          <a:p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৪০ মিনিট</a:t>
            </a:r>
          </a:p>
          <a:p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তারিখ-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10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0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19</a:t>
            </a:r>
            <a:r>
              <a:rPr lang="bn-BD" sz="20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</a:t>
            </a:r>
          </a:p>
        </p:txBody>
      </p:sp>
      <p:sp>
        <p:nvSpPr>
          <p:cNvPr id="7" name="Round Same Side Corner Rectangle 6"/>
          <p:cNvSpPr/>
          <p:nvPr/>
        </p:nvSpPr>
        <p:spPr>
          <a:xfrm>
            <a:off x="228600" y="3200400"/>
            <a:ext cx="3886200" cy="3124200"/>
          </a:xfrm>
          <a:prstGeom prst="round2Same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সাদিয়া আফরিন</a:t>
            </a:r>
            <a:endParaRPr lang="en-US" sz="20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সহকারী শিক্ষিকা</a:t>
            </a:r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( আই.সি.টি)</a:t>
            </a:r>
            <a:endParaRPr lang="bn-BD" sz="2000" b="1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দৌলতপুর বহুমূথী উচ্চ বিদ্যালয়</a:t>
            </a:r>
            <a:endParaRPr lang="en-US" sz="2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বেলকুচি,সিরাজগঞ্জ ।</a:t>
            </a:r>
            <a:endParaRPr lang="en-US" sz="20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01726502038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safrinmadha@gmail.com</a:t>
            </a:r>
            <a:endPara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1" descr="C:\Users\BCS-Computer\Desktop\pictur\2017-01-27-12-02-42-27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838200"/>
            <a:ext cx="1981200" cy="2314254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0"/>
            <a:ext cx="51816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পূর্ব জ্ঞান যাচাই</a:t>
            </a:r>
            <a:br>
              <a:rPr kumimoji="0" lang="en-US" sz="40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0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 descr="C:\Users\DOEL\Desktop\table\b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143000"/>
            <a:ext cx="7924800" cy="4419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" y="5638800"/>
            <a:ext cx="7924800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উপরের ছবিতে তোমরা কি দেখতে পাচ্ছ ?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600" y="609600"/>
            <a:ext cx="6629400" cy="14176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আককের পাঠ্য বিষয়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124200"/>
            <a:ext cx="426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খাদ্য ও পুষ্টি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85800" y="2209800"/>
          <a:ext cx="7696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2057400" y="0"/>
            <a:ext cx="50292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শিখনফল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57200" y="1219200"/>
            <a:ext cx="8229600" cy="76944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Content Placeholder 4" descr="images[1][8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0"/>
            <a:ext cx="6781800" cy="4955931"/>
          </a:xfrm>
          <a:prstGeom prst="rect">
            <a:avLst/>
          </a:prstGeom>
        </p:spPr>
      </p:pic>
      <p:sp>
        <p:nvSpPr>
          <p:cNvPr id="4" name="Flowchart: Terminator 3"/>
          <p:cNvSpPr/>
          <p:nvPr/>
        </p:nvSpPr>
        <p:spPr>
          <a:xfrm>
            <a:off x="2438400" y="5181600"/>
            <a:ext cx="4825512" cy="584534"/>
          </a:xfrm>
          <a:prstGeom prst="flowChartTermina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 প্রকারের খাদ্য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13" descr="C:\Users\DOEL\Desktop\sarkara\sug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2590800" cy="1295400"/>
          </a:xfrm>
          <a:prstGeom prst="rect">
            <a:avLst/>
          </a:prstGeom>
          <a:noFill/>
        </p:spPr>
      </p:pic>
      <p:pic>
        <p:nvPicPr>
          <p:cNvPr id="4" name="Picture 6" descr="C:\Users\DOEL\Desktop\sarkara\r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7353" y="0"/>
            <a:ext cx="2756647" cy="1143000"/>
          </a:xfrm>
          <a:prstGeom prst="rect">
            <a:avLst/>
          </a:prstGeom>
          <a:noFill/>
        </p:spPr>
      </p:pic>
      <p:sp>
        <p:nvSpPr>
          <p:cNvPr id="6" name="Left-Right Arrow 5"/>
          <p:cNvSpPr/>
          <p:nvPr/>
        </p:nvSpPr>
        <p:spPr>
          <a:xfrm>
            <a:off x="3186953" y="0"/>
            <a:ext cx="3048000" cy="1219200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শর্করা জাতীয়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05753" y="1371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accent4"/>
                </a:solidFill>
              </a:rPr>
              <a:t>চিনি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11353" y="1219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ভাত</a:t>
            </a:r>
            <a:endParaRPr lang="en-US" sz="16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C:\Users\DOEL\Desktop\protin\da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553" y="1905000"/>
            <a:ext cx="1981200" cy="1524000"/>
          </a:xfrm>
          <a:prstGeom prst="rect">
            <a:avLst/>
          </a:prstGeom>
          <a:noFill/>
        </p:spPr>
      </p:pic>
      <p:pic>
        <p:nvPicPr>
          <p:cNvPr id="10" name="Picture 9" descr="C:\Users\DOEL\Desktop\protin\mil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1981200"/>
            <a:ext cx="2604052" cy="1330960"/>
          </a:xfrm>
          <a:prstGeom prst="rect">
            <a:avLst/>
          </a:prstGeom>
          <a:noFill/>
        </p:spPr>
      </p:pic>
      <p:sp>
        <p:nvSpPr>
          <p:cNvPr id="11" name="Left-Right Arrow 10"/>
          <p:cNvSpPr/>
          <p:nvPr/>
        </p:nvSpPr>
        <p:spPr>
          <a:xfrm>
            <a:off x="3110753" y="1981200"/>
            <a:ext cx="3048000" cy="1219200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প্রোটিন জাতীয়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0953" y="3505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1"/>
                </a:solidFill>
              </a:rPr>
              <a:t>ডাল</a:t>
            </a: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30480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দুধ</a:t>
            </a:r>
            <a:endParaRPr lang="en-US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1" descr="C:\Users\DOEL\Desktop\sanahojatio\makho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038600"/>
            <a:ext cx="2362200" cy="1606643"/>
          </a:xfrm>
          <a:prstGeom prst="rect">
            <a:avLst/>
          </a:prstGeom>
          <a:noFill/>
        </p:spPr>
      </p:pic>
      <p:pic>
        <p:nvPicPr>
          <p:cNvPr id="15" name="Picture 12" descr="C:\Users\DOEL\Desktop\sanahojatio\oil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4191000"/>
            <a:ext cx="3505200" cy="177468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533400" y="57150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মাখন</a:t>
            </a:r>
            <a:endParaRPr lang="en-US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7239000" y="5943600"/>
            <a:ext cx="6431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000" b="1" dirty="0" smtClean="0"/>
              <a:t>তেল</a:t>
            </a:r>
            <a:endParaRPr lang="en-US" sz="2000" b="1" dirty="0"/>
          </a:p>
        </p:txBody>
      </p:sp>
      <p:sp>
        <p:nvSpPr>
          <p:cNvPr id="18" name="Left-Right Arrow 17"/>
          <p:cNvSpPr/>
          <p:nvPr/>
        </p:nvSpPr>
        <p:spPr>
          <a:xfrm>
            <a:off x="3124200" y="4473714"/>
            <a:ext cx="2743200" cy="1219200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স্নেহ জাতীয়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1" grpId="0" animBg="1"/>
      <p:bldP spid="12" grpId="0"/>
      <p:bldP spid="13" grpId="0"/>
      <p:bldP spid="16" grpId="0"/>
      <p:bldP spid="17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2286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39624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1.খাদ্য কত প্রকার ও কি কি  লিখ?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BCS-Computer\Desktop\SM-G615F\file\20180724_1552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143000"/>
            <a:ext cx="2657475" cy="25622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images[1][6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0"/>
            <a:ext cx="6781800" cy="29616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457200" y="30480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শর্করা জাতীয়-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i="1" dirty="0" smtClean="0">
                <a:latin typeface="NikoshBAN" pitchFamily="2" charset="0"/>
                <a:cs typeface="NikoshBAN" pitchFamily="2" charset="0"/>
              </a:rPr>
              <a:t>যেসব খাদ্যে শর্করার পরিমান বেশী থাকে তাকে শর্করা জাতীয় খাদ্য বলে।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962400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প্রোটিন জাতীয়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i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i="1" dirty="0" smtClean="0">
                <a:latin typeface="NikoshBAN" pitchFamily="2" charset="0"/>
                <a:cs typeface="NikoshBAN" pitchFamily="2" charset="0"/>
              </a:rPr>
              <a:t>যেসব খাদ্যে প্রোটিনের পরিমান বেশী থাকে তাকে প্রোটিন জাতীয় খাদ্য বলে। </a:t>
            </a:r>
          </a:p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4876800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স্নেহ জাতীয় খাদ্য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যেসব খাদ্যে তেল বা চর্বি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জাতীয় খাদ্য বেশী থাকে তাকে স্নেহ জাতীয় খাদ্য 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285</Words>
  <Application>Microsoft Office PowerPoint</Application>
  <PresentationFormat>On-screen Show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Wingdings</vt:lpstr>
      <vt:lpstr>Office Theme</vt:lpstr>
      <vt:lpstr>মাল্টিমিডিয়া শ্রেণিতে স্বাগত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মাল্টিমিডিয়া শ্রেণিতে স্বাগত</dc:title>
  <dc:creator>BCS-Computer</dc:creator>
  <cp:lastModifiedBy>User</cp:lastModifiedBy>
  <cp:revision>15</cp:revision>
  <dcterms:created xsi:type="dcterms:W3CDTF">2018-09-03T04:55:17Z</dcterms:created>
  <dcterms:modified xsi:type="dcterms:W3CDTF">2019-11-26T14:59:28Z</dcterms:modified>
</cp:coreProperties>
</file>