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291" r:id="rId3"/>
    <p:sldId id="292" r:id="rId4"/>
    <p:sldId id="300" r:id="rId5"/>
    <p:sldId id="293" r:id="rId6"/>
    <p:sldId id="263" r:id="rId7"/>
    <p:sldId id="264" r:id="rId8"/>
    <p:sldId id="265" r:id="rId9"/>
    <p:sldId id="266" r:id="rId10"/>
    <p:sldId id="28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4" r:id="rId24"/>
    <p:sldId id="294" r:id="rId25"/>
    <p:sldId id="295" r:id="rId26"/>
    <p:sldId id="296" r:id="rId27"/>
    <p:sldId id="297" r:id="rId28"/>
    <p:sldId id="298" r:id="rId29"/>
    <p:sldId id="29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91" autoAdjust="0"/>
  </p:normalViewPr>
  <p:slideViewPr>
    <p:cSldViewPr snapToGrid="0"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A945C-7A2C-44B7-A2BA-FE4BE7F9AC72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45AF2-EA9C-410A-9237-EB0C1440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42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45AF2-EA9C-410A-9237-EB0C1440505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75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4C3A-0CB9-413B-BF92-DAD55613232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78C-C7A0-444A-BE8A-1A40D57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4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4C3A-0CB9-413B-BF92-DAD55613232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78C-C7A0-444A-BE8A-1A40D57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5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4C3A-0CB9-413B-BF92-DAD55613232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78C-C7A0-444A-BE8A-1A40D57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8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4C3A-0CB9-413B-BF92-DAD55613232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78C-C7A0-444A-BE8A-1A40D57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2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4C3A-0CB9-413B-BF92-DAD55613232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78C-C7A0-444A-BE8A-1A40D57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3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4C3A-0CB9-413B-BF92-DAD55613232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78C-C7A0-444A-BE8A-1A40D57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0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4C3A-0CB9-413B-BF92-DAD55613232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78C-C7A0-444A-BE8A-1A40D57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7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4C3A-0CB9-413B-BF92-DAD55613232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78C-C7A0-444A-BE8A-1A40D57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8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4C3A-0CB9-413B-BF92-DAD55613232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78C-C7A0-444A-BE8A-1A40D57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6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4C3A-0CB9-413B-BF92-DAD55613232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78C-C7A0-444A-BE8A-1A40D57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8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4C3A-0CB9-413B-BF92-DAD55613232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378C-C7A0-444A-BE8A-1A40D57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7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54C3A-0CB9-413B-BF92-DAD55613232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F378C-C7A0-444A-BE8A-1A40D5775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4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88666" y="302676"/>
            <a:ext cx="4337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solidFill>
                  <a:schemeClr val="accent6">
                    <a:lumMod val="50000"/>
                  </a:schemeClr>
                </a:solidFill>
              </a:rPr>
              <a:t>স্বাগতম</a:t>
            </a:r>
            <a:endParaRPr lang="en-US" sz="9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9528"/>
            <a:ext cx="9143999" cy="509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85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4796" y="2124653"/>
            <a:ext cx="7886700" cy="1325563"/>
          </a:xfrm>
        </p:spPr>
        <p:txBody>
          <a:bodyPr>
            <a:normAutofit/>
          </a:bodyPr>
          <a:lstStyle/>
          <a:p>
            <a:r>
              <a:rPr lang="bn-BD" sz="3600" dirty="0"/>
              <a:t>পাঠ </a:t>
            </a:r>
            <a:r>
              <a:rPr lang="en-US" sz="3600" dirty="0" err="1"/>
              <a:t>শি</a:t>
            </a:r>
            <a:r>
              <a:rPr lang="bn-BD" sz="3600" dirty="0"/>
              <a:t>রোনামঃ সংখ্যা (১ থেকে ৫ পর্যন্ত)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933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97" y="2561287"/>
            <a:ext cx="3114675" cy="1466850"/>
          </a:xfrm>
        </p:spPr>
      </p:pic>
      <p:sp>
        <p:nvSpPr>
          <p:cNvPr id="7" name="TextBox 6"/>
          <p:cNvSpPr txBox="1"/>
          <p:nvPr/>
        </p:nvSpPr>
        <p:spPr>
          <a:xfrm>
            <a:off x="5056909" y="2561287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C00000"/>
                </a:solidFill>
              </a:rPr>
              <a:t>●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317672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00944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73635" y="2543025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</a:rPr>
              <a:t>১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9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56909" y="1910123"/>
            <a:ext cx="1136073" cy="23083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C00000"/>
                </a:solidFill>
              </a:rPr>
              <a:t>● ●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317672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00944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3635" y="2543025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</a:rPr>
              <a:t>২</a:t>
            </a:r>
            <a:endParaRPr lang="en-US" sz="7200" dirty="0">
              <a:solidFill>
                <a:srgbClr val="FF0000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47CF1642-52AA-4548-9BFD-6E0E20C67D59}"/>
              </a:ext>
            </a:extLst>
          </p:cNvPr>
          <p:cNvGrpSpPr/>
          <p:nvPr/>
        </p:nvGrpSpPr>
        <p:grpSpPr>
          <a:xfrm>
            <a:off x="1219202" y="1368989"/>
            <a:ext cx="2331026" cy="3399853"/>
            <a:chOff x="1219202" y="1368989"/>
            <a:chExt cx="2331026" cy="339985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2" y="1368989"/>
              <a:ext cx="2331026" cy="155013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2" y="3218710"/>
              <a:ext cx="2331026" cy="15501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709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2271" y="2289085"/>
            <a:ext cx="1136073" cy="15696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</a:rPr>
              <a:t>●●</a:t>
            </a:r>
          </a:p>
          <a:p>
            <a:pPr algn="ctr"/>
            <a:r>
              <a:rPr lang="en-US" sz="4800" dirty="0">
                <a:solidFill>
                  <a:srgbClr val="C00000"/>
                </a:solidFill>
              </a:rPr>
              <a:t>●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317672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00944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73635" y="2543025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</a:rPr>
              <a:t>৩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51F1A1E-B695-4F8B-8CAE-F60CB0F634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9648"/>
            <a:ext cx="3906980" cy="27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92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22271" y="2289085"/>
            <a:ext cx="1136073" cy="15696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</a:rPr>
              <a:t>●●</a:t>
            </a:r>
          </a:p>
          <a:p>
            <a:pPr algn="ctr"/>
            <a:r>
              <a:rPr lang="en-US" sz="4800" dirty="0">
                <a:solidFill>
                  <a:srgbClr val="C00000"/>
                </a:solidFill>
              </a:rPr>
              <a:t>● ●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317672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00944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73635" y="2543025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</a:rPr>
              <a:t>৪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22" y="1788204"/>
            <a:ext cx="3864158" cy="2571421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4046154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6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07180" y="1928860"/>
            <a:ext cx="1136073" cy="23083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</a:rPr>
              <a:t>●●</a:t>
            </a:r>
          </a:p>
          <a:p>
            <a:pPr algn="ctr"/>
            <a:r>
              <a:rPr lang="en-US" sz="4800" dirty="0">
                <a:solidFill>
                  <a:srgbClr val="C00000"/>
                </a:solidFill>
              </a:rPr>
              <a:t>● ● ●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802581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85853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58544" y="2543025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</a:rPr>
              <a:t>৫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29" b="8725"/>
          <a:stretch/>
        </p:blipFill>
        <p:spPr>
          <a:xfrm>
            <a:off x="197428" y="1348588"/>
            <a:ext cx="1319645" cy="14738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29" b="8725"/>
          <a:stretch/>
        </p:blipFill>
        <p:spPr>
          <a:xfrm>
            <a:off x="1645222" y="1348588"/>
            <a:ext cx="1319645" cy="14738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29" b="8725"/>
          <a:stretch/>
        </p:blipFill>
        <p:spPr>
          <a:xfrm>
            <a:off x="197428" y="3207146"/>
            <a:ext cx="1319645" cy="14738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29" b="8725"/>
          <a:stretch/>
        </p:blipFill>
        <p:spPr>
          <a:xfrm>
            <a:off x="1645222" y="3207146"/>
            <a:ext cx="1319645" cy="14738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29" b="8725"/>
          <a:stretch/>
        </p:blipFill>
        <p:spPr>
          <a:xfrm>
            <a:off x="3122476" y="2336970"/>
            <a:ext cx="1319645" cy="147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4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97" y="2561287"/>
            <a:ext cx="3114675" cy="1466850"/>
          </a:xfrm>
        </p:spPr>
      </p:pic>
      <p:sp>
        <p:nvSpPr>
          <p:cNvPr id="7" name="TextBox 6"/>
          <p:cNvSpPr txBox="1"/>
          <p:nvPr/>
        </p:nvSpPr>
        <p:spPr>
          <a:xfrm>
            <a:off x="5056909" y="2561287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C00000"/>
                </a:solidFill>
              </a:rPr>
              <a:t>●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317672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00944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73635" y="2543025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</a:rPr>
              <a:t>১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2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56909" y="1910123"/>
            <a:ext cx="1136073" cy="23083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C00000"/>
                </a:solidFill>
              </a:rPr>
              <a:t>● ●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317672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00944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3635" y="2543025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</a:rPr>
              <a:t>২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2" y="1368989"/>
            <a:ext cx="2331026" cy="155013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2" y="3218710"/>
            <a:ext cx="2331026" cy="155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99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2271" y="2289085"/>
            <a:ext cx="1136073" cy="15696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</a:rPr>
              <a:t>●●</a:t>
            </a:r>
          </a:p>
          <a:p>
            <a:pPr algn="ctr"/>
            <a:r>
              <a:rPr lang="en-US" sz="4800" dirty="0">
                <a:solidFill>
                  <a:srgbClr val="C00000"/>
                </a:solidFill>
              </a:rPr>
              <a:t>●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317672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00944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73635" y="2543025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</a:rPr>
              <a:t>৩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8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4" y="2046471"/>
            <a:ext cx="3408216" cy="2054887"/>
          </a:xfrm>
        </p:spPr>
      </p:pic>
    </p:spTree>
    <p:extLst>
      <p:ext uri="{BB962C8B-B14F-4D97-AF65-F5344CB8AC3E}">
        <p14:creationId xmlns:p14="http://schemas.microsoft.com/office/powerpoint/2010/main" val="215512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22271" y="2289085"/>
            <a:ext cx="1136073" cy="15696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</a:rPr>
              <a:t>●●</a:t>
            </a:r>
          </a:p>
          <a:p>
            <a:pPr algn="ctr"/>
            <a:r>
              <a:rPr lang="en-US" sz="4800" dirty="0">
                <a:solidFill>
                  <a:srgbClr val="C00000"/>
                </a:solidFill>
              </a:rPr>
              <a:t>● ●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317672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00944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73635" y="2543025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</a:rPr>
              <a:t>৪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22" y="1788204"/>
            <a:ext cx="3864158" cy="257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u="sng" dirty="0" err="1"/>
              <a:t>শিক্ষক</a:t>
            </a:r>
            <a:r>
              <a:rPr lang="en-US" sz="5400" b="1" u="sng" dirty="0"/>
              <a:t> </a:t>
            </a:r>
            <a:r>
              <a:rPr lang="en-US" sz="5400" b="1" u="sng" dirty="0" err="1"/>
              <a:t>পরিচিতি</a:t>
            </a:r>
            <a:endParaRPr lang="en-US" sz="5400" b="1" u="sng" dirty="0"/>
          </a:p>
          <a:p>
            <a:pPr algn="ctr"/>
            <a:endParaRPr lang="bn-IN" sz="4000" dirty="0"/>
          </a:p>
          <a:p>
            <a:pPr algn="ctr"/>
            <a:r>
              <a:rPr lang="bn-IN" sz="4000" dirty="0" smtClean="0"/>
              <a:t>নাম-</a:t>
            </a:r>
            <a:r>
              <a:rPr lang="en-US" sz="4000" dirty="0" smtClean="0"/>
              <a:t> </a:t>
            </a:r>
            <a:r>
              <a:rPr lang="en-US" sz="4000" dirty="0" err="1" smtClean="0"/>
              <a:t>মোঃ</a:t>
            </a:r>
            <a:r>
              <a:rPr lang="en-US" sz="4000" dirty="0" smtClean="0"/>
              <a:t> </a:t>
            </a:r>
            <a:r>
              <a:rPr lang="en-US" sz="4000" dirty="0" err="1" smtClean="0"/>
              <a:t>সোহাগ</a:t>
            </a:r>
            <a:r>
              <a:rPr lang="en-US" sz="4000" dirty="0" smtClean="0"/>
              <a:t> </a:t>
            </a:r>
            <a:r>
              <a:rPr lang="en-US" sz="4000" dirty="0" err="1" smtClean="0"/>
              <a:t>চৌধুরী</a:t>
            </a:r>
            <a:r>
              <a:rPr lang="en-US" sz="4000" dirty="0" smtClean="0"/>
              <a:t> </a:t>
            </a:r>
            <a:endParaRPr lang="bn-IN" sz="4000" dirty="0"/>
          </a:p>
          <a:p>
            <a:pPr algn="ctr"/>
            <a:r>
              <a:rPr lang="bn-IN" sz="4000" dirty="0"/>
              <a:t>পদবী- সহকারী শিক্ষক </a:t>
            </a:r>
          </a:p>
          <a:p>
            <a:pPr algn="ctr"/>
            <a:r>
              <a:rPr lang="bn-IN" sz="4000" dirty="0"/>
              <a:t>বিদ্যালয়ের </a:t>
            </a:r>
            <a:r>
              <a:rPr lang="bn-IN" sz="4000" dirty="0" smtClean="0"/>
              <a:t>নাম-</a:t>
            </a:r>
            <a:r>
              <a:rPr lang="en-US" sz="4000" dirty="0" err="1" smtClean="0"/>
              <a:t>দাউদপুর</a:t>
            </a:r>
            <a:r>
              <a:rPr lang="en-US" sz="4000" dirty="0" smtClean="0"/>
              <a:t> </a:t>
            </a:r>
            <a:r>
              <a:rPr lang="bn-IN" sz="4000" dirty="0" smtClean="0"/>
              <a:t> </a:t>
            </a:r>
            <a:r>
              <a:rPr lang="bn-IN" sz="4000" dirty="0"/>
              <a:t>সরকারি </a:t>
            </a:r>
          </a:p>
          <a:p>
            <a:pPr algn="ctr"/>
            <a:r>
              <a:rPr lang="bn-IN" sz="4000" dirty="0"/>
              <a:t>প্রাথমিক বিদ্যালয় </a:t>
            </a:r>
          </a:p>
          <a:p>
            <a:pPr algn="ctr"/>
            <a:r>
              <a:rPr lang="en-US" sz="4000" dirty="0" err="1" smtClean="0"/>
              <a:t>নবাবগঞ্জ</a:t>
            </a:r>
            <a:r>
              <a:rPr lang="en-US" sz="4000" dirty="0" smtClean="0"/>
              <a:t>, </a:t>
            </a:r>
            <a:r>
              <a:rPr lang="en-US" sz="4000" dirty="0" err="1" smtClean="0"/>
              <a:t>দিনাজপুর</a:t>
            </a:r>
            <a:r>
              <a:rPr lang="en-US" sz="4000" dirty="0" smtClean="0"/>
              <a:t>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312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07180" y="1928860"/>
            <a:ext cx="1136073" cy="23083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</a:rPr>
              <a:t>●●</a:t>
            </a:r>
          </a:p>
          <a:p>
            <a:pPr algn="ctr"/>
            <a:r>
              <a:rPr lang="en-US" sz="4800" dirty="0">
                <a:solidFill>
                  <a:srgbClr val="C00000"/>
                </a:solidFill>
              </a:rPr>
              <a:t>● ● ●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802581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85853" y="3073915"/>
            <a:ext cx="762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58544" y="2543025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</a:rPr>
              <a:t>৫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29" b="8725"/>
          <a:stretch/>
        </p:blipFill>
        <p:spPr>
          <a:xfrm>
            <a:off x="197428" y="1348588"/>
            <a:ext cx="1319645" cy="14738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29" b="8725"/>
          <a:stretch/>
        </p:blipFill>
        <p:spPr>
          <a:xfrm>
            <a:off x="1645222" y="1348588"/>
            <a:ext cx="1319645" cy="14738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29" b="8725"/>
          <a:stretch/>
        </p:blipFill>
        <p:spPr>
          <a:xfrm>
            <a:off x="197428" y="3207146"/>
            <a:ext cx="1319645" cy="14738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29" b="8725"/>
          <a:stretch/>
        </p:blipFill>
        <p:spPr>
          <a:xfrm>
            <a:off x="1645222" y="3207146"/>
            <a:ext cx="1319645" cy="14738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29" b="8725"/>
          <a:stretch/>
        </p:blipFill>
        <p:spPr>
          <a:xfrm>
            <a:off x="3122476" y="2336970"/>
            <a:ext cx="1319645" cy="147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46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697647"/>
            <a:ext cx="7975023" cy="102032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bn-BD" dirty="0"/>
              <a:t>সংখ্যা লেখা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5758" y="3263472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</a:rPr>
              <a:t>১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12" y="3263471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</a:rPr>
              <a:t>২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6266" y="3263471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</a:rPr>
              <a:t>৩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66520" y="3263470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</a:rPr>
              <a:t>৪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6774" y="3263469"/>
            <a:ext cx="1136073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</a:rPr>
              <a:t>৫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98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bn-BD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দলীয়  কাজ</a:t>
            </a:r>
            <a:br>
              <a:rPr lang="bn-BD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bn-BD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bn-BD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bn-BD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প্রতিটি দলকে ছবি দেখে সমান</a:t>
            </a:r>
            <a:r>
              <a:rPr lang="bn-IN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সংখ্যক দাগ টেনে সংখ্যা লিখতে বলব।</a:t>
            </a:r>
            <a:r>
              <a:rPr lang="bn-BD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bn-IN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bn-IN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4746" y="1491175"/>
            <a:ext cx="8862646" cy="3615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0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265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bn-BD" sz="6000" b="1" dirty="0"/>
              <a:t>মূল্যায়ণ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32752"/>
            <a:ext cx="7886700" cy="834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4000" dirty="0"/>
              <a:t>ছবি দেখে সংখ্যা বলা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5161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" y="0"/>
            <a:ext cx="9029700" cy="3739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057" y="0"/>
            <a:ext cx="4201886" cy="373924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55321" y="4653644"/>
            <a:ext cx="5747657" cy="1191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/>
              <a:t>কয়টি পাখি?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831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3286"/>
            <a:ext cx="9144000" cy="3265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265" y="738868"/>
            <a:ext cx="2162175" cy="2114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530" y="738868"/>
            <a:ext cx="2162175" cy="2114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93408" y="4098471"/>
            <a:ext cx="5687106" cy="1518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/>
              <a:t>কয়টি আপেল?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3488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F3AFD23-9EA6-4FB4-BA5E-63B2FCDDCC01}"/>
              </a:ext>
            </a:extLst>
          </p:cNvPr>
          <p:cNvGrpSpPr/>
          <p:nvPr/>
        </p:nvGrpSpPr>
        <p:grpSpPr>
          <a:xfrm>
            <a:off x="0" y="0"/>
            <a:ext cx="9144000" cy="3869871"/>
            <a:chOff x="0" y="0"/>
            <a:chExt cx="9144000" cy="3869871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9144000" cy="38698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7171" y="762000"/>
              <a:ext cx="2133600" cy="21336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0771" y="762000"/>
              <a:ext cx="2133600" cy="21336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8800" y="762000"/>
              <a:ext cx="2133600" cy="2133600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/>
        </p:nvSpPr>
        <p:spPr>
          <a:xfrm>
            <a:off x="1273629" y="4620986"/>
            <a:ext cx="7021285" cy="1436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/>
              <a:t>কয়টি কমলা?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099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6151674-5E72-4B43-B462-10A322F660F0}"/>
              </a:ext>
            </a:extLst>
          </p:cNvPr>
          <p:cNvGrpSpPr/>
          <p:nvPr/>
        </p:nvGrpSpPr>
        <p:grpSpPr>
          <a:xfrm>
            <a:off x="0" y="-16329"/>
            <a:ext cx="9144000" cy="3429000"/>
            <a:chOff x="0" y="-16329"/>
            <a:chExt cx="9144000" cy="3429000"/>
          </a:xfrm>
        </p:grpSpPr>
        <p:sp>
          <p:nvSpPr>
            <p:cNvPr id="2" name="Rectangle 1"/>
            <p:cNvSpPr/>
            <p:nvPr/>
          </p:nvSpPr>
          <p:spPr>
            <a:xfrm>
              <a:off x="0" y="-16329"/>
              <a:ext cx="9144000" cy="3429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5040" y="646339"/>
              <a:ext cx="1430111" cy="1851931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5151" y="646339"/>
              <a:ext cx="1430111" cy="185193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5262" y="646339"/>
              <a:ext cx="1430111" cy="1851931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5373" y="646339"/>
              <a:ext cx="1430111" cy="1851931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/>
        </p:nvSpPr>
        <p:spPr>
          <a:xfrm>
            <a:off x="1675040" y="3935186"/>
            <a:ext cx="6090557" cy="1240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/>
              <a:t>কয়টি বল?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2247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457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" y="440873"/>
            <a:ext cx="2828925" cy="1619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662" y="450399"/>
            <a:ext cx="2828925" cy="1619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587" y="459925"/>
            <a:ext cx="2828925" cy="1619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944" y="2033587"/>
            <a:ext cx="2828925" cy="1619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869" y="2033587"/>
            <a:ext cx="2828925" cy="16192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99105" y="5078186"/>
            <a:ext cx="7331528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/>
              <a:t>কয়টি মোরগ?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2214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/>
              <a:t>ধন্যবাদ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93357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u="sng" dirty="0"/>
              <a:t>পাঠ পরিচিতি</a:t>
            </a:r>
          </a:p>
          <a:p>
            <a:pPr algn="ctr"/>
            <a:endParaRPr lang="bn-IN" sz="3200" dirty="0"/>
          </a:p>
          <a:p>
            <a:pPr algn="ctr"/>
            <a:r>
              <a:rPr lang="bn-IN" sz="3200" dirty="0"/>
              <a:t>বিষয়-প্রাথমিক গনিত  </a:t>
            </a:r>
          </a:p>
          <a:p>
            <a:pPr algn="ctr"/>
            <a:r>
              <a:rPr lang="bn-IN" sz="3200" dirty="0"/>
              <a:t>শ্রেনি-১ম</a:t>
            </a:r>
          </a:p>
          <a:p>
            <a:pPr algn="ctr"/>
            <a:r>
              <a:rPr lang="bn-IN" sz="3200" dirty="0"/>
              <a:t>অধ্যায়- ৩</a:t>
            </a:r>
          </a:p>
          <a:p>
            <a:pPr algn="ctr"/>
            <a:r>
              <a:rPr lang="bn-IN" sz="3200" dirty="0"/>
              <a:t>পাঠের শিরোনাম –সংখ্যা গণনা (১-৫)</a:t>
            </a:r>
          </a:p>
          <a:p>
            <a:pPr algn="ctr"/>
            <a:r>
              <a:rPr lang="bn-IN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304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884A5621-1D2F-44DB-BF58-CBCC5EA7CFEA}"/>
              </a:ext>
            </a:extLst>
          </p:cNvPr>
          <p:cNvSpPr/>
          <p:nvPr/>
        </p:nvSpPr>
        <p:spPr>
          <a:xfrm>
            <a:off x="295421" y="168814"/>
            <a:ext cx="8553157" cy="164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/>
              <a:t>আবেগ সৃষ্টি</a:t>
            </a:r>
            <a:endParaRPr lang="en-US" sz="6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B5AC6E2-F8AC-4352-BA7B-E42794F932EF}"/>
              </a:ext>
            </a:extLst>
          </p:cNvPr>
          <p:cNvSpPr/>
          <p:nvPr/>
        </p:nvSpPr>
        <p:spPr>
          <a:xfrm>
            <a:off x="295420" y="2416127"/>
            <a:ext cx="8553157" cy="1410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/>
              <a:t>ছড়া</a:t>
            </a:r>
            <a:r>
              <a:rPr lang="en-US" sz="4400" dirty="0"/>
              <a:t> </a:t>
            </a:r>
            <a:r>
              <a:rPr lang="en-US" sz="4400" dirty="0" err="1"/>
              <a:t>গানের</a:t>
            </a:r>
            <a:r>
              <a:rPr lang="en-US" sz="4400" dirty="0"/>
              <a:t> </a:t>
            </a:r>
            <a:r>
              <a:rPr lang="en-US" sz="4400" dirty="0" err="1"/>
              <a:t>মাধ্যমে</a:t>
            </a:r>
            <a:endParaRPr lang="en-US" sz="4400" dirty="0"/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5495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70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/>
              <a:t>শিখনফল –</a:t>
            </a:r>
          </a:p>
          <a:p>
            <a:pPr algn="ctr"/>
            <a:endParaRPr lang="bn-IN" sz="3200" dirty="0"/>
          </a:p>
          <a:p>
            <a:pPr algn="ctr"/>
            <a:r>
              <a:rPr lang="bn-IN" sz="3200" dirty="0"/>
              <a:t>৪.</a:t>
            </a:r>
            <a:r>
              <a:rPr lang="en-US" sz="3200" dirty="0"/>
              <a:t>১.১। ১থেকে ৯ </a:t>
            </a:r>
            <a:r>
              <a:rPr lang="en-US" sz="3200" dirty="0" err="1"/>
              <a:t>পর্যন্ত</a:t>
            </a:r>
            <a:r>
              <a:rPr lang="en-US" sz="3200" dirty="0"/>
              <a:t> </a:t>
            </a:r>
            <a:r>
              <a:rPr lang="en-US" sz="3200" dirty="0" err="1"/>
              <a:t>সংখ্যা</a:t>
            </a:r>
            <a:r>
              <a:rPr lang="en-US" sz="3200" dirty="0"/>
              <a:t> </a:t>
            </a:r>
            <a:r>
              <a:rPr lang="en-US" sz="3200" dirty="0" err="1"/>
              <a:t>প্রতীকগুলো</a:t>
            </a:r>
            <a:r>
              <a:rPr lang="en-US" sz="3200" dirty="0"/>
              <a:t> </a:t>
            </a:r>
            <a:r>
              <a:rPr lang="en-US" sz="3200" dirty="0" err="1"/>
              <a:t>নাম</a:t>
            </a:r>
            <a:r>
              <a:rPr lang="en-US" sz="3200" dirty="0"/>
              <a:t>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err="1"/>
              <a:t>অনুযায়ী</a:t>
            </a:r>
            <a:r>
              <a:rPr lang="en-US" sz="3200" dirty="0"/>
              <a:t>  </a:t>
            </a:r>
            <a:r>
              <a:rPr lang="en-US" sz="3200" dirty="0" err="1"/>
              <a:t>শনাক্ত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পারবে</a:t>
            </a:r>
            <a:r>
              <a:rPr lang="en-US" sz="3200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83549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91477"/>
          </a:xfrm>
        </p:spPr>
        <p:txBody>
          <a:bodyPr>
            <a:normAutofit fontScale="90000"/>
          </a:bodyPr>
          <a:lstStyle/>
          <a:p>
            <a:pPr algn="ctr"/>
            <a:r>
              <a:rPr lang="bn-BD" dirty="0"/>
              <a:t>পূর্বজ্ঞান যাচাই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228234"/>
            <a:ext cx="571500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36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175" y="1330027"/>
            <a:ext cx="7094410" cy="4421516"/>
          </a:xfrm>
        </p:spPr>
      </p:pic>
    </p:spTree>
    <p:extLst>
      <p:ext uri="{BB962C8B-B14F-4D97-AF65-F5344CB8AC3E}">
        <p14:creationId xmlns:p14="http://schemas.microsoft.com/office/powerpoint/2010/main" val="301835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7851D7-7542-47A6-B416-7173354346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18" y="1279281"/>
            <a:ext cx="8721970" cy="493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8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601" y="1397937"/>
            <a:ext cx="6476981" cy="4310136"/>
          </a:xfrm>
        </p:spPr>
      </p:pic>
    </p:spTree>
    <p:extLst>
      <p:ext uri="{BB962C8B-B14F-4D97-AF65-F5344CB8AC3E}">
        <p14:creationId xmlns:p14="http://schemas.microsoft.com/office/powerpoint/2010/main" val="142251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</TotalTime>
  <Words>134</Words>
  <Application>Microsoft Office PowerPoint</Application>
  <PresentationFormat>On-screen Show (4:3)</PresentationFormat>
  <Paragraphs>66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পূর্বজ্ঞান যাচাই</vt:lpstr>
      <vt:lpstr>PowerPoint Presentation</vt:lpstr>
      <vt:lpstr>PowerPoint Presentation</vt:lpstr>
      <vt:lpstr>PowerPoint Presentation</vt:lpstr>
      <vt:lpstr>পাঠ শিরোনামঃ সংখ্যা (১ থেকে ৫ পর্যন্ত)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সংখ্যা লেখা </vt:lpstr>
      <vt:lpstr>দলীয়  কাজ  প্রতিটি দলকে ছবি দেখে সমান সংখ্যক দাগ টেনে সংখ্যা লিখতে বলব।  </vt:lpstr>
      <vt:lpstr>মূল্যায়ণ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Daudpur-GPS</cp:lastModifiedBy>
  <cp:revision>72</cp:revision>
  <dcterms:created xsi:type="dcterms:W3CDTF">2018-02-22T08:45:15Z</dcterms:created>
  <dcterms:modified xsi:type="dcterms:W3CDTF">2019-12-03T12:27:45Z</dcterms:modified>
</cp:coreProperties>
</file>